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Open Sans" panose="020B0606030504020204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23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96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0263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The Crucial Role of Enzymes in ELISA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60351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Enzymes are the driving force behind the Enzyme-Linked Immunosorbent Assay (ELISA), a powerful diagnostic tool used to detect and quantify a wide range of biomolecules. Their unique catalytic properties are essential for the sensitivity and reliability of ELISA testing.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4692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854541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830014"/>
            <a:ext cx="330350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4587" y="758309"/>
            <a:ext cx="7667625" cy="1318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Future Advancements in Enzyme-Linked Immunoassays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29507" y="2392918"/>
            <a:ext cx="22860" cy="5078373"/>
          </a:xfrm>
          <a:prstGeom prst="roundRect">
            <a:avLst>
              <a:gd name="adj" fmla="val 387511"/>
            </a:avLst>
          </a:prstGeom>
          <a:solidFill>
            <a:srgbClr val="D1C8C6"/>
          </a:solidFill>
          <a:ln/>
        </p:spPr>
      </p:sp>
      <p:sp>
        <p:nvSpPr>
          <p:cNvPr id="5" name="Shape 2"/>
          <p:cNvSpPr/>
          <p:nvPr/>
        </p:nvSpPr>
        <p:spPr>
          <a:xfrm>
            <a:off x="6755309" y="2855833"/>
            <a:ext cx="738188" cy="22860"/>
          </a:xfrm>
          <a:prstGeom prst="roundRect">
            <a:avLst>
              <a:gd name="adj" fmla="val 387511"/>
            </a:avLst>
          </a:prstGeom>
          <a:solidFill>
            <a:srgbClr val="D1C8C6"/>
          </a:solidFill>
          <a:ln/>
        </p:spPr>
      </p:sp>
      <p:sp>
        <p:nvSpPr>
          <p:cNvPr id="6" name="Shape 3"/>
          <p:cNvSpPr/>
          <p:nvPr/>
        </p:nvSpPr>
        <p:spPr>
          <a:xfrm>
            <a:off x="6303705" y="2630091"/>
            <a:ext cx="474464" cy="474464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81703" y="2709148"/>
            <a:ext cx="118348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700963" y="2603778"/>
            <a:ext cx="3452098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Improved Enzyme Engineering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700963" y="3059668"/>
            <a:ext cx="6191250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Advances in protein engineering may lead to more stable, sensitive, and selective enzymes for ELISA.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55309" y="4618911"/>
            <a:ext cx="738188" cy="22860"/>
          </a:xfrm>
          <a:prstGeom prst="roundRect">
            <a:avLst>
              <a:gd name="adj" fmla="val 387511"/>
            </a:avLst>
          </a:prstGeom>
          <a:solidFill>
            <a:srgbClr val="D1C8C6"/>
          </a:solidFill>
          <a:ln/>
        </p:spPr>
      </p:sp>
      <p:sp>
        <p:nvSpPr>
          <p:cNvPr id="11" name="Shape 8"/>
          <p:cNvSpPr/>
          <p:nvPr/>
        </p:nvSpPr>
        <p:spPr>
          <a:xfrm>
            <a:off x="6303705" y="4393168"/>
            <a:ext cx="474464" cy="474464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60272" y="4472226"/>
            <a:ext cx="161211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700963" y="4366855"/>
            <a:ext cx="2918222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Automated ELISA Systems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700963" y="4822746"/>
            <a:ext cx="6191250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Robotics and integrated platforms can streamline ELISA workflows, improving efficiency and reducing human error.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55309" y="6381988"/>
            <a:ext cx="738188" cy="22860"/>
          </a:xfrm>
          <a:prstGeom prst="roundRect">
            <a:avLst>
              <a:gd name="adj" fmla="val 387511"/>
            </a:avLst>
          </a:prstGeom>
          <a:solidFill>
            <a:srgbClr val="D1C8C6"/>
          </a:solidFill>
          <a:ln/>
        </p:spPr>
      </p:sp>
      <p:sp>
        <p:nvSpPr>
          <p:cNvPr id="16" name="Shape 13"/>
          <p:cNvSpPr/>
          <p:nvPr/>
        </p:nvSpPr>
        <p:spPr>
          <a:xfrm>
            <a:off x="6303705" y="6156246"/>
            <a:ext cx="474464" cy="474464"/>
          </a:xfrm>
          <a:prstGeom prst="roundRect">
            <a:avLst>
              <a:gd name="adj" fmla="val 1867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63725" y="6235303"/>
            <a:ext cx="154424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700963" y="6129933"/>
            <a:ext cx="2636401" cy="329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Integrated Biosensors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700963" y="6585823"/>
            <a:ext cx="6191250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integration of enzymes with advanced biosensors may enable rapid, portable, and point-of-care ELISA testing.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6113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What are Enzymes?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652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5242" y="2850237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765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Biological Catalysts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255645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Enzymes are specialized proteins that accelerate chemical reactions in living organisms without being consumed themselves.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7652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53821" y="2850237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765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Versatile and Efficient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255645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can increase the rate of reactions by millions of times, making them essential for biological processes.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55212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65835" y="5637133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552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Highly Specific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042541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Enzymes have a unique 3D structure that allows them to bind and catalyze specific substrates.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71780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Function of Enzymes in ELISA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Catalyzing Reactions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Enzymes accelerate the chemical reactions that produce a detectable signal in ELISA, such as color changes or luminescence.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Amplifying Signals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Enzyme-based detection can generate a much stronger signal compared to direct labeling, improving the assay's sensitivity.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32507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Quantitative Measurement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enzyme's catalytic rate can be used to quantify the amount of target analyte in the sample.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58679"/>
            <a:ext cx="75064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Enzyme-Substrate Interactions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1907619"/>
            <a:ext cx="30480" cy="5463183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40268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1627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56653" y="2247781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134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Binding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6248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enzyme's active site binds the specific substrate, forming an enzyme-substrate complex.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2993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33555" y="4144447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Catalysis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enzyme lowers the activation energy, allowing the reaction to proceed rapidly.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19601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37246" y="6041112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Release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After the reaction, the enzyme releases the products and is ready to catalyze another reaction.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240" y="955953"/>
            <a:ext cx="7553087" cy="693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Types of Enzymes Used in ELISA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7240" y="1982986"/>
            <a:ext cx="3683794" cy="2707838"/>
          </a:xfrm>
          <a:prstGeom prst="roundRect">
            <a:avLst>
              <a:gd name="adj" fmla="val 344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06912" y="2212657"/>
            <a:ext cx="3224451" cy="694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Horseradish Peroxidase (HRP)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06912" y="3040023"/>
            <a:ext cx="3224451" cy="1421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widely used enzyme that catalyzes the oxidation of a chromogenic substrate, producing a colored product.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683085" y="1982986"/>
            <a:ext cx="3683794" cy="2707838"/>
          </a:xfrm>
          <a:prstGeom prst="roundRect">
            <a:avLst>
              <a:gd name="adj" fmla="val 344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2757" y="2212657"/>
            <a:ext cx="3106103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Alkaline Phosphatase (AP)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912757" y="2692956"/>
            <a:ext cx="3224451" cy="1065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Catalyzes the hydrolysis of phosphate groups, generating a colored or fluorescent signal.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77240" y="4912876"/>
            <a:ext cx="3683794" cy="2360771"/>
          </a:xfrm>
          <a:prstGeom prst="roundRect">
            <a:avLst>
              <a:gd name="adj" fmla="val 395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06912" y="5142548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Beta-Galactosidase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06912" y="5622846"/>
            <a:ext cx="3224451" cy="1421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Cleaves a colorless substrate to produce a colored product, useful for enzyme-based detection.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4683085" y="4912876"/>
            <a:ext cx="3683794" cy="2360771"/>
          </a:xfrm>
          <a:prstGeom prst="roundRect">
            <a:avLst>
              <a:gd name="adj" fmla="val 395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912757" y="5142548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Luciferase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4912757" y="5622846"/>
            <a:ext cx="3224451" cy="1421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Catalyzes a bioluminescent reaction, emitting light that can be detected and quantified.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8561"/>
            <a:ext cx="61537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Enzyme Kinetics in ELISA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Substrate Binding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34734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enzyme binds to the substrate, forming an enzyme-substrate complex.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73201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Catalysis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44924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enzyme lowers the activation energy, facilitating the conversion of substrate to product.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54652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773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Product Release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26375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enzyme releases the product, allowing it to be detected and quantified.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58679"/>
            <a:ext cx="75097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Enzyme Amplification in ELISA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1907619"/>
            <a:ext cx="30480" cy="5463183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40268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1627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56653" y="2247781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134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Enzyme Binding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6248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enzyme binds to the target analyte, forming an immune complex.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2993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33555" y="4144447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Catalytic Turnover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enzyme rapidly converts multiple substrate molecules, generating a strong signal.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19601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37246" y="6041112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Signal Amplification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amplified signal allows for the sensitive and quantitative detection of the target analyte.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2950" y="753428"/>
            <a:ext cx="7658100" cy="1326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Advantages of Enzyme-Based Detection in ELISA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2398395"/>
            <a:ext cx="530662" cy="5306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2950" y="3141226"/>
            <a:ext cx="265342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Improved Sensitivity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42950" y="3600212"/>
            <a:ext cx="36698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Enzyme amplification enables the detection of even trace amounts of target analytes.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187" y="2398395"/>
            <a:ext cx="530662" cy="53066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31187" y="3141226"/>
            <a:ext cx="3148608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Quantitative Measurements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4731187" y="3600212"/>
            <a:ext cx="36698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enzyme's catalytic rate can be used to accurately quantify the amount of target in the sample.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" y="5255657"/>
            <a:ext cx="530662" cy="53066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2950" y="5998488"/>
            <a:ext cx="265342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Versatile Applications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42950" y="6457474"/>
            <a:ext cx="36698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Enzymes can be used to detect a wide range of biomolecules, from proteins to small molecules.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1187" y="5255657"/>
            <a:ext cx="530662" cy="53066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31187" y="5998488"/>
            <a:ext cx="265342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Cost-Effective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4731187" y="6457474"/>
            <a:ext cx="36698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Enzyme-based ELISA kits are generally more affordable compared to alternative detection methods.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23323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Challenges and Limitations of Enzyme Use in ELISA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Enzyme Stability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Enzymes can be sensitive to environmental factors, such as temperature, pH, and the presence of inhibitors.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Potential Interference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Certain substances in the sample can interfere with the enzyme's activity, leading to false results.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9958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Optimization Challenges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Careful optimization of enzyme concentration, substrate, and other assay conditions is crucial for reliable results.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Custom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Open Sans</vt:lpstr>
      <vt:lpstr>Crimson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abdalbasit Fatihallah</cp:lastModifiedBy>
  <cp:revision>2</cp:revision>
  <dcterms:created xsi:type="dcterms:W3CDTF">2024-11-03T21:02:06Z</dcterms:created>
  <dcterms:modified xsi:type="dcterms:W3CDTF">2024-11-03T21:04:17Z</dcterms:modified>
</cp:coreProperties>
</file>