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0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Decontamination Methods in Microbiology Laboratory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Maintaining a safe and sterile environment is critical in microbiology laboratories. This presentation will explore the key decontamination methods used to eliminate harmful microorganisms and ensure sample integrity.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51580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826687" y="5497949"/>
            <a:ext cx="294632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25166"/>
            <a:ext cx="73116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Conclusion and Best Practices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88156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2635091"/>
            <a:ext cx="312074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Comprehensive Approach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3482578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Combining physical, chemical, and monitoring methods for robust decontamination.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388156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2635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Rigorous Training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3130629"/>
            <a:ext cx="312074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all laboratory personnel are knowledgeable about proper decontamination techniques.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148977"/>
            <a:ext cx="7468553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395913"/>
            <a:ext cx="31608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5891451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Regularly reviewing and updating decontamination protocols to address emerging needs.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739396"/>
            <a:ext cx="811518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Introduction to Decontamination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07158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2509" y="517183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5071586"/>
            <a:ext cx="32269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Eliminating Contaminants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5567124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Decontamination involves the destruction or removal of microorganisms that could compromise research or endanger personnel.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5235773" y="507158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20558" y="517183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013609" y="507158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Safeguarding Samples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013609" y="5567124"/>
            <a:ext cx="338089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Proper decontamination ensures microbiology samples remain free from unwanted microbes that could interfere with analysis.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9633823" y="507158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818608" y="517183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411658" y="5071586"/>
            <a:ext cx="282844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Protecting Researchers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11658" y="5567124"/>
            <a:ext cx="338089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Decontamination practices minimize the risk of exposure to pathogenic organisms for laboratory staff.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671" y="956072"/>
            <a:ext cx="7556659" cy="1333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kern="0" spc="-8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Importance of Decontamination in Microbiology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671" y="2630210"/>
            <a:ext cx="3664982" cy="2752606"/>
          </a:xfrm>
          <a:prstGeom prst="roundRect">
            <a:avLst>
              <a:gd name="adj" fmla="val 346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7986" y="2864525"/>
            <a:ext cx="266795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Sample Integrity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27986" y="3333988"/>
            <a:ext cx="31963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Contamination can compromise the accuracy and validity of microbiology research and testing.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630210"/>
            <a:ext cx="3664982" cy="2752606"/>
          </a:xfrm>
          <a:prstGeom prst="roundRect">
            <a:avLst>
              <a:gd name="adj" fmla="val 346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663" y="2864525"/>
            <a:ext cx="266795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Personnel Safety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919663" y="3333988"/>
            <a:ext cx="319635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Exposure to hazardous microbes poses serious health risks to laboratory staff if proper decontamination is not maintained.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671" y="5609511"/>
            <a:ext cx="7556659" cy="1663898"/>
          </a:xfrm>
          <a:prstGeom prst="roundRect">
            <a:avLst>
              <a:gd name="adj" fmla="val 572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7986" y="5843826"/>
            <a:ext cx="272379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Regulatory Compliance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27986" y="6313289"/>
            <a:ext cx="70880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Decontamination is required by regulatory bodies to ensure microbiology labs meet safety and quality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741" y="797600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Physical Decontamination Methods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105733" y="2452568"/>
            <a:ext cx="30480" cy="4979313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342727" y="2941677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868740" y="2704743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41856" y="2798683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354104" y="2676763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Autoclaving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354104" y="3140988"/>
            <a:ext cx="6005155" cy="358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High-pressure steam sterilization to eliminate microbes and spores.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42727" y="4437102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868740" y="4200168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1856" y="4294108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354104" y="4172188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Dry Heat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354104" y="4636413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Exposure to high temperatures to destroy microorganisms through oxidation and protein denaturation.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42727" y="6291143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868740" y="6054209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1856" y="6148149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354104" y="6026229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Filtration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354104" y="6490454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Passing liquids or gases through membranes to remove contaminants and microbes.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Autoclaving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Process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Exposing materials to high-pressure steam at 121°C (250°F) for 15-30 minutes to kill all microbes.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Applications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Commonly used to sterilize glassware, media, instruments, and waste prior to disposal.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Verification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Monitoring with chemical and biological indicators to ensure proper sterilization occurred.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4983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Dry Heat Sterilization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8202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2509" y="298227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Principles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377565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Exposing materials to high temperatures (160-320°C) to destroy microorganisms through oxidation.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88202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76443" y="2982277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Advantages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377565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Effective against resistant spores and does not leave behind chemical residues.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41817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2509" y="551842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4181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Limitations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5913715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Longer processing times and cannot be used on heat-sensitive materials.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741" y="618292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kern="0" spc="-8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Chemical Decontamination Methods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105733" y="2273260"/>
            <a:ext cx="30480" cy="5337929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342727" y="2762369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868740" y="2525435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41856" y="2619375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354104" y="2497455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Disinfectants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354104" y="2961680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Chemical agents that kill or inactivate microorganisms on surfaces and equipment.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42727" y="4616410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868740" y="4379476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1856" y="4473416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354104" y="4351496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Antiseptics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354104" y="4815721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Antimicrobial substances applied to living tissue to prevent infection and promote healing.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42727" y="6470452"/>
            <a:ext cx="784741" cy="30480"/>
          </a:xfrm>
          <a:prstGeom prst="roundRect">
            <a:avLst>
              <a:gd name="adj" fmla="val 308970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868740" y="6233517"/>
            <a:ext cx="504468" cy="50446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1856" y="6327458"/>
            <a:ext cx="158234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kern="0" spc="-5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354104" y="6205538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Validation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354104" y="6669762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the effectiveness of chemical methods through testing and monitoring.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24903"/>
            <a:ext cx="710434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Disinfectants and Antiseptics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187893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Alcohols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3521154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Denature proteins and disrupt cell membranes of microbes.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827" y="2187893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37827" y="30256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Chlorine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37827" y="3521154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Oxidizing agent that damages microbial DNA and proteins.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005268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24124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Surfactants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324124" y="6338530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Reduce surface tension to physically remove microorganisms.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827" y="5005268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37827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Temperature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37827" y="6338530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Heat and cold can inactivate or kill a wide range of microbes.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10803"/>
            <a:ext cx="64347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Validation and Monitoring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1773793"/>
            <a:ext cx="1196816" cy="1915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0131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Validation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2508647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decontamination methods effectively eliminate target microorganisms.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688794"/>
            <a:ext cx="1196816" cy="1915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392811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Routine Monitoring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423648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Ongoing testing and record-keeping to verify continued effectiveness.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603796"/>
            <a:ext cx="1196816" cy="19150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8431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Corrective Action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338649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Addressing any issues or failures in the decontamination process.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Custom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Source Sans Pro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2024-11-03T20:42:08Z</dcterms:created>
  <dcterms:modified xsi:type="dcterms:W3CDTF">2024-11-03T20:50:47Z</dcterms:modified>
</cp:coreProperties>
</file>