
<file path=[Content_Types].xml><?xml version="1.0" encoding="utf-8"?>
<Types xmlns="http://schemas.openxmlformats.org/package/2006/content-types">
  <Default Extension="crdownload"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33" r:id="rId2"/>
    <p:sldId id="395" r:id="rId3"/>
    <p:sldId id="390" r:id="rId4"/>
    <p:sldId id="259" r:id="rId5"/>
    <p:sldId id="261" r:id="rId6"/>
    <p:sldId id="262" r:id="rId7"/>
    <p:sldId id="263" r:id="rId8"/>
    <p:sldId id="264" r:id="rId9"/>
    <p:sldId id="265" r:id="rId10"/>
    <p:sldId id="266" r:id="rId11"/>
    <p:sldId id="267" r:id="rId12"/>
    <p:sldId id="268" r:id="rId13"/>
    <p:sldId id="269" r:id="rId14"/>
    <p:sldId id="293" r:id="rId15"/>
    <p:sldId id="294" r:id="rId16"/>
    <p:sldId id="296" r:id="rId17"/>
    <p:sldId id="297" r:id="rId18"/>
    <p:sldId id="298" r:id="rId19"/>
    <p:sldId id="299" r:id="rId20"/>
    <p:sldId id="300" r:id="rId21"/>
    <p:sldId id="301" r:id="rId22"/>
    <p:sldId id="303" r:id="rId23"/>
    <p:sldId id="302" r:id="rId24"/>
    <p:sldId id="304" r:id="rId25"/>
    <p:sldId id="305" r:id="rId26"/>
    <p:sldId id="306" r:id="rId27"/>
    <p:sldId id="307" r:id="rId28"/>
    <p:sldId id="308" r:id="rId29"/>
    <p:sldId id="309" r:id="rId30"/>
    <p:sldId id="310" r:id="rId31"/>
    <p:sldId id="311" r:id="rId32"/>
    <p:sldId id="312" r:id="rId33"/>
    <p:sldId id="314" r:id="rId34"/>
    <p:sldId id="315" r:id="rId35"/>
    <p:sldId id="317" r:id="rId36"/>
    <p:sldId id="318" r:id="rId37"/>
    <p:sldId id="319" r:id="rId38"/>
    <p:sldId id="320" r:id="rId39"/>
    <p:sldId id="321" r:id="rId40"/>
    <p:sldId id="322" r:id="rId41"/>
    <p:sldId id="324" r:id="rId42"/>
    <p:sldId id="325" r:id="rId43"/>
    <p:sldId id="326" r:id="rId44"/>
    <p:sldId id="327" r:id="rId45"/>
    <p:sldId id="328" r:id="rId46"/>
    <p:sldId id="329" r:id="rId47"/>
    <p:sldId id="330" r:id="rId48"/>
    <p:sldId id="331" r:id="rId49"/>
    <p:sldId id="3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CC"/>
    <a:srgbClr val="FF99CC"/>
    <a:srgbClr val="FFFF99"/>
    <a:srgbClr val="FFFF66"/>
    <a:srgbClr val="FFCCFF"/>
    <a:srgbClr val="66FF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varScale="1">
        <p:scale>
          <a:sx n="64" d="100"/>
          <a:sy n="64" d="100"/>
        </p:scale>
        <p:origin x="594" y="48"/>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3288"/>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t M_ur_t_ada" userId="555160e609be70ba" providerId="LiveId" clId="{9AD02B58-7628-4DDF-893F-B6309F2650AF}"/>
    <pc:docChg chg="undo custSel addSld delSld modSld">
      <pc:chgData name="Not M_ur_t_ada" userId="555160e609be70ba" providerId="LiveId" clId="{9AD02B58-7628-4DDF-893F-B6309F2650AF}" dt="2024-09-27T21:53:10.746" v="647" actId="47"/>
      <pc:docMkLst>
        <pc:docMk/>
      </pc:docMkLst>
      <pc:sldChg chg="add del modTransition">
        <pc:chgData name="Not M_ur_t_ada" userId="555160e609be70ba" providerId="LiveId" clId="{9AD02B58-7628-4DDF-893F-B6309F2650AF}" dt="2024-09-27T18:54:09.587" v="37" actId="47"/>
        <pc:sldMkLst>
          <pc:docMk/>
          <pc:sldMk cId="4210935714" sldId="257"/>
        </pc:sldMkLst>
      </pc:sldChg>
      <pc:sldChg chg="addSp modSp del mod modAnim">
        <pc:chgData name="Not M_ur_t_ada" userId="555160e609be70ba" providerId="LiveId" clId="{9AD02B58-7628-4DDF-893F-B6309F2650AF}" dt="2024-09-27T01:05:38.375" v="33" actId="47"/>
        <pc:sldMkLst>
          <pc:docMk/>
          <pc:sldMk cId="3642089108" sldId="258"/>
        </pc:sldMkLst>
        <pc:spChg chg="mod">
          <ac:chgData name="Not M_ur_t_ada" userId="555160e609be70ba" providerId="LiveId" clId="{9AD02B58-7628-4DDF-893F-B6309F2650AF}" dt="2024-09-27T00:54:56.175" v="9" actId="1035"/>
          <ac:spMkLst>
            <pc:docMk/>
            <pc:sldMk cId="3642089108" sldId="258"/>
            <ac:spMk id="6" creationId="{00000000-0000-0000-0000-000000000000}"/>
          </ac:spMkLst>
        </pc:spChg>
        <pc:picChg chg="add mod">
          <ac:chgData name="Not M_ur_t_ada" userId="555160e609be70ba" providerId="LiveId" clId="{9AD02B58-7628-4DDF-893F-B6309F2650AF}" dt="2024-09-27T00:54:34.337" v="0"/>
          <ac:picMkLst>
            <pc:docMk/>
            <pc:sldMk cId="3642089108" sldId="258"/>
            <ac:picMk id="9" creationId="{3FA5ABA6-4ACE-4362-989F-9A3718D575E3}"/>
          </ac:picMkLst>
        </pc:picChg>
      </pc:sldChg>
      <pc:sldChg chg="del">
        <pc:chgData name="Not M_ur_t_ada" userId="555160e609be70ba" providerId="LiveId" clId="{9AD02B58-7628-4DDF-893F-B6309F2650AF}" dt="2024-09-27T20:19:33.502" v="511" actId="47"/>
        <pc:sldMkLst>
          <pc:docMk/>
          <pc:sldMk cId="437160108" sldId="316"/>
        </pc:sldMkLst>
      </pc:sldChg>
      <pc:sldChg chg="add del modAnim">
        <pc:chgData name="Not M_ur_t_ada" userId="555160e609be70ba" providerId="LiveId" clId="{9AD02B58-7628-4DDF-893F-B6309F2650AF}" dt="2024-09-27T19:06:54.894" v="251" actId="47"/>
        <pc:sldMkLst>
          <pc:docMk/>
          <pc:sldMk cId="2732712352" sldId="332"/>
        </pc:sldMkLst>
      </pc:sldChg>
      <pc:sldChg chg="modSp add mod modAnim">
        <pc:chgData name="Not M_ur_t_ada" userId="555160e609be70ba" providerId="LiveId" clId="{9AD02B58-7628-4DDF-893F-B6309F2650AF}" dt="2024-09-27T21:51:36.384" v="645"/>
        <pc:sldMkLst>
          <pc:docMk/>
          <pc:sldMk cId="3087095651" sldId="333"/>
        </pc:sldMkLst>
        <pc:spChg chg="mod">
          <ac:chgData name="Not M_ur_t_ada" userId="555160e609be70ba" providerId="LiveId" clId="{9AD02B58-7628-4DDF-893F-B6309F2650AF}" dt="2024-09-27T19:04:05.804" v="112" actId="20577"/>
          <ac:spMkLst>
            <pc:docMk/>
            <pc:sldMk cId="3087095651" sldId="333"/>
            <ac:spMk id="4" creationId="{00000000-0000-0000-0000-000000000000}"/>
          </ac:spMkLst>
        </pc:spChg>
        <pc:spChg chg="mod">
          <ac:chgData name="Not M_ur_t_ada" userId="555160e609be70ba" providerId="LiveId" clId="{9AD02B58-7628-4DDF-893F-B6309F2650AF}" dt="2024-09-27T19:22:26.752" v="460" actId="20577"/>
          <ac:spMkLst>
            <pc:docMk/>
            <pc:sldMk cId="3087095651" sldId="333"/>
            <ac:spMk id="6" creationId="{00000000-0000-0000-0000-000000000000}"/>
          </ac:spMkLst>
        </pc:spChg>
        <pc:picChg chg="mod">
          <ac:chgData name="Not M_ur_t_ada" userId="555160e609be70ba" providerId="LiveId" clId="{9AD02B58-7628-4DDF-893F-B6309F2650AF}" dt="2024-09-27T19:02:54.119" v="92" actId="14100"/>
          <ac:picMkLst>
            <pc:docMk/>
            <pc:sldMk cId="3087095651" sldId="333"/>
            <ac:picMk id="3" creationId="{00000000-0000-0000-0000-000000000000}"/>
          </ac:picMkLst>
        </pc:picChg>
        <pc:picChg chg="mod">
          <ac:chgData name="Not M_ur_t_ada" userId="555160e609be70ba" providerId="LiveId" clId="{9AD02B58-7628-4DDF-893F-B6309F2650AF}" dt="2024-09-27T19:20:40.614" v="419" actId="1076"/>
          <ac:picMkLst>
            <pc:docMk/>
            <pc:sldMk cId="3087095651" sldId="333"/>
            <ac:picMk id="9" creationId="{3FA5ABA6-4ACE-4362-989F-9A3718D575E3}"/>
          </ac:picMkLst>
        </pc:picChg>
      </pc:sldChg>
      <pc:sldChg chg="add del modTransition">
        <pc:chgData name="Not M_ur_t_ada" userId="555160e609be70ba" providerId="LiveId" clId="{9AD02B58-7628-4DDF-893F-B6309F2650AF}" dt="2024-09-27T18:54:11.019" v="38" actId="47"/>
        <pc:sldMkLst>
          <pc:docMk/>
          <pc:sldMk cId="6772204" sldId="389"/>
        </pc:sldMkLst>
      </pc:sldChg>
      <pc:sldChg chg="modSp add modAnim">
        <pc:chgData name="Not M_ur_t_ada" userId="555160e609be70ba" providerId="LiveId" clId="{9AD02B58-7628-4DDF-893F-B6309F2650AF}" dt="2024-09-27T20:13:41.011" v="471" actId="255"/>
        <pc:sldMkLst>
          <pc:docMk/>
          <pc:sldMk cId="1731449935" sldId="390"/>
        </pc:sldMkLst>
        <pc:spChg chg="mod">
          <ac:chgData name="Not M_ur_t_ada" userId="555160e609be70ba" providerId="LiveId" clId="{9AD02B58-7628-4DDF-893F-B6309F2650AF}" dt="2024-09-27T19:04:46.759" v="220" actId="6549"/>
          <ac:spMkLst>
            <pc:docMk/>
            <pc:sldMk cId="1731449935" sldId="390"/>
            <ac:spMk id="2" creationId="{3E5A7092-1687-44EA-8FA8-D61A4721B0C3}"/>
          </ac:spMkLst>
        </pc:spChg>
        <pc:spChg chg="mod">
          <ac:chgData name="Not M_ur_t_ada" userId="555160e609be70ba" providerId="LiveId" clId="{9AD02B58-7628-4DDF-893F-B6309F2650AF}" dt="2024-09-27T20:13:41.011" v="471" actId="255"/>
          <ac:spMkLst>
            <pc:docMk/>
            <pc:sldMk cId="1731449935" sldId="390"/>
            <ac:spMk id="3" creationId="{7CF0C4B2-22D1-4042-B182-8BC8441A6BBB}"/>
          </ac:spMkLst>
        </pc:spChg>
      </pc:sldChg>
      <pc:sldChg chg="add del">
        <pc:chgData name="Not M_ur_t_ada" userId="555160e609be70ba" providerId="LiveId" clId="{9AD02B58-7628-4DDF-893F-B6309F2650AF}" dt="2024-09-27T19:22:44.062" v="462" actId="47"/>
        <pc:sldMkLst>
          <pc:docMk/>
          <pc:sldMk cId="963738916" sldId="391"/>
        </pc:sldMkLst>
      </pc:sldChg>
      <pc:sldChg chg="add del">
        <pc:chgData name="Not M_ur_t_ada" userId="555160e609be70ba" providerId="LiveId" clId="{9AD02B58-7628-4DDF-893F-B6309F2650AF}" dt="2024-09-27T20:14:57.752" v="476" actId="47"/>
        <pc:sldMkLst>
          <pc:docMk/>
          <pc:sldMk cId="3855627606" sldId="392"/>
        </pc:sldMkLst>
      </pc:sldChg>
      <pc:sldChg chg="addSp modSp add del mod modAnim">
        <pc:chgData name="Not M_ur_t_ada" userId="555160e609be70ba" providerId="LiveId" clId="{9AD02B58-7628-4DDF-893F-B6309F2650AF}" dt="2024-09-27T20:29:32.892" v="542" actId="47"/>
        <pc:sldMkLst>
          <pc:docMk/>
          <pc:sldMk cId="2310390586" sldId="393"/>
        </pc:sldMkLst>
        <pc:spChg chg="mod">
          <ac:chgData name="Not M_ur_t_ada" userId="555160e609be70ba" providerId="LiveId" clId="{9AD02B58-7628-4DDF-893F-B6309F2650AF}" dt="2024-09-27T20:15:24.355" v="483" actId="14100"/>
          <ac:spMkLst>
            <pc:docMk/>
            <pc:sldMk cId="2310390586" sldId="393"/>
            <ac:spMk id="4" creationId="{00000000-0000-0000-0000-000000000000}"/>
          </ac:spMkLst>
        </pc:spChg>
        <pc:spChg chg="add mod">
          <ac:chgData name="Not M_ur_t_ada" userId="555160e609be70ba" providerId="LiveId" clId="{9AD02B58-7628-4DDF-893F-B6309F2650AF}" dt="2024-09-27T20:17:33.177" v="495" actId="208"/>
          <ac:spMkLst>
            <pc:docMk/>
            <pc:sldMk cId="2310390586" sldId="393"/>
            <ac:spMk id="12" creationId="{D5C45C23-1AF0-4D7D-9630-1B0719C33221}"/>
          </ac:spMkLst>
        </pc:spChg>
        <pc:picChg chg="mod">
          <ac:chgData name="Not M_ur_t_ada" userId="555160e609be70ba" providerId="LiveId" clId="{9AD02B58-7628-4DDF-893F-B6309F2650AF}" dt="2024-09-27T20:25:05.092" v="527" actId="14100"/>
          <ac:picMkLst>
            <pc:docMk/>
            <pc:sldMk cId="2310390586" sldId="393"/>
            <ac:picMk id="3" creationId="{00000000-0000-0000-0000-000000000000}"/>
          </ac:picMkLst>
        </pc:picChg>
      </pc:sldChg>
      <pc:sldChg chg="addSp modSp add mod modAnim">
        <pc:chgData name="Not M_ur_t_ada" userId="555160e609be70ba" providerId="LiveId" clId="{9AD02B58-7628-4DDF-893F-B6309F2650AF}" dt="2024-09-27T20:47:06.714" v="617" actId="404"/>
        <pc:sldMkLst>
          <pc:docMk/>
          <pc:sldMk cId="3505500888" sldId="394"/>
        </pc:sldMkLst>
        <pc:spChg chg="mod">
          <ac:chgData name="Not M_ur_t_ada" userId="555160e609be70ba" providerId="LiveId" clId="{9AD02B58-7628-4DDF-893F-B6309F2650AF}" dt="2024-09-27T20:29:18.512" v="540" actId="14100"/>
          <ac:spMkLst>
            <pc:docMk/>
            <pc:sldMk cId="3505500888" sldId="394"/>
            <ac:spMk id="4" creationId="{00000000-0000-0000-0000-000000000000}"/>
          </ac:spMkLst>
        </pc:spChg>
        <pc:spChg chg="add mod">
          <ac:chgData name="Not M_ur_t_ada" userId="555160e609be70ba" providerId="LiveId" clId="{9AD02B58-7628-4DDF-893F-B6309F2650AF}" dt="2024-09-27T20:47:06.714" v="617" actId="404"/>
          <ac:spMkLst>
            <pc:docMk/>
            <pc:sldMk cId="3505500888" sldId="394"/>
            <ac:spMk id="12" creationId="{8A4F5564-2548-455C-BBBC-064130B36B71}"/>
          </ac:spMkLst>
        </pc:spChg>
      </pc:sldChg>
      <pc:sldChg chg="modSp add mod">
        <pc:chgData name="Not M_ur_t_ada" userId="555160e609be70ba" providerId="LiveId" clId="{9AD02B58-7628-4DDF-893F-B6309F2650AF}" dt="2024-09-27T21:07:32.375" v="627" actId="404"/>
        <pc:sldMkLst>
          <pc:docMk/>
          <pc:sldMk cId="2553933953" sldId="395"/>
        </pc:sldMkLst>
        <pc:spChg chg="mod">
          <ac:chgData name="Not M_ur_t_ada" userId="555160e609be70ba" providerId="LiveId" clId="{9AD02B58-7628-4DDF-893F-B6309F2650AF}" dt="2024-09-27T21:07:32.375" v="627" actId="404"/>
          <ac:spMkLst>
            <pc:docMk/>
            <pc:sldMk cId="2553933953" sldId="395"/>
            <ac:spMk id="3" creationId="{7CF0C4B2-22D1-4042-B182-8BC8441A6BBB}"/>
          </ac:spMkLst>
        </pc:spChg>
        <pc:spChg chg="mod">
          <ac:chgData name="Not M_ur_t_ada" userId="555160e609be70ba" providerId="LiveId" clId="{9AD02B58-7628-4DDF-893F-B6309F2650AF}" dt="2024-09-27T21:07:11.742" v="623" actId="14100"/>
          <ac:spMkLst>
            <pc:docMk/>
            <pc:sldMk cId="2553933953" sldId="395"/>
            <ac:spMk id="7" creationId="{59A0F64C-8434-4C46-8B40-19576472281A}"/>
          </ac:spMkLst>
        </pc:spChg>
        <pc:picChg chg="mod">
          <ac:chgData name="Not M_ur_t_ada" userId="555160e609be70ba" providerId="LiveId" clId="{9AD02B58-7628-4DDF-893F-B6309F2650AF}" dt="2024-09-27T21:07:15.414" v="624" actId="14100"/>
          <ac:picMkLst>
            <pc:docMk/>
            <pc:sldMk cId="2553933953" sldId="395"/>
            <ac:picMk id="6" creationId="{4CBA178F-7943-450E-9A98-09D7F0431B1C}"/>
          </ac:picMkLst>
        </pc:picChg>
      </pc:sldChg>
      <pc:sldChg chg="add del">
        <pc:chgData name="Not M_ur_t_ada" userId="555160e609be70ba" providerId="LiveId" clId="{9AD02B58-7628-4DDF-893F-B6309F2650AF}" dt="2024-09-27T21:53:10.746" v="647" actId="47"/>
        <pc:sldMkLst>
          <pc:docMk/>
          <pc:sldMk cId="1764505754" sldId="396"/>
        </pc:sldMkLst>
      </pc:sldChg>
    </pc:docChg>
  </pc:docChgLst>
  <pc:docChgLst>
    <pc:chgData name="Not M_ur_t_ada" userId="555160e609be70ba" providerId="LiveId" clId="{E7372F93-9200-42C9-9B65-AF7788603C22}"/>
    <pc:docChg chg="undo redo custSel addSld delSld modSld sldOrd">
      <pc:chgData name="Not M_ur_t_ada" userId="555160e609be70ba" providerId="LiveId" clId="{E7372F93-9200-42C9-9B65-AF7788603C22}" dt="2024-08-17T21:29:51.499" v="1067" actId="121"/>
      <pc:docMkLst>
        <pc:docMk/>
      </pc:docMkLst>
      <pc:sldChg chg="delSp modSp mod delAnim modAnim">
        <pc:chgData name="Not M_ur_t_ada" userId="555160e609be70ba" providerId="LiveId" clId="{E7372F93-9200-42C9-9B65-AF7788603C22}" dt="2024-08-17T18:17:24.844" v="104" actId="2711"/>
        <pc:sldMkLst>
          <pc:docMk/>
          <pc:sldMk cId="3642089108" sldId="258"/>
        </pc:sldMkLst>
        <pc:spChg chg="mod">
          <ac:chgData name="Not M_ur_t_ada" userId="555160e609be70ba" providerId="LiveId" clId="{E7372F93-9200-42C9-9B65-AF7788603C22}" dt="2024-08-17T18:17:24.844" v="104" actId="2711"/>
          <ac:spMkLst>
            <pc:docMk/>
            <pc:sldMk cId="3642089108" sldId="258"/>
            <ac:spMk id="6" creationId="{00000000-0000-0000-0000-000000000000}"/>
          </ac:spMkLst>
        </pc:spChg>
        <pc:picChg chg="del">
          <ac:chgData name="Not M_ur_t_ada" userId="555160e609be70ba" providerId="LiveId" clId="{E7372F93-9200-42C9-9B65-AF7788603C22}" dt="2024-08-17T16:14:31.625" v="0" actId="478"/>
          <ac:picMkLst>
            <pc:docMk/>
            <pc:sldMk cId="3642089108" sldId="258"/>
            <ac:picMk id="7" creationId="{00000000-0000-0000-0000-000000000000}"/>
          </ac:picMkLst>
        </pc:picChg>
      </pc:sldChg>
      <pc:sldChg chg="addSp delSp modSp mod delAnim">
        <pc:chgData name="Not M_ur_t_ada" userId="555160e609be70ba" providerId="LiveId" clId="{E7372F93-9200-42C9-9B65-AF7788603C22}" dt="2024-08-17T18:14:18.457" v="100" actId="14100"/>
        <pc:sldMkLst>
          <pc:docMk/>
          <pc:sldMk cId="1094841096" sldId="259"/>
        </pc:sldMkLst>
        <pc:spChg chg="add del mod">
          <ac:chgData name="Not M_ur_t_ada" userId="555160e609be70ba" providerId="LiveId" clId="{E7372F93-9200-42C9-9B65-AF7788603C22}" dt="2024-08-17T18:12:52.956" v="79" actId="478"/>
          <ac:spMkLst>
            <pc:docMk/>
            <pc:sldMk cId="1094841096" sldId="259"/>
            <ac:spMk id="3" creationId="{232E4E39-198E-4731-80F5-FA1813B09D59}"/>
          </ac:spMkLst>
        </pc:spChg>
        <pc:spChg chg="del">
          <ac:chgData name="Not M_ur_t_ada" userId="555160e609be70ba" providerId="LiveId" clId="{E7372F93-9200-42C9-9B65-AF7788603C22}" dt="2024-08-17T18:13:45.450" v="93" actId="478"/>
          <ac:spMkLst>
            <pc:docMk/>
            <pc:sldMk cId="1094841096" sldId="259"/>
            <ac:spMk id="4" creationId="{00000000-0000-0000-0000-000000000000}"/>
          </ac:spMkLst>
        </pc:spChg>
        <pc:spChg chg="mod">
          <ac:chgData name="Not M_ur_t_ada" userId="555160e609be70ba" providerId="LiveId" clId="{E7372F93-9200-42C9-9B65-AF7788603C22}" dt="2024-08-17T18:14:18.457" v="100" actId="14100"/>
          <ac:spMkLst>
            <pc:docMk/>
            <pc:sldMk cId="1094841096" sldId="259"/>
            <ac:spMk id="6" creationId="{00000000-0000-0000-0000-000000000000}"/>
          </ac:spMkLst>
        </pc:spChg>
        <pc:spChg chg="add del mod">
          <ac:chgData name="Not M_ur_t_ada" userId="555160e609be70ba" providerId="LiveId" clId="{E7372F93-9200-42C9-9B65-AF7788603C22}" dt="2024-08-17T18:13:49.636" v="94" actId="478"/>
          <ac:spMkLst>
            <pc:docMk/>
            <pc:sldMk cId="1094841096" sldId="259"/>
            <ac:spMk id="7" creationId="{949BF7A0-A401-433B-8DE5-51B7B4590371}"/>
          </ac:spMkLst>
        </pc:spChg>
        <pc:picChg chg="del">
          <ac:chgData name="Not M_ur_t_ada" userId="555160e609be70ba" providerId="LiveId" clId="{E7372F93-9200-42C9-9B65-AF7788603C22}" dt="2024-08-17T18:12:48.237" v="78" actId="478"/>
          <ac:picMkLst>
            <pc:docMk/>
            <pc:sldMk cId="1094841096" sldId="259"/>
            <ac:picMk id="8" creationId="{00000000-0000-0000-0000-000000000000}"/>
          </ac:picMkLst>
        </pc:picChg>
        <pc:picChg chg="mod">
          <ac:chgData name="Not M_ur_t_ada" userId="555160e609be70ba" providerId="LiveId" clId="{E7372F93-9200-42C9-9B65-AF7788603C22}" dt="2024-08-17T18:13:55.250" v="95" actId="1076"/>
          <ac:picMkLst>
            <pc:docMk/>
            <pc:sldMk cId="1094841096" sldId="259"/>
            <ac:picMk id="9" creationId="{00000000-0000-0000-0000-000000000000}"/>
          </ac:picMkLst>
        </pc:picChg>
      </pc:sldChg>
      <pc:sldChg chg="del">
        <pc:chgData name="Not M_ur_t_ada" userId="555160e609be70ba" providerId="LiveId" clId="{E7372F93-9200-42C9-9B65-AF7788603C22}" dt="2024-08-17T18:50:23.463" v="386" actId="47"/>
        <pc:sldMkLst>
          <pc:docMk/>
          <pc:sldMk cId="2514351239" sldId="260"/>
        </pc:sldMkLst>
      </pc:sldChg>
      <pc:sldChg chg="addSp delSp modSp mod addAnim delAnim">
        <pc:chgData name="Not M_ur_t_ada" userId="555160e609be70ba" providerId="LiveId" clId="{E7372F93-9200-42C9-9B65-AF7788603C22}" dt="2024-08-17T18:52:00.038" v="433" actId="14100"/>
        <pc:sldMkLst>
          <pc:docMk/>
          <pc:sldMk cId="3932267119" sldId="261"/>
        </pc:sldMkLst>
        <pc:spChg chg="add del mod">
          <ac:chgData name="Not M_ur_t_ada" userId="555160e609be70ba" providerId="LiveId" clId="{E7372F93-9200-42C9-9B65-AF7788603C22}" dt="2024-08-17T18:50:44.962" v="388" actId="478"/>
          <ac:spMkLst>
            <pc:docMk/>
            <pc:sldMk cId="3932267119" sldId="261"/>
            <ac:spMk id="3" creationId="{FEAF7FD5-C857-47BB-B2C0-7C920F3FDA14}"/>
          </ac:spMkLst>
        </pc:spChg>
        <pc:spChg chg="mod">
          <ac:chgData name="Not M_ur_t_ada" userId="555160e609be70ba" providerId="LiveId" clId="{E7372F93-9200-42C9-9B65-AF7788603C22}" dt="2024-08-17T18:50:59.991" v="391" actId="1076"/>
          <ac:spMkLst>
            <pc:docMk/>
            <pc:sldMk cId="3932267119" sldId="261"/>
            <ac:spMk id="4" creationId="{00000000-0000-0000-0000-000000000000}"/>
          </ac:spMkLst>
        </pc:spChg>
        <pc:spChg chg="mod">
          <ac:chgData name="Not M_ur_t_ada" userId="555160e609be70ba" providerId="LiveId" clId="{E7372F93-9200-42C9-9B65-AF7788603C22}" dt="2024-08-17T18:51:43.436" v="430" actId="403"/>
          <ac:spMkLst>
            <pc:docMk/>
            <pc:sldMk cId="3932267119" sldId="261"/>
            <ac:spMk id="6" creationId="{00000000-0000-0000-0000-000000000000}"/>
          </ac:spMkLst>
        </pc:spChg>
        <pc:picChg chg="add del mod">
          <ac:chgData name="Not M_ur_t_ada" userId="555160e609be70ba" providerId="LiveId" clId="{E7372F93-9200-42C9-9B65-AF7788603C22}" dt="2024-08-17T18:52:00.038" v="433" actId="14100"/>
          <ac:picMkLst>
            <pc:docMk/>
            <pc:sldMk cId="3932267119" sldId="261"/>
            <ac:picMk id="5" creationId="{00000000-0000-0000-0000-000000000000}"/>
          </ac:picMkLst>
        </pc:picChg>
      </pc:sldChg>
      <pc:sldChg chg="modSp mod">
        <pc:chgData name="Not M_ur_t_ada" userId="555160e609be70ba" providerId="LiveId" clId="{E7372F93-9200-42C9-9B65-AF7788603C22}" dt="2024-08-17T18:53:34.785" v="464" actId="14100"/>
        <pc:sldMkLst>
          <pc:docMk/>
          <pc:sldMk cId="3932267119" sldId="262"/>
        </pc:sldMkLst>
        <pc:spChg chg="mod">
          <ac:chgData name="Not M_ur_t_ada" userId="555160e609be70ba" providerId="LiveId" clId="{E7372F93-9200-42C9-9B65-AF7788603C22}" dt="2024-08-17T18:53:34.785" v="464" actId="14100"/>
          <ac:spMkLst>
            <pc:docMk/>
            <pc:sldMk cId="3932267119" sldId="262"/>
            <ac:spMk id="4" creationId="{00000000-0000-0000-0000-000000000000}"/>
          </ac:spMkLst>
        </pc:spChg>
        <pc:spChg chg="mod">
          <ac:chgData name="Not M_ur_t_ada" userId="555160e609be70ba" providerId="LiveId" clId="{E7372F93-9200-42C9-9B65-AF7788603C22}" dt="2024-08-17T18:53:21.894" v="461" actId="1036"/>
          <ac:spMkLst>
            <pc:docMk/>
            <pc:sldMk cId="3932267119" sldId="262"/>
            <ac:spMk id="6" creationId="{00000000-0000-0000-0000-000000000000}"/>
          </ac:spMkLst>
        </pc:spChg>
        <pc:picChg chg="mod">
          <ac:chgData name="Not M_ur_t_ada" userId="555160e609be70ba" providerId="LiveId" clId="{E7372F93-9200-42C9-9B65-AF7788603C22}" dt="2024-08-17T18:53:13.937" v="460" actId="14100"/>
          <ac:picMkLst>
            <pc:docMk/>
            <pc:sldMk cId="3932267119" sldId="262"/>
            <ac:picMk id="5" creationId="{00000000-0000-0000-0000-000000000000}"/>
          </ac:picMkLst>
        </pc:picChg>
      </pc:sldChg>
      <pc:sldChg chg="addSp delSp modSp mod delAnim">
        <pc:chgData name="Not M_ur_t_ada" userId="555160e609be70ba" providerId="LiveId" clId="{E7372F93-9200-42C9-9B65-AF7788603C22}" dt="2024-08-17T18:54:37.114" v="500" actId="14100"/>
        <pc:sldMkLst>
          <pc:docMk/>
          <pc:sldMk cId="2079653831" sldId="263"/>
        </pc:sldMkLst>
        <pc:spChg chg="add del mod">
          <ac:chgData name="Not M_ur_t_ada" userId="555160e609be70ba" providerId="LiveId" clId="{E7372F93-9200-42C9-9B65-AF7788603C22}" dt="2024-08-17T18:17:37.724" v="106" actId="478"/>
          <ac:spMkLst>
            <pc:docMk/>
            <pc:sldMk cId="2079653831" sldId="263"/>
            <ac:spMk id="3" creationId="{3E11D874-E08C-4C91-A8F3-2CE425CD007F}"/>
          </ac:spMkLst>
        </pc:spChg>
        <pc:spChg chg="mod">
          <ac:chgData name="Not M_ur_t_ada" userId="555160e609be70ba" providerId="LiveId" clId="{E7372F93-9200-42C9-9B65-AF7788603C22}" dt="2024-08-17T18:54:30.945" v="498" actId="1076"/>
          <ac:spMkLst>
            <pc:docMk/>
            <pc:sldMk cId="2079653831" sldId="263"/>
            <ac:spMk id="4" creationId="{00000000-0000-0000-0000-000000000000}"/>
          </ac:spMkLst>
        </pc:spChg>
        <pc:spChg chg="mod">
          <ac:chgData name="Not M_ur_t_ada" userId="555160e609be70ba" providerId="LiveId" clId="{E7372F93-9200-42C9-9B65-AF7788603C22}" dt="2024-08-17T18:54:24.885" v="497" actId="14100"/>
          <ac:spMkLst>
            <pc:docMk/>
            <pc:sldMk cId="2079653831" sldId="263"/>
            <ac:spMk id="6" creationId="{00000000-0000-0000-0000-000000000000}"/>
          </ac:spMkLst>
        </pc:spChg>
        <pc:picChg chg="del">
          <ac:chgData name="Not M_ur_t_ada" userId="555160e609be70ba" providerId="LiveId" clId="{E7372F93-9200-42C9-9B65-AF7788603C22}" dt="2024-08-17T18:17:33.856" v="105" actId="478"/>
          <ac:picMkLst>
            <pc:docMk/>
            <pc:sldMk cId="2079653831" sldId="263"/>
            <ac:picMk id="5" creationId="{00000000-0000-0000-0000-000000000000}"/>
          </ac:picMkLst>
        </pc:picChg>
        <pc:picChg chg="mod">
          <ac:chgData name="Not M_ur_t_ada" userId="555160e609be70ba" providerId="LiveId" clId="{E7372F93-9200-42C9-9B65-AF7788603C22}" dt="2024-08-17T18:54:37.114" v="500" actId="14100"/>
          <ac:picMkLst>
            <pc:docMk/>
            <pc:sldMk cId="2079653831" sldId="263"/>
            <ac:picMk id="8" creationId="{00000000-0000-0000-0000-000000000000}"/>
          </ac:picMkLst>
        </pc:picChg>
      </pc:sldChg>
      <pc:sldChg chg="delSp modSp mod delAnim">
        <pc:chgData name="Not M_ur_t_ada" userId="555160e609be70ba" providerId="LiveId" clId="{E7372F93-9200-42C9-9B65-AF7788603C22}" dt="2024-08-17T18:59:14.787" v="587" actId="1035"/>
        <pc:sldMkLst>
          <pc:docMk/>
          <pc:sldMk cId="2079653831" sldId="264"/>
        </pc:sldMkLst>
        <pc:spChg chg="mod">
          <ac:chgData name="Not M_ur_t_ada" userId="555160e609be70ba" providerId="LiveId" clId="{E7372F93-9200-42C9-9B65-AF7788603C22}" dt="2024-08-17T18:59:14.787" v="587" actId="1035"/>
          <ac:spMkLst>
            <pc:docMk/>
            <pc:sldMk cId="2079653831" sldId="264"/>
            <ac:spMk id="4" creationId="{00000000-0000-0000-0000-000000000000}"/>
          </ac:spMkLst>
        </pc:spChg>
        <pc:spChg chg="mod ord">
          <ac:chgData name="Not M_ur_t_ada" userId="555160e609be70ba" providerId="LiveId" clId="{E7372F93-9200-42C9-9B65-AF7788603C22}" dt="2024-08-17T18:59:09.577" v="586" actId="1035"/>
          <ac:spMkLst>
            <pc:docMk/>
            <pc:sldMk cId="2079653831" sldId="264"/>
            <ac:spMk id="6" creationId="{00000000-0000-0000-0000-000000000000}"/>
          </ac:spMkLst>
        </pc:spChg>
        <pc:spChg chg="del mod">
          <ac:chgData name="Not M_ur_t_ada" userId="555160e609be70ba" providerId="LiveId" clId="{E7372F93-9200-42C9-9B65-AF7788603C22}" dt="2024-08-17T18:12:06.591" v="77" actId="478"/>
          <ac:spMkLst>
            <pc:docMk/>
            <pc:sldMk cId="2079653831" sldId="264"/>
            <ac:spMk id="7" creationId="{00000000-0000-0000-0000-000000000000}"/>
          </ac:spMkLst>
        </pc:spChg>
        <pc:picChg chg="mod ord">
          <ac:chgData name="Not M_ur_t_ada" userId="555160e609be70ba" providerId="LiveId" clId="{E7372F93-9200-42C9-9B65-AF7788603C22}" dt="2024-08-17T18:58:35.959" v="580" actId="1076"/>
          <ac:picMkLst>
            <pc:docMk/>
            <pc:sldMk cId="2079653831" sldId="264"/>
            <ac:picMk id="5" creationId="{00000000-0000-0000-0000-000000000000}"/>
          </ac:picMkLst>
        </pc:picChg>
      </pc:sldChg>
      <pc:sldChg chg="addSp delSp modSp mod delAnim">
        <pc:chgData name="Not M_ur_t_ada" userId="555160e609be70ba" providerId="LiveId" clId="{E7372F93-9200-42C9-9B65-AF7788603C22}" dt="2024-08-17T19:01:23.185" v="648" actId="1036"/>
        <pc:sldMkLst>
          <pc:docMk/>
          <pc:sldMk cId="2079653831" sldId="265"/>
        </pc:sldMkLst>
        <pc:spChg chg="mod">
          <ac:chgData name="Not M_ur_t_ada" userId="555160e609be70ba" providerId="LiveId" clId="{E7372F93-9200-42C9-9B65-AF7788603C22}" dt="2024-08-17T19:01:11.069" v="641" actId="14100"/>
          <ac:spMkLst>
            <pc:docMk/>
            <pc:sldMk cId="2079653831" sldId="265"/>
            <ac:spMk id="4" creationId="{00000000-0000-0000-0000-000000000000}"/>
          </ac:spMkLst>
        </pc:spChg>
        <pc:spChg chg="mod">
          <ac:chgData name="Not M_ur_t_ada" userId="555160e609be70ba" providerId="LiveId" clId="{E7372F93-9200-42C9-9B65-AF7788603C22}" dt="2024-08-17T19:01:23.185" v="648" actId="1036"/>
          <ac:spMkLst>
            <pc:docMk/>
            <pc:sldMk cId="2079653831" sldId="265"/>
            <ac:spMk id="6" creationId="{00000000-0000-0000-0000-000000000000}"/>
          </ac:spMkLst>
        </pc:spChg>
        <pc:spChg chg="add del mod">
          <ac:chgData name="Not M_ur_t_ada" userId="555160e609be70ba" providerId="LiveId" clId="{E7372F93-9200-42C9-9B65-AF7788603C22}" dt="2024-08-17T18:18:03.687" v="109" actId="478"/>
          <ac:spMkLst>
            <pc:docMk/>
            <pc:sldMk cId="2079653831" sldId="265"/>
            <ac:spMk id="7" creationId="{CC15882A-38F2-4DEE-BFA5-C9535FE3BCBE}"/>
          </ac:spMkLst>
        </pc:spChg>
        <pc:picChg chg="mod ord">
          <ac:chgData name="Not M_ur_t_ada" userId="555160e609be70ba" providerId="LiveId" clId="{E7372F93-9200-42C9-9B65-AF7788603C22}" dt="2024-08-17T19:00:56.618" v="639" actId="167"/>
          <ac:picMkLst>
            <pc:docMk/>
            <pc:sldMk cId="2079653831" sldId="265"/>
            <ac:picMk id="2" creationId="{00000000-0000-0000-0000-000000000000}"/>
          </ac:picMkLst>
        </pc:picChg>
        <pc:picChg chg="del">
          <ac:chgData name="Not M_ur_t_ada" userId="555160e609be70ba" providerId="LiveId" clId="{E7372F93-9200-42C9-9B65-AF7788603C22}" dt="2024-08-17T18:17:57.672" v="108" actId="478"/>
          <ac:picMkLst>
            <pc:docMk/>
            <pc:sldMk cId="2079653831" sldId="265"/>
            <ac:picMk id="5" creationId="{00000000-0000-0000-0000-000000000000}"/>
          </ac:picMkLst>
        </pc:picChg>
      </pc:sldChg>
      <pc:sldChg chg="addSp delSp modSp mod addAnim delAnim modAnim">
        <pc:chgData name="Not M_ur_t_ada" userId="555160e609be70ba" providerId="LiveId" clId="{E7372F93-9200-42C9-9B65-AF7788603C22}" dt="2024-08-17T19:04:13.722" v="680" actId="166"/>
        <pc:sldMkLst>
          <pc:docMk/>
          <pc:sldMk cId="2079653831" sldId="266"/>
        </pc:sldMkLst>
        <pc:spChg chg="mod ord">
          <ac:chgData name="Not M_ur_t_ada" userId="555160e609be70ba" providerId="LiveId" clId="{E7372F93-9200-42C9-9B65-AF7788603C22}" dt="2024-08-17T19:03:51.692" v="675" actId="14100"/>
          <ac:spMkLst>
            <pc:docMk/>
            <pc:sldMk cId="2079653831" sldId="266"/>
            <ac:spMk id="4" creationId="{00000000-0000-0000-0000-000000000000}"/>
          </ac:spMkLst>
        </pc:spChg>
        <pc:spChg chg="add del mod">
          <ac:chgData name="Not M_ur_t_ada" userId="555160e609be70ba" providerId="LiveId" clId="{E7372F93-9200-42C9-9B65-AF7788603C22}" dt="2024-08-17T19:03:08.072" v="667" actId="478"/>
          <ac:spMkLst>
            <pc:docMk/>
            <pc:sldMk cId="2079653831" sldId="266"/>
            <ac:spMk id="5" creationId="{23451A07-2216-4F0F-BD78-2AD0998EC72E}"/>
          </ac:spMkLst>
        </pc:spChg>
        <pc:spChg chg="del mod">
          <ac:chgData name="Not M_ur_t_ada" userId="555160e609be70ba" providerId="LiveId" clId="{E7372F93-9200-42C9-9B65-AF7788603C22}" dt="2024-08-17T19:03:15.714" v="670" actId="478"/>
          <ac:spMkLst>
            <pc:docMk/>
            <pc:sldMk cId="2079653831" sldId="266"/>
            <ac:spMk id="6" creationId="{00000000-0000-0000-0000-000000000000}"/>
          </ac:spMkLst>
        </pc:spChg>
        <pc:spChg chg="add del mod">
          <ac:chgData name="Not M_ur_t_ada" userId="555160e609be70ba" providerId="LiveId" clId="{E7372F93-9200-42C9-9B65-AF7788603C22}" dt="2024-08-17T19:03:19.349" v="671" actId="478"/>
          <ac:spMkLst>
            <pc:docMk/>
            <pc:sldMk cId="2079653831" sldId="266"/>
            <ac:spMk id="8" creationId="{B0C0E533-ED94-4022-883C-3882F8BCA55A}"/>
          </ac:spMkLst>
        </pc:spChg>
        <pc:spChg chg="add mod">
          <ac:chgData name="Not M_ur_t_ada" userId="555160e609be70ba" providerId="LiveId" clId="{E7372F93-9200-42C9-9B65-AF7788603C22}" dt="2024-08-17T19:04:00.202" v="678" actId="1036"/>
          <ac:spMkLst>
            <pc:docMk/>
            <pc:sldMk cId="2079653831" sldId="266"/>
            <ac:spMk id="11" creationId="{9D3F4F7D-108C-4F11-8FA9-8D1B31F4F0F0}"/>
          </ac:spMkLst>
        </pc:spChg>
        <pc:picChg chg="del mod ord">
          <ac:chgData name="Not M_ur_t_ada" userId="555160e609be70ba" providerId="LiveId" clId="{E7372F93-9200-42C9-9B65-AF7788603C22}" dt="2024-08-17T19:03:02.189" v="666" actId="478"/>
          <ac:picMkLst>
            <pc:docMk/>
            <pc:sldMk cId="2079653831" sldId="266"/>
            <ac:picMk id="3" creationId="{00000000-0000-0000-0000-000000000000}"/>
          </ac:picMkLst>
        </pc:picChg>
        <pc:picChg chg="del">
          <ac:chgData name="Not M_ur_t_ada" userId="555160e609be70ba" providerId="LiveId" clId="{E7372F93-9200-42C9-9B65-AF7788603C22}" dt="2024-08-17T18:20:10.565" v="125" actId="478"/>
          <ac:picMkLst>
            <pc:docMk/>
            <pc:sldMk cId="2079653831" sldId="266"/>
            <ac:picMk id="10" creationId="{00000000-0000-0000-0000-000000000000}"/>
          </ac:picMkLst>
        </pc:picChg>
        <pc:picChg chg="add del mod ord">
          <ac:chgData name="Not M_ur_t_ada" userId="555160e609be70ba" providerId="LiveId" clId="{E7372F93-9200-42C9-9B65-AF7788603C22}" dt="2024-08-17T19:04:13.722" v="680" actId="166"/>
          <ac:picMkLst>
            <pc:docMk/>
            <pc:sldMk cId="2079653831" sldId="266"/>
            <ac:picMk id="12" creationId="{00000000-0000-0000-0000-000000000000}"/>
          </ac:picMkLst>
        </pc:picChg>
      </pc:sldChg>
      <pc:sldChg chg="modSp mod">
        <pc:chgData name="Not M_ur_t_ada" userId="555160e609be70ba" providerId="LiveId" clId="{E7372F93-9200-42C9-9B65-AF7788603C22}" dt="2024-08-17T20:36:31.834" v="839" actId="403"/>
        <pc:sldMkLst>
          <pc:docMk/>
          <pc:sldMk cId="2079653831" sldId="267"/>
        </pc:sldMkLst>
        <pc:spChg chg="mod ord">
          <ac:chgData name="Not M_ur_t_ada" userId="555160e609be70ba" providerId="LiveId" clId="{E7372F93-9200-42C9-9B65-AF7788603C22}" dt="2024-08-17T20:36:31.834" v="839" actId="403"/>
          <ac:spMkLst>
            <pc:docMk/>
            <pc:sldMk cId="2079653831" sldId="267"/>
            <ac:spMk id="6" creationId="{00000000-0000-0000-0000-000000000000}"/>
          </ac:spMkLst>
        </pc:spChg>
      </pc:sldChg>
      <pc:sldChg chg="addSp delSp modSp mod">
        <pc:chgData name="Not M_ur_t_ada" userId="555160e609be70ba" providerId="LiveId" clId="{E7372F93-9200-42C9-9B65-AF7788603C22}" dt="2024-08-17T20:40:02.718" v="899" actId="14100"/>
        <pc:sldMkLst>
          <pc:docMk/>
          <pc:sldMk cId="2079653831" sldId="268"/>
        </pc:sldMkLst>
        <pc:spChg chg="mod">
          <ac:chgData name="Not M_ur_t_ada" userId="555160e609be70ba" providerId="LiveId" clId="{E7372F93-9200-42C9-9B65-AF7788603C22}" dt="2024-08-17T20:39:57.171" v="898" actId="1076"/>
          <ac:spMkLst>
            <pc:docMk/>
            <pc:sldMk cId="2079653831" sldId="268"/>
            <ac:spMk id="4" creationId="{00000000-0000-0000-0000-000000000000}"/>
          </ac:spMkLst>
        </pc:spChg>
        <pc:spChg chg="mod ord">
          <ac:chgData name="Not M_ur_t_ada" userId="555160e609be70ba" providerId="LiveId" clId="{E7372F93-9200-42C9-9B65-AF7788603C22}" dt="2024-08-17T20:38:30.099" v="876" actId="14100"/>
          <ac:spMkLst>
            <pc:docMk/>
            <pc:sldMk cId="2079653831" sldId="268"/>
            <ac:spMk id="6" creationId="{00000000-0000-0000-0000-000000000000}"/>
          </ac:spMkLst>
        </pc:spChg>
        <pc:spChg chg="add del mod">
          <ac:chgData name="Not M_ur_t_ada" userId="555160e609be70ba" providerId="LiveId" clId="{E7372F93-9200-42C9-9B65-AF7788603C22}" dt="2024-08-17T20:37:24.357" v="841" actId="478"/>
          <ac:spMkLst>
            <pc:docMk/>
            <pc:sldMk cId="2079653831" sldId="268"/>
            <ac:spMk id="7" creationId="{0CC354D8-4D7E-4EFB-B8CD-A3839AFCDC59}"/>
          </ac:spMkLst>
        </pc:spChg>
        <pc:picChg chg="mod ord modCrop">
          <ac:chgData name="Not M_ur_t_ada" userId="555160e609be70ba" providerId="LiveId" clId="{E7372F93-9200-42C9-9B65-AF7788603C22}" dt="2024-08-17T20:40:02.718" v="899" actId="14100"/>
          <ac:picMkLst>
            <pc:docMk/>
            <pc:sldMk cId="2079653831" sldId="268"/>
            <ac:picMk id="2" creationId="{00000000-0000-0000-0000-000000000000}"/>
          </ac:picMkLst>
        </pc:picChg>
        <pc:picChg chg="del">
          <ac:chgData name="Not M_ur_t_ada" userId="555160e609be70ba" providerId="LiveId" clId="{E7372F93-9200-42C9-9B65-AF7788603C22}" dt="2024-08-17T20:37:20.771" v="840" actId="478"/>
          <ac:picMkLst>
            <pc:docMk/>
            <pc:sldMk cId="2079653831" sldId="268"/>
            <ac:picMk id="3" creationId="{00000000-0000-0000-0000-000000000000}"/>
          </ac:picMkLst>
        </pc:picChg>
      </pc:sldChg>
      <pc:sldChg chg="delSp modSp mod delAnim">
        <pc:chgData name="Not M_ur_t_ada" userId="555160e609be70ba" providerId="LiveId" clId="{E7372F93-9200-42C9-9B65-AF7788603C22}" dt="2024-08-17T20:40:58.132" v="913" actId="404"/>
        <pc:sldMkLst>
          <pc:docMk/>
          <pc:sldMk cId="2079653831" sldId="269"/>
        </pc:sldMkLst>
        <pc:spChg chg="mod">
          <ac:chgData name="Not M_ur_t_ada" userId="555160e609be70ba" providerId="LiveId" clId="{E7372F93-9200-42C9-9B65-AF7788603C22}" dt="2024-08-17T20:40:58.132" v="913" actId="404"/>
          <ac:spMkLst>
            <pc:docMk/>
            <pc:sldMk cId="2079653831" sldId="269"/>
            <ac:spMk id="6" creationId="{00000000-0000-0000-0000-000000000000}"/>
          </ac:spMkLst>
        </pc:spChg>
        <pc:picChg chg="del">
          <ac:chgData name="Not M_ur_t_ada" userId="555160e609be70ba" providerId="LiveId" clId="{E7372F93-9200-42C9-9B65-AF7788603C22}" dt="2024-08-17T18:22:09.059" v="132" actId="478"/>
          <ac:picMkLst>
            <pc:docMk/>
            <pc:sldMk cId="2079653831" sldId="269"/>
            <ac:picMk id="3" creationId="{00000000-0000-0000-0000-000000000000}"/>
          </ac:picMkLst>
        </pc:picChg>
        <pc:picChg chg="mod">
          <ac:chgData name="Not M_ur_t_ada" userId="555160e609be70ba" providerId="LiveId" clId="{E7372F93-9200-42C9-9B65-AF7788603C22}" dt="2024-08-17T20:40:24.760" v="900" actId="1076"/>
          <ac:picMkLst>
            <pc:docMk/>
            <pc:sldMk cId="2079653831" sldId="269"/>
            <ac:picMk id="7" creationId="{00000000-0000-0000-0000-000000000000}"/>
          </ac:picMkLst>
        </pc:picChg>
      </pc:sldChg>
      <pc:sldChg chg="addSp delSp modSp mod delAnim">
        <pc:chgData name="Not M_ur_t_ada" userId="555160e609be70ba" providerId="LiveId" clId="{E7372F93-9200-42C9-9B65-AF7788603C22}" dt="2024-08-17T18:23:52.774" v="147" actId="14100"/>
        <pc:sldMkLst>
          <pc:docMk/>
          <pc:sldMk cId="2079653831" sldId="293"/>
        </pc:sldMkLst>
        <pc:spChg chg="add del mod">
          <ac:chgData name="Not M_ur_t_ada" userId="555160e609be70ba" providerId="LiveId" clId="{E7372F93-9200-42C9-9B65-AF7788603C22}" dt="2024-08-17T18:22:29.575" v="134" actId="478"/>
          <ac:spMkLst>
            <pc:docMk/>
            <pc:sldMk cId="2079653831" sldId="293"/>
            <ac:spMk id="3" creationId="{7ED475E1-306F-4F8C-A7CF-DC31DBE495AE}"/>
          </ac:spMkLst>
        </pc:spChg>
        <pc:spChg chg="mod">
          <ac:chgData name="Not M_ur_t_ada" userId="555160e609be70ba" providerId="LiveId" clId="{E7372F93-9200-42C9-9B65-AF7788603C22}" dt="2024-08-17T18:23:32.391" v="144" actId="1076"/>
          <ac:spMkLst>
            <pc:docMk/>
            <pc:sldMk cId="2079653831" sldId="293"/>
            <ac:spMk id="4" creationId="{00000000-0000-0000-0000-000000000000}"/>
          </ac:spMkLst>
        </pc:spChg>
        <pc:spChg chg="mod">
          <ac:chgData name="Not M_ur_t_ada" userId="555160e609be70ba" providerId="LiveId" clId="{E7372F93-9200-42C9-9B65-AF7788603C22}" dt="2024-08-17T18:23:37.012" v="145" actId="403"/>
          <ac:spMkLst>
            <pc:docMk/>
            <pc:sldMk cId="2079653831" sldId="293"/>
            <ac:spMk id="6" creationId="{00000000-0000-0000-0000-000000000000}"/>
          </ac:spMkLst>
        </pc:spChg>
        <pc:picChg chg="mod">
          <ac:chgData name="Not M_ur_t_ada" userId="555160e609be70ba" providerId="LiveId" clId="{E7372F93-9200-42C9-9B65-AF7788603C22}" dt="2024-08-17T18:23:52.774" v="147" actId="14100"/>
          <ac:picMkLst>
            <pc:docMk/>
            <pc:sldMk cId="2079653831" sldId="293"/>
            <ac:picMk id="8" creationId="{00000000-0000-0000-0000-000000000000}"/>
          </ac:picMkLst>
        </pc:picChg>
        <pc:picChg chg="del">
          <ac:chgData name="Not M_ur_t_ada" userId="555160e609be70ba" providerId="LiveId" clId="{E7372F93-9200-42C9-9B65-AF7788603C22}" dt="2024-08-17T18:22:26.523" v="133" actId="478"/>
          <ac:picMkLst>
            <pc:docMk/>
            <pc:sldMk cId="2079653831" sldId="293"/>
            <ac:picMk id="11" creationId="{00000000-0000-0000-0000-000000000000}"/>
          </ac:picMkLst>
        </pc:picChg>
      </pc:sldChg>
      <pc:sldChg chg="delSp modSp mod delAnim">
        <pc:chgData name="Not M_ur_t_ada" userId="555160e609be70ba" providerId="LiveId" clId="{E7372F93-9200-42C9-9B65-AF7788603C22}" dt="2024-08-17T19:06:33.278" v="737" actId="14100"/>
        <pc:sldMkLst>
          <pc:docMk/>
          <pc:sldMk cId="4077846544" sldId="294"/>
        </pc:sldMkLst>
        <pc:spChg chg="mod">
          <ac:chgData name="Not M_ur_t_ada" userId="555160e609be70ba" providerId="LiveId" clId="{E7372F93-9200-42C9-9B65-AF7788603C22}" dt="2024-08-17T19:06:33.278" v="737" actId="14100"/>
          <ac:spMkLst>
            <pc:docMk/>
            <pc:sldMk cId="4077846544" sldId="294"/>
            <ac:spMk id="4" creationId="{00000000-0000-0000-0000-000000000000}"/>
          </ac:spMkLst>
        </pc:spChg>
        <pc:spChg chg="mod">
          <ac:chgData name="Not M_ur_t_ada" userId="555160e609be70ba" providerId="LiveId" clId="{E7372F93-9200-42C9-9B65-AF7788603C22}" dt="2024-08-17T19:06:23.826" v="735" actId="1036"/>
          <ac:spMkLst>
            <pc:docMk/>
            <pc:sldMk cId="4077846544" sldId="294"/>
            <ac:spMk id="6" creationId="{00000000-0000-0000-0000-000000000000}"/>
          </ac:spMkLst>
        </pc:spChg>
        <pc:picChg chg="mod">
          <ac:chgData name="Not M_ur_t_ada" userId="555160e609be70ba" providerId="LiveId" clId="{E7372F93-9200-42C9-9B65-AF7788603C22}" dt="2024-08-17T19:05:18.269" v="683" actId="1076"/>
          <ac:picMkLst>
            <pc:docMk/>
            <pc:sldMk cId="4077846544" sldId="294"/>
            <ac:picMk id="3" creationId="{00000000-0000-0000-0000-000000000000}"/>
          </ac:picMkLst>
        </pc:picChg>
        <pc:picChg chg="del">
          <ac:chgData name="Not M_ur_t_ada" userId="555160e609be70ba" providerId="LiveId" clId="{E7372F93-9200-42C9-9B65-AF7788603C22}" dt="2024-08-17T18:24:05.916" v="148" actId="478"/>
          <ac:picMkLst>
            <pc:docMk/>
            <pc:sldMk cId="4077846544" sldId="294"/>
            <ac:picMk id="5" creationId="{00000000-0000-0000-0000-000000000000}"/>
          </ac:picMkLst>
        </pc:picChg>
      </pc:sldChg>
      <pc:sldChg chg="addSp delSp modSp mod delAnim">
        <pc:chgData name="Not M_ur_t_ada" userId="555160e609be70ba" providerId="LiveId" clId="{E7372F93-9200-42C9-9B65-AF7788603C22}" dt="2024-08-17T19:07:08.022" v="746" actId="404"/>
        <pc:sldMkLst>
          <pc:docMk/>
          <pc:sldMk cId="3853463461" sldId="296"/>
        </pc:sldMkLst>
        <pc:spChg chg="mod">
          <ac:chgData name="Not M_ur_t_ada" userId="555160e609be70ba" providerId="LiveId" clId="{E7372F93-9200-42C9-9B65-AF7788603C22}" dt="2024-08-17T19:06:51.222" v="739" actId="14100"/>
          <ac:spMkLst>
            <pc:docMk/>
            <pc:sldMk cId="3853463461" sldId="296"/>
            <ac:spMk id="4" creationId="{00000000-0000-0000-0000-000000000000}"/>
          </ac:spMkLst>
        </pc:spChg>
        <pc:spChg chg="add del mod">
          <ac:chgData name="Not M_ur_t_ada" userId="555160e609be70ba" providerId="LiveId" clId="{E7372F93-9200-42C9-9B65-AF7788603C22}" dt="2024-08-17T18:24:21.968" v="151" actId="478"/>
          <ac:spMkLst>
            <pc:docMk/>
            <pc:sldMk cId="3853463461" sldId="296"/>
            <ac:spMk id="5" creationId="{57E9B3A4-24CC-4A40-89D5-3545DAA80B3E}"/>
          </ac:spMkLst>
        </pc:spChg>
        <pc:spChg chg="mod">
          <ac:chgData name="Not M_ur_t_ada" userId="555160e609be70ba" providerId="LiveId" clId="{E7372F93-9200-42C9-9B65-AF7788603C22}" dt="2024-08-17T19:07:08.022" v="746" actId="404"/>
          <ac:spMkLst>
            <pc:docMk/>
            <pc:sldMk cId="3853463461" sldId="296"/>
            <ac:spMk id="6" creationId="{00000000-0000-0000-0000-000000000000}"/>
          </ac:spMkLst>
        </pc:spChg>
        <pc:picChg chg="mod">
          <ac:chgData name="Not M_ur_t_ada" userId="555160e609be70ba" providerId="LiveId" clId="{E7372F93-9200-42C9-9B65-AF7788603C22}" dt="2024-08-17T19:06:48.024" v="738" actId="1076"/>
          <ac:picMkLst>
            <pc:docMk/>
            <pc:sldMk cId="3853463461" sldId="296"/>
            <ac:picMk id="3" creationId="{00000000-0000-0000-0000-000000000000}"/>
          </ac:picMkLst>
        </pc:picChg>
        <pc:picChg chg="del">
          <ac:chgData name="Not M_ur_t_ada" userId="555160e609be70ba" providerId="LiveId" clId="{E7372F93-9200-42C9-9B65-AF7788603C22}" dt="2024-08-17T18:24:18.916" v="150" actId="478"/>
          <ac:picMkLst>
            <pc:docMk/>
            <pc:sldMk cId="3853463461" sldId="296"/>
            <ac:picMk id="7" creationId="{00000000-0000-0000-0000-000000000000}"/>
          </ac:picMkLst>
        </pc:picChg>
      </pc:sldChg>
      <pc:sldChg chg="delSp modSp mod delAnim">
        <pc:chgData name="Not M_ur_t_ada" userId="555160e609be70ba" providerId="LiveId" clId="{E7372F93-9200-42C9-9B65-AF7788603C22}" dt="2024-08-17T19:07:38.675" v="751" actId="1076"/>
        <pc:sldMkLst>
          <pc:docMk/>
          <pc:sldMk cId="3853463461" sldId="297"/>
        </pc:sldMkLst>
        <pc:spChg chg="mod">
          <ac:chgData name="Not M_ur_t_ada" userId="555160e609be70ba" providerId="LiveId" clId="{E7372F93-9200-42C9-9B65-AF7788603C22}" dt="2024-08-17T19:07:38.675" v="751" actId="1076"/>
          <ac:spMkLst>
            <pc:docMk/>
            <pc:sldMk cId="3853463461" sldId="297"/>
            <ac:spMk id="4" creationId="{00000000-0000-0000-0000-000000000000}"/>
          </ac:spMkLst>
        </pc:spChg>
        <pc:spChg chg="mod">
          <ac:chgData name="Not M_ur_t_ada" userId="555160e609be70ba" providerId="LiveId" clId="{E7372F93-9200-42C9-9B65-AF7788603C22}" dt="2024-08-17T19:07:20.445" v="749" actId="27636"/>
          <ac:spMkLst>
            <pc:docMk/>
            <pc:sldMk cId="3853463461" sldId="297"/>
            <ac:spMk id="6" creationId="{00000000-0000-0000-0000-000000000000}"/>
          </ac:spMkLst>
        </pc:spChg>
        <pc:picChg chg="mod">
          <ac:chgData name="Not M_ur_t_ada" userId="555160e609be70ba" providerId="LiveId" clId="{E7372F93-9200-42C9-9B65-AF7788603C22}" dt="2024-08-17T19:07:34.738" v="750" actId="14100"/>
          <ac:picMkLst>
            <pc:docMk/>
            <pc:sldMk cId="3853463461" sldId="297"/>
            <ac:picMk id="3" creationId="{00000000-0000-0000-0000-000000000000}"/>
          </ac:picMkLst>
        </pc:picChg>
        <pc:picChg chg="del">
          <ac:chgData name="Not M_ur_t_ada" userId="555160e609be70ba" providerId="LiveId" clId="{E7372F93-9200-42C9-9B65-AF7788603C22}" dt="2024-08-17T18:24:31.275" v="153" actId="478"/>
          <ac:picMkLst>
            <pc:docMk/>
            <pc:sldMk cId="3853463461" sldId="297"/>
            <ac:picMk id="5" creationId="{00000000-0000-0000-0000-000000000000}"/>
          </ac:picMkLst>
        </pc:picChg>
      </pc:sldChg>
      <pc:sldChg chg="addSp delSp modSp mod delAnim">
        <pc:chgData name="Not M_ur_t_ada" userId="555160e609be70ba" providerId="LiveId" clId="{E7372F93-9200-42C9-9B65-AF7788603C22}" dt="2024-08-17T19:08:10.847" v="765" actId="1076"/>
        <pc:sldMkLst>
          <pc:docMk/>
          <pc:sldMk cId="3853463461" sldId="298"/>
        </pc:sldMkLst>
        <pc:spChg chg="mod">
          <ac:chgData name="Not M_ur_t_ada" userId="555160e609be70ba" providerId="LiveId" clId="{E7372F93-9200-42C9-9B65-AF7788603C22}" dt="2024-08-17T19:08:10.847" v="765" actId="1076"/>
          <ac:spMkLst>
            <pc:docMk/>
            <pc:sldMk cId="3853463461" sldId="298"/>
            <ac:spMk id="4" creationId="{00000000-0000-0000-0000-000000000000}"/>
          </ac:spMkLst>
        </pc:spChg>
        <pc:spChg chg="add del mod">
          <ac:chgData name="Not M_ur_t_ada" userId="555160e609be70ba" providerId="LiveId" clId="{E7372F93-9200-42C9-9B65-AF7788603C22}" dt="2024-08-17T18:24:43.420" v="155" actId="478"/>
          <ac:spMkLst>
            <pc:docMk/>
            <pc:sldMk cId="3853463461" sldId="298"/>
            <ac:spMk id="5" creationId="{E4B4E0B3-7307-4F12-96FA-9EA57EE95709}"/>
          </ac:spMkLst>
        </pc:spChg>
        <pc:spChg chg="mod">
          <ac:chgData name="Not M_ur_t_ada" userId="555160e609be70ba" providerId="LiveId" clId="{E7372F93-9200-42C9-9B65-AF7788603C22}" dt="2024-08-17T19:08:01.424" v="762" actId="14100"/>
          <ac:spMkLst>
            <pc:docMk/>
            <pc:sldMk cId="3853463461" sldId="298"/>
            <ac:spMk id="6" creationId="{00000000-0000-0000-0000-000000000000}"/>
          </ac:spMkLst>
        </pc:spChg>
        <pc:picChg chg="del">
          <ac:chgData name="Not M_ur_t_ada" userId="555160e609be70ba" providerId="LiveId" clId="{E7372F93-9200-42C9-9B65-AF7788603C22}" dt="2024-08-17T18:24:40.406" v="154" actId="478"/>
          <ac:picMkLst>
            <pc:docMk/>
            <pc:sldMk cId="3853463461" sldId="298"/>
            <ac:picMk id="3" creationId="{00000000-0000-0000-0000-000000000000}"/>
          </ac:picMkLst>
        </pc:picChg>
        <pc:picChg chg="mod">
          <ac:chgData name="Not M_ur_t_ada" userId="555160e609be70ba" providerId="LiveId" clId="{E7372F93-9200-42C9-9B65-AF7788603C22}" dt="2024-08-17T19:07:43.778" v="752" actId="1076"/>
          <ac:picMkLst>
            <pc:docMk/>
            <pc:sldMk cId="3853463461" sldId="298"/>
            <ac:picMk id="7" creationId="{00000000-0000-0000-0000-000000000000}"/>
          </ac:picMkLst>
        </pc:picChg>
      </pc:sldChg>
      <pc:sldChg chg="delSp mod delAnim">
        <pc:chgData name="Not M_ur_t_ada" userId="555160e609be70ba" providerId="LiveId" clId="{E7372F93-9200-42C9-9B65-AF7788603C22}" dt="2024-08-17T18:24:58.524" v="157" actId="478"/>
        <pc:sldMkLst>
          <pc:docMk/>
          <pc:sldMk cId="3853463461" sldId="299"/>
        </pc:sldMkLst>
        <pc:picChg chg="del">
          <ac:chgData name="Not M_ur_t_ada" userId="555160e609be70ba" providerId="LiveId" clId="{E7372F93-9200-42C9-9B65-AF7788603C22}" dt="2024-08-17T18:24:58.524" v="157" actId="478"/>
          <ac:picMkLst>
            <pc:docMk/>
            <pc:sldMk cId="3853463461" sldId="299"/>
            <ac:picMk id="5" creationId="{00000000-0000-0000-0000-000000000000}"/>
          </ac:picMkLst>
        </pc:picChg>
      </pc:sldChg>
      <pc:sldChg chg="delSp modSp mod">
        <pc:chgData name="Not M_ur_t_ada" userId="555160e609be70ba" providerId="LiveId" clId="{E7372F93-9200-42C9-9B65-AF7788603C22}" dt="2024-08-17T19:22:46.735" v="810" actId="14100"/>
        <pc:sldMkLst>
          <pc:docMk/>
          <pc:sldMk cId="3853463461" sldId="300"/>
        </pc:sldMkLst>
        <pc:spChg chg="mod">
          <ac:chgData name="Not M_ur_t_ada" userId="555160e609be70ba" providerId="LiveId" clId="{E7372F93-9200-42C9-9B65-AF7788603C22}" dt="2024-08-17T19:22:36.812" v="808" actId="14100"/>
          <ac:spMkLst>
            <pc:docMk/>
            <pc:sldMk cId="3853463461" sldId="300"/>
            <ac:spMk id="4" creationId="{00000000-0000-0000-0000-000000000000}"/>
          </ac:spMkLst>
        </pc:spChg>
        <pc:spChg chg="mod">
          <ac:chgData name="Not M_ur_t_ada" userId="555160e609be70ba" providerId="LiveId" clId="{E7372F93-9200-42C9-9B65-AF7788603C22}" dt="2024-08-17T19:22:30.055" v="807" actId="403"/>
          <ac:spMkLst>
            <pc:docMk/>
            <pc:sldMk cId="3853463461" sldId="300"/>
            <ac:spMk id="6" creationId="{00000000-0000-0000-0000-000000000000}"/>
          </ac:spMkLst>
        </pc:spChg>
        <pc:picChg chg="mod">
          <ac:chgData name="Not M_ur_t_ada" userId="555160e609be70ba" providerId="LiveId" clId="{E7372F93-9200-42C9-9B65-AF7788603C22}" dt="2024-08-17T19:22:46.735" v="810" actId="14100"/>
          <ac:picMkLst>
            <pc:docMk/>
            <pc:sldMk cId="3853463461" sldId="300"/>
            <ac:picMk id="20" creationId="{00000000-0000-0000-0000-000000000000}"/>
          </ac:picMkLst>
        </pc:picChg>
        <pc:picChg chg="del">
          <ac:chgData name="Not M_ur_t_ada" userId="555160e609be70ba" providerId="LiveId" clId="{E7372F93-9200-42C9-9B65-AF7788603C22}" dt="2024-08-17T18:25:17.901" v="159" actId="478"/>
          <ac:picMkLst>
            <pc:docMk/>
            <pc:sldMk cId="3853463461" sldId="300"/>
            <ac:picMk id="21" creationId="{00000000-0000-0000-0000-000000000000}"/>
          </ac:picMkLst>
        </pc:picChg>
        <pc:picChg chg="del">
          <ac:chgData name="Not M_ur_t_ada" userId="555160e609be70ba" providerId="LiveId" clId="{E7372F93-9200-42C9-9B65-AF7788603C22}" dt="2024-08-17T18:25:07.813" v="158" actId="478"/>
          <ac:picMkLst>
            <pc:docMk/>
            <pc:sldMk cId="3853463461" sldId="300"/>
            <ac:picMk id="23" creationId="{00000000-0000-0000-0000-000000000000}"/>
          </ac:picMkLst>
        </pc:picChg>
      </pc:sldChg>
      <pc:sldChg chg="delSp modSp mod delAnim modAnim">
        <pc:chgData name="Not M_ur_t_ada" userId="555160e609be70ba" providerId="LiveId" clId="{E7372F93-9200-42C9-9B65-AF7788603C22}" dt="2024-08-17T20:49:47.729" v="935" actId="20577"/>
        <pc:sldMkLst>
          <pc:docMk/>
          <pc:sldMk cId="3853463461" sldId="301"/>
        </pc:sldMkLst>
        <pc:spChg chg="mod ord">
          <ac:chgData name="Not M_ur_t_ada" userId="555160e609be70ba" providerId="LiveId" clId="{E7372F93-9200-42C9-9B65-AF7788603C22}" dt="2024-08-17T19:23:56.483" v="821" actId="166"/>
          <ac:spMkLst>
            <pc:docMk/>
            <pc:sldMk cId="3853463461" sldId="301"/>
            <ac:spMk id="4" creationId="{00000000-0000-0000-0000-000000000000}"/>
          </ac:spMkLst>
        </pc:spChg>
        <pc:spChg chg="mod ord">
          <ac:chgData name="Not M_ur_t_ada" userId="555160e609be70ba" providerId="LiveId" clId="{E7372F93-9200-42C9-9B65-AF7788603C22}" dt="2024-08-17T20:49:17.999" v="931"/>
          <ac:spMkLst>
            <pc:docMk/>
            <pc:sldMk cId="3853463461" sldId="301"/>
            <ac:spMk id="6" creationId="{00000000-0000-0000-0000-000000000000}"/>
          </ac:spMkLst>
        </pc:spChg>
        <pc:spChg chg="del">
          <ac:chgData name="Not M_ur_t_ada" userId="555160e609be70ba" providerId="LiveId" clId="{E7372F93-9200-42C9-9B65-AF7788603C22}" dt="2024-08-17T18:25:36.812" v="161" actId="478"/>
          <ac:spMkLst>
            <pc:docMk/>
            <pc:sldMk cId="3853463461" sldId="301"/>
            <ac:spMk id="13" creationId="{00000000-0000-0000-0000-000000000000}"/>
          </ac:spMkLst>
        </pc:spChg>
        <pc:picChg chg="mod">
          <ac:chgData name="Not M_ur_t_ada" userId="555160e609be70ba" providerId="LiveId" clId="{E7372F93-9200-42C9-9B65-AF7788603C22}" dt="2024-08-17T19:23:24.785" v="813" actId="14100"/>
          <ac:picMkLst>
            <pc:docMk/>
            <pc:sldMk cId="3853463461" sldId="301"/>
            <ac:picMk id="7" creationId="{00000000-0000-0000-0000-000000000000}"/>
          </ac:picMkLst>
        </pc:picChg>
        <pc:picChg chg="del">
          <ac:chgData name="Not M_ur_t_ada" userId="555160e609be70ba" providerId="LiveId" clId="{E7372F93-9200-42C9-9B65-AF7788603C22}" dt="2024-08-17T18:25:33.479" v="160" actId="478"/>
          <ac:picMkLst>
            <pc:docMk/>
            <pc:sldMk cId="3853463461" sldId="301"/>
            <ac:picMk id="11" creationId="{00000000-0000-0000-0000-000000000000}"/>
          </ac:picMkLst>
        </pc:picChg>
      </pc:sldChg>
      <pc:sldChg chg="addSp delSp modSp mod delAnim">
        <pc:chgData name="Not M_ur_t_ada" userId="555160e609be70ba" providerId="LiveId" clId="{E7372F93-9200-42C9-9B65-AF7788603C22}" dt="2024-08-17T20:45:20.665" v="916" actId="20577"/>
        <pc:sldMkLst>
          <pc:docMk/>
          <pc:sldMk cId="3853463461" sldId="302"/>
        </pc:sldMkLst>
        <pc:spChg chg="mod">
          <ac:chgData name="Not M_ur_t_ada" userId="555160e609be70ba" providerId="LiveId" clId="{E7372F93-9200-42C9-9B65-AF7788603C22}" dt="2024-08-17T18:27:38.311" v="180" actId="1076"/>
          <ac:spMkLst>
            <pc:docMk/>
            <pc:sldMk cId="3853463461" sldId="302"/>
            <ac:spMk id="4" creationId="{00000000-0000-0000-0000-000000000000}"/>
          </ac:spMkLst>
        </pc:spChg>
        <pc:spChg chg="add del mod">
          <ac:chgData name="Not M_ur_t_ada" userId="555160e609be70ba" providerId="LiveId" clId="{E7372F93-9200-42C9-9B65-AF7788603C22}" dt="2024-08-17T18:26:00.734" v="164" actId="478"/>
          <ac:spMkLst>
            <pc:docMk/>
            <pc:sldMk cId="3853463461" sldId="302"/>
            <ac:spMk id="5" creationId="{EEA634BF-86D4-49DE-96A6-3DB2109094D1}"/>
          </ac:spMkLst>
        </pc:spChg>
        <pc:spChg chg="mod">
          <ac:chgData name="Not M_ur_t_ada" userId="555160e609be70ba" providerId="LiveId" clId="{E7372F93-9200-42C9-9B65-AF7788603C22}" dt="2024-08-17T20:45:20.665" v="916" actId="20577"/>
          <ac:spMkLst>
            <pc:docMk/>
            <pc:sldMk cId="3853463461" sldId="302"/>
            <ac:spMk id="6" creationId="{00000000-0000-0000-0000-000000000000}"/>
          </ac:spMkLst>
        </pc:spChg>
        <pc:picChg chg="del">
          <ac:chgData name="Not M_ur_t_ada" userId="555160e609be70ba" providerId="LiveId" clId="{E7372F93-9200-42C9-9B65-AF7788603C22}" dt="2024-08-17T18:25:56.615" v="163" actId="478"/>
          <ac:picMkLst>
            <pc:docMk/>
            <pc:sldMk cId="3853463461" sldId="302"/>
            <ac:picMk id="3" creationId="{00000000-0000-0000-0000-000000000000}"/>
          </ac:picMkLst>
        </pc:picChg>
        <pc:picChg chg="del">
          <ac:chgData name="Not M_ur_t_ada" userId="555160e609be70ba" providerId="LiveId" clId="{E7372F93-9200-42C9-9B65-AF7788603C22}" dt="2024-08-17T18:26:33.253" v="165" actId="478"/>
          <ac:picMkLst>
            <pc:docMk/>
            <pc:sldMk cId="3853463461" sldId="302"/>
            <ac:picMk id="9" creationId="{00000000-0000-0000-0000-000000000000}"/>
          </ac:picMkLst>
        </pc:picChg>
        <pc:picChg chg="mod">
          <ac:chgData name="Not M_ur_t_ada" userId="555160e609be70ba" providerId="LiveId" clId="{E7372F93-9200-42C9-9B65-AF7788603C22}" dt="2024-08-17T18:27:47.919" v="182" actId="14100"/>
          <ac:picMkLst>
            <pc:docMk/>
            <pc:sldMk cId="3853463461" sldId="302"/>
            <ac:picMk id="10" creationId="{00000000-0000-0000-0000-000000000000}"/>
          </ac:picMkLst>
        </pc:picChg>
      </pc:sldChg>
      <pc:sldChg chg="delSp modSp add del mod ord delAnim modAnim">
        <pc:chgData name="Not M_ur_t_ada" userId="555160e609be70ba" providerId="LiveId" clId="{E7372F93-9200-42C9-9B65-AF7788603C22}" dt="2024-08-17T20:50:26.631" v="951" actId="14100"/>
        <pc:sldMkLst>
          <pc:docMk/>
          <pc:sldMk cId="3853463461" sldId="303"/>
        </pc:sldMkLst>
        <pc:spChg chg="mod">
          <ac:chgData name="Not M_ur_t_ada" userId="555160e609be70ba" providerId="LiveId" clId="{E7372F93-9200-42C9-9B65-AF7788603C22}" dt="2024-08-17T20:50:22.804" v="950" actId="1076"/>
          <ac:spMkLst>
            <pc:docMk/>
            <pc:sldMk cId="3853463461" sldId="303"/>
            <ac:spMk id="4" creationId="{00000000-0000-0000-0000-000000000000}"/>
          </ac:spMkLst>
        </pc:spChg>
        <pc:spChg chg="mod">
          <ac:chgData name="Not M_ur_t_ada" userId="555160e609be70ba" providerId="LiveId" clId="{E7372F93-9200-42C9-9B65-AF7788603C22}" dt="2024-08-17T20:50:17.894" v="949" actId="14100"/>
          <ac:spMkLst>
            <pc:docMk/>
            <pc:sldMk cId="3853463461" sldId="303"/>
            <ac:spMk id="6" creationId="{00000000-0000-0000-0000-000000000000}"/>
          </ac:spMkLst>
        </pc:spChg>
        <pc:picChg chg="del">
          <ac:chgData name="Not M_ur_t_ada" userId="555160e609be70ba" providerId="LiveId" clId="{E7372F93-9200-42C9-9B65-AF7788603C22}" dt="2024-08-17T18:27:59.511" v="183" actId="478"/>
          <ac:picMkLst>
            <pc:docMk/>
            <pc:sldMk cId="3853463461" sldId="303"/>
            <ac:picMk id="2" creationId="{00000000-0000-0000-0000-000000000000}"/>
          </ac:picMkLst>
        </pc:picChg>
        <pc:picChg chg="mod">
          <ac:chgData name="Not M_ur_t_ada" userId="555160e609be70ba" providerId="LiveId" clId="{E7372F93-9200-42C9-9B65-AF7788603C22}" dt="2024-08-17T20:50:26.631" v="951" actId="14100"/>
          <ac:picMkLst>
            <pc:docMk/>
            <pc:sldMk cId="3853463461" sldId="303"/>
            <ac:picMk id="8" creationId="{00000000-0000-0000-0000-000000000000}"/>
          </ac:picMkLst>
        </pc:picChg>
      </pc:sldChg>
      <pc:sldChg chg="addSp delSp modSp mod delAnim">
        <pc:chgData name="Not M_ur_t_ada" userId="555160e609be70ba" providerId="LiveId" clId="{E7372F93-9200-42C9-9B65-AF7788603C22}" dt="2024-08-17T20:51:13.311" v="960" actId="403"/>
        <pc:sldMkLst>
          <pc:docMk/>
          <pc:sldMk cId="3853463461" sldId="304"/>
        </pc:sldMkLst>
        <pc:spChg chg="add del mod">
          <ac:chgData name="Not M_ur_t_ada" userId="555160e609be70ba" providerId="LiveId" clId="{E7372F93-9200-42C9-9B65-AF7788603C22}" dt="2024-08-17T18:28:08.420" v="185" actId="478"/>
          <ac:spMkLst>
            <pc:docMk/>
            <pc:sldMk cId="3853463461" sldId="304"/>
            <ac:spMk id="3" creationId="{411A9FAB-C6BE-4577-A3DE-EF6F9AFB15CA}"/>
          </ac:spMkLst>
        </pc:spChg>
        <pc:spChg chg="mod">
          <ac:chgData name="Not M_ur_t_ada" userId="555160e609be70ba" providerId="LiveId" clId="{E7372F93-9200-42C9-9B65-AF7788603C22}" dt="2024-08-17T20:51:13.311" v="960" actId="403"/>
          <ac:spMkLst>
            <pc:docMk/>
            <pc:sldMk cId="3853463461" sldId="304"/>
            <ac:spMk id="4" creationId="{00000000-0000-0000-0000-000000000000}"/>
          </ac:spMkLst>
        </pc:spChg>
        <pc:spChg chg="mod">
          <ac:chgData name="Not M_ur_t_ada" userId="555160e609be70ba" providerId="LiveId" clId="{E7372F93-9200-42C9-9B65-AF7788603C22}" dt="2024-08-17T20:50:56.764" v="955" actId="27636"/>
          <ac:spMkLst>
            <pc:docMk/>
            <pc:sldMk cId="3853463461" sldId="304"/>
            <ac:spMk id="6" creationId="{00000000-0000-0000-0000-000000000000}"/>
          </ac:spMkLst>
        </pc:spChg>
        <pc:picChg chg="del">
          <ac:chgData name="Not M_ur_t_ada" userId="555160e609be70ba" providerId="LiveId" clId="{E7372F93-9200-42C9-9B65-AF7788603C22}" dt="2024-08-17T18:28:05.956" v="184" actId="478"/>
          <ac:picMkLst>
            <pc:docMk/>
            <pc:sldMk cId="3853463461" sldId="304"/>
            <ac:picMk id="9" creationId="{00000000-0000-0000-0000-000000000000}"/>
          </ac:picMkLst>
        </pc:picChg>
        <pc:picChg chg="mod">
          <ac:chgData name="Not M_ur_t_ada" userId="555160e609be70ba" providerId="LiveId" clId="{E7372F93-9200-42C9-9B65-AF7788603C22}" dt="2024-08-17T20:50:49.082" v="953" actId="14100"/>
          <ac:picMkLst>
            <pc:docMk/>
            <pc:sldMk cId="3853463461" sldId="304"/>
            <ac:picMk id="10" creationId="{00000000-0000-0000-0000-000000000000}"/>
          </ac:picMkLst>
        </pc:picChg>
      </pc:sldChg>
      <pc:sldChg chg="modSp mod">
        <pc:chgData name="Not M_ur_t_ada" userId="555160e609be70ba" providerId="LiveId" clId="{E7372F93-9200-42C9-9B65-AF7788603C22}" dt="2024-08-17T20:51:58.841" v="968" actId="27636"/>
        <pc:sldMkLst>
          <pc:docMk/>
          <pc:sldMk cId="3853463461" sldId="305"/>
        </pc:sldMkLst>
        <pc:spChg chg="mod">
          <ac:chgData name="Not M_ur_t_ada" userId="555160e609be70ba" providerId="LiveId" clId="{E7372F93-9200-42C9-9B65-AF7788603C22}" dt="2024-08-17T20:51:58.841" v="968" actId="27636"/>
          <ac:spMkLst>
            <pc:docMk/>
            <pc:sldMk cId="3853463461" sldId="305"/>
            <ac:spMk id="6" creationId="{00000000-0000-0000-0000-000000000000}"/>
          </ac:spMkLst>
        </pc:spChg>
        <pc:picChg chg="mod">
          <ac:chgData name="Not M_ur_t_ada" userId="555160e609be70ba" providerId="LiveId" clId="{E7372F93-9200-42C9-9B65-AF7788603C22}" dt="2024-08-17T20:51:52.958" v="966" actId="14100"/>
          <ac:picMkLst>
            <pc:docMk/>
            <pc:sldMk cId="3853463461" sldId="305"/>
            <ac:picMk id="3" creationId="{00000000-0000-0000-0000-000000000000}"/>
          </ac:picMkLst>
        </pc:picChg>
      </pc:sldChg>
      <pc:sldChg chg="addSp delSp modSp mod delAnim">
        <pc:chgData name="Not M_ur_t_ada" userId="555160e609be70ba" providerId="LiveId" clId="{E7372F93-9200-42C9-9B65-AF7788603C22}" dt="2024-08-17T21:18:58.543" v="973" actId="14100"/>
        <pc:sldMkLst>
          <pc:docMk/>
          <pc:sldMk cId="3853463461" sldId="306"/>
        </pc:sldMkLst>
        <pc:spChg chg="mod">
          <ac:chgData name="Not M_ur_t_ada" userId="555160e609be70ba" providerId="LiveId" clId="{E7372F93-9200-42C9-9B65-AF7788603C22}" dt="2024-08-17T21:18:45.092" v="970" actId="1076"/>
          <ac:spMkLst>
            <pc:docMk/>
            <pc:sldMk cId="3853463461" sldId="306"/>
            <ac:spMk id="4" creationId="{00000000-0000-0000-0000-000000000000}"/>
          </ac:spMkLst>
        </pc:spChg>
        <pc:spChg chg="mod">
          <ac:chgData name="Not M_ur_t_ada" userId="555160e609be70ba" providerId="LiveId" clId="{E7372F93-9200-42C9-9B65-AF7788603C22}" dt="2024-08-17T21:18:50.526" v="971" actId="14100"/>
          <ac:spMkLst>
            <pc:docMk/>
            <pc:sldMk cId="3853463461" sldId="306"/>
            <ac:spMk id="6" creationId="{00000000-0000-0000-0000-000000000000}"/>
          </ac:spMkLst>
        </pc:spChg>
        <pc:spChg chg="add del mod">
          <ac:chgData name="Not M_ur_t_ada" userId="555160e609be70ba" providerId="LiveId" clId="{E7372F93-9200-42C9-9B65-AF7788603C22}" dt="2024-08-17T18:28:26.691" v="188" actId="478"/>
          <ac:spMkLst>
            <pc:docMk/>
            <pc:sldMk cId="3853463461" sldId="306"/>
            <ac:spMk id="8" creationId="{715D26BC-6714-45E4-A655-ED708B3222ED}"/>
          </ac:spMkLst>
        </pc:spChg>
        <pc:picChg chg="del">
          <ac:chgData name="Not M_ur_t_ada" userId="555160e609be70ba" providerId="LiveId" clId="{E7372F93-9200-42C9-9B65-AF7788603C22}" dt="2024-08-17T18:28:21.968" v="187" actId="478"/>
          <ac:picMkLst>
            <pc:docMk/>
            <pc:sldMk cId="3853463461" sldId="306"/>
            <ac:picMk id="2" creationId="{00000000-0000-0000-0000-000000000000}"/>
          </ac:picMkLst>
        </pc:picChg>
        <pc:picChg chg="del">
          <ac:chgData name="Not M_ur_t_ada" userId="555160e609be70ba" providerId="LiveId" clId="{E7372F93-9200-42C9-9B65-AF7788603C22}" dt="2024-08-17T18:28:19.478" v="186" actId="478"/>
          <ac:picMkLst>
            <pc:docMk/>
            <pc:sldMk cId="3853463461" sldId="306"/>
            <ac:picMk id="3" creationId="{00000000-0000-0000-0000-000000000000}"/>
          </ac:picMkLst>
        </pc:picChg>
        <pc:picChg chg="mod">
          <ac:chgData name="Not M_ur_t_ada" userId="555160e609be70ba" providerId="LiveId" clId="{E7372F93-9200-42C9-9B65-AF7788603C22}" dt="2024-08-17T21:18:58.543" v="973" actId="14100"/>
          <ac:picMkLst>
            <pc:docMk/>
            <pc:sldMk cId="3853463461" sldId="306"/>
            <ac:picMk id="5" creationId="{00000000-0000-0000-0000-000000000000}"/>
          </ac:picMkLst>
        </pc:picChg>
      </pc:sldChg>
      <pc:sldChg chg="delSp modSp mod delAnim modAnim">
        <pc:chgData name="Not M_ur_t_ada" userId="555160e609be70ba" providerId="LiveId" clId="{E7372F93-9200-42C9-9B65-AF7788603C22}" dt="2024-08-17T21:22:24.604" v="1006" actId="1036"/>
        <pc:sldMkLst>
          <pc:docMk/>
          <pc:sldMk cId="3853463461" sldId="307"/>
        </pc:sldMkLst>
        <pc:spChg chg="mod">
          <ac:chgData name="Not M_ur_t_ada" userId="555160e609be70ba" providerId="LiveId" clId="{E7372F93-9200-42C9-9B65-AF7788603C22}" dt="2024-08-17T21:19:56.107" v="981" actId="1076"/>
          <ac:spMkLst>
            <pc:docMk/>
            <pc:sldMk cId="3853463461" sldId="307"/>
            <ac:spMk id="4" creationId="{00000000-0000-0000-0000-000000000000}"/>
          </ac:spMkLst>
        </pc:spChg>
        <pc:spChg chg="mod">
          <ac:chgData name="Not M_ur_t_ada" userId="555160e609be70ba" providerId="LiveId" clId="{E7372F93-9200-42C9-9B65-AF7788603C22}" dt="2024-08-17T21:22:24.604" v="1006" actId="1036"/>
          <ac:spMkLst>
            <pc:docMk/>
            <pc:sldMk cId="3853463461" sldId="307"/>
            <ac:spMk id="6" creationId="{00000000-0000-0000-0000-000000000000}"/>
          </ac:spMkLst>
        </pc:spChg>
        <pc:picChg chg="mod ord">
          <ac:chgData name="Not M_ur_t_ada" userId="555160e609be70ba" providerId="LiveId" clId="{E7372F93-9200-42C9-9B65-AF7788603C22}" dt="2024-08-17T21:19:50.093" v="980" actId="167"/>
          <ac:picMkLst>
            <pc:docMk/>
            <pc:sldMk cId="3853463461" sldId="307"/>
            <ac:picMk id="3" creationId="{00000000-0000-0000-0000-000000000000}"/>
          </ac:picMkLst>
        </pc:picChg>
        <pc:picChg chg="del">
          <ac:chgData name="Not M_ur_t_ada" userId="555160e609be70ba" providerId="LiveId" clId="{E7372F93-9200-42C9-9B65-AF7788603C22}" dt="2024-08-17T18:29:00.414" v="193" actId="478"/>
          <ac:picMkLst>
            <pc:docMk/>
            <pc:sldMk cId="3853463461" sldId="307"/>
            <ac:picMk id="7" creationId="{00000000-0000-0000-0000-000000000000}"/>
          </ac:picMkLst>
        </pc:picChg>
      </pc:sldChg>
      <pc:sldChg chg="addSp delSp modSp mod delAnim">
        <pc:chgData name="Not M_ur_t_ada" userId="555160e609be70ba" providerId="LiveId" clId="{E7372F93-9200-42C9-9B65-AF7788603C22}" dt="2024-08-17T21:23:01.390" v="1013" actId="1076"/>
        <pc:sldMkLst>
          <pc:docMk/>
          <pc:sldMk cId="3853463461" sldId="308"/>
        </pc:sldMkLst>
        <pc:spChg chg="mod">
          <ac:chgData name="Not M_ur_t_ada" userId="555160e609be70ba" providerId="LiveId" clId="{E7372F93-9200-42C9-9B65-AF7788603C22}" dt="2024-08-17T21:23:01.390" v="1013" actId="1076"/>
          <ac:spMkLst>
            <pc:docMk/>
            <pc:sldMk cId="3853463461" sldId="308"/>
            <ac:spMk id="4" creationId="{00000000-0000-0000-0000-000000000000}"/>
          </ac:spMkLst>
        </pc:spChg>
        <pc:spChg chg="mod">
          <ac:chgData name="Not M_ur_t_ada" userId="555160e609be70ba" providerId="LiveId" clId="{E7372F93-9200-42C9-9B65-AF7788603C22}" dt="2024-08-17T21:22:45.900" v="1009" actId="27636"/>
          <ac:spMkLst>
            <pc:docMk/>
            <pc:sldMk cId="3853463461" sldId="308"/>
            <ac:spMk id="6" creationId="{00000000-0000-0000-0000-000000000000}"/>
          </ac:spMkLst>
        </pc:spChg>
        <pc:spChg chg="add del mod">
          <ac:chgData name="Not M_ur_t_ada" userId="555160e609be70ba" providerId="LiveId" clId="{E7372F93-9200-42C9-9B65-AF7788603C22}" dt="2024-08-17T18:29:14.246" v="195" actId="478"/>
          <ac:spMkLst>
            <pc:docMk/>
            <pc:sldMk cId="3853463461" sldId="308"/>
            <ac:spMk id="7" creationId="{9A10F627-F1A3-4199-A3CC-3D9D3389433F}"/>
          </ac:spMkLst>
        </pc:spChg>
        <pc:picChg chg="mod">
          <ac:chgData name="Not M_ur_t_ada" userId="555160e609be70ba" providerId="LiveId" clId="{E7372F93-9200-42C9-9B65-AF7788603C22}" dt="2024-08-17T21:22:54.502" v="1011" actId="14100"/>
          <ac:picMkLst>
            <pc:docMk/>
            <pc:sldMk cId="3853463461" sldId="308"/>
            <ac:picMk id="2" creationId="{00000000-0000-0000-0000-000000000000}"/>
          </ac:picMkLst>
        </pc:picChg>
        <pc:picChg chg="del">
          <ac:chgData name="Not M_ur_t_ada" userId="555160e609be70ba" providerId="LiveId" clId="{E7372F93-9200-42C9-9B65-AF7788603C22}" dt="2024-08-17T18:29:11.134" v="194" actId="478"/>
          <ac:picMkLst>
            <pc:docMk/>
            <pc:sldMk cId="3853463461" sldId="308"/>
            <ac:picMk id="3" creationId="{00000000-0000-0000-0000-000000000000}"/>
          </ac:picMkLst>
        </pc:picChg>
      </pc:sldChg>
      <pc:sldChg chg="addSp delSp modSp mod addAnim delAnim">
        <pc:chgData name="Not M_ur_t_ada" userId="555160e609be70ba" providerId="LiveId" clId="{E7372F93-9200-42C9-9B65-AF7788603C22}" dt="2024-08-17T21:24:26.679" v="1026" actId="1038"/>
        <pc:sldMkLst>
          <pc:docMk/>
          <pc:sldMk cId="3853463461" sldId="309"/>
        </pc:sldMkLst>
        <pc:spChg chg="mod">
          <ac:chgData name="Not M_ur_t_ada" userId="555160e609be70ba" providerId="LiveId" clId="{E7372F93-9200-42C9-9B65-AF7788603C22}" dt="2024-08-17T21:24:26.679" v="1026" actId="1038"/>
          <ac:spMkLst>
            <pc:docMk/>
            <pc:sldMk cId="3853463461" sldId="309"/>
            <ac:spMk id="6" creationId="{00000000-0000-0000-0000-000000000000}"/>
          </ac:spMkLst>
        </pc:spChg>
        <pc:spChg chg="add del mod">
          <ac:chgData name="Not M_ur_t_ada" userId="555160e609be70ba" providerId="LiveId" clId="{E7372F93-9200-42C9-9B65-AF7788603C22}" dt="2024-08-17T18:30:03.319" v="201" actId="478"/>
          <ac:spMkLst>
            <pc:docMk/>
            <pc:sldMk cId="3853463461" sldId="309"/>
            <ac:spMk id="7" creationId="{733AE348-D029-46EB-87ED-7ECEB2C00D24}"/>
          </ac:spMkLst>
        </pc:spChg>
        <pc:picChg chg="add del mod modCrop">
          <ac:chgData name="Not M_ur_t_ada" userId="555160e609be70ba" providerId="LiveId" clId="{E7372F93-9200-42C9-9B65-AF7788603C22}" dt="2024-08-17T18:30:28.374" v="204" actId="14100"/>
          <ac:picMkLst>
            <pc:docMk/>
            <pc:sldMk cId="3853463461" sldId="309"/>
            <ac:picMk id="3" creationId="{00000000-0000-0000-0000-000000000000}"/>
          </ac:picMkLst>
        </pc:picChg>
        <pc:picChg chg="del">
          <ac:chgData name="Not M_ur_t_ada" userId="555160e609be70ba" providerId="LiveId" clId="{E7372F93-9200-42C9-9B65-AF7788603C22}" dt="2024-08-17T18:30:08.512" v="202" actId="478"/>
          <ac:picMkLst>
            <pc:docMk/>
            <pc:sldMk cId="3853463461" sldId="309"/>
            <ac:picMk id="5" creationId="{00000000-0000-0000-0000-000000000000}"/>
          </ac:picMkLst>
        </pc:picChg>
      </pc:sldChg>
      <pc:sldChg chg="delSp modSp mod delAnim">
        <pc:chgData name="Not M_ur_t_ada" userId="555160e609be70ba" providerId="LiveId" clId="{E7372F93-9200-42C9-9B65-AF7788603C22}" dt="2024-08-17T18:31:15.144" v="217" actId="1076"/>
        <pc:sldMkLst>
          <pc:docMk/>
          <pc:sldMk cId="3853463461" sldId="310"/>
        </pc:sldMkLst>
        <pc:spChg chg="mod">
          <ac:chgData name="Not M_ur_t_ada" userId="555160e609be70ba" providerId="LiveId" clId="{E7372F93-9200-42C9-9B65-AF7788603C22}" dt="2024-08-17T18:31:15.144" v="217" actId="1076"/>
          <ac:spMkLst>
            <pc:docMk/>
            <pc:sldMk cId="3853463461" sldId="310"/>
            <ac:spMk id="4" creationId="{00000000-0000-0000-0000-000000000000}"/>
          </ac:spMkLst>
        </pc:spChg>
        <pc:spChg chg="mod">
          <ac:chgData name="Not M_ur_t_ada" userId="555160e609be70ba" providerId="LiveId" clId="{E7372F93-9200-42C9-9B65-AF7788603C22}" dt="2024-08-17T18:31:06.999" v="216" actId="403"/>
          <ac:spMkLst>
            <pc:docMk/>
            <pc:sldMk cId="3853463461" sldId="310"/>
            <ac:spMk id="6" creationId="{00000000-0000-0000-0000-000000000000}"/>
          </ac:spMkLst>
        </pc:spChg>
        <pc:picChg chg="del">
          <ac:chgData name="Not M_ur_t_ada" userId="555160e609be70ba" providerId="LiveId" clId="{E7372F93-9200-42C9-9B65-AF7788603C22}" dt="2024-08-17T18:30:53.592" v="210" actId="478"/>
          <ac:picMkLst>
            <pc:docMk/>
            <pc:sldMk cId="3853463461" sldId="310"/>
            <ac:picMk id="2" creationId="{00000000-0000-0000-0000-000000000000}"/>
          </ac:picMkLst>
        </pc:picChg>
        <pc:picChg chg="mod">
          <ac:chgData name="Not M_ur_t_ada" userId="555160e609be70ba" providerId="LiveId" clId="{E7372F93-9200-42C9-9B65-AF7788603C22}" dt="2024-08-17T18:30:56.835" v="211" actId="1076"/>
          <ac:picMkLst>
            <pc:docMk/>
            <pc:sldMk cId="3853463461" sldId="310"/>
            <ac:picMk id="3" creationId="{00000000-0000-0000-0000-000000000000}"/>
          </ac:picMkLst>
        </pc:picChg>
      </pc:sldChg>
      <pc:sldChg chg="addSp delSp modSp mod delAnim">
        <pc:chgData name="Not M_ur_t_ada" userId="555160e609be70ba" providerId="LiveId" clId="{E7372F93-9200-42C9-9B65-AF7788603C22}" dt="2024-08-17T18:32:39.121" v="253" actId="1036"/>
        <pc:sldMkLst>
          <pc:docMk/>
          <pc:sldMk cId="1278132587" sldId="311"/>
        </pc:sldMkLst>
        <pc:spChg chg="mod">
          <ac:chgData name="Not M_ur_t_ada" userId="555160e609be70ba" providerId="LiveId" clId="{E7372F93-9200-42C9-9B65-AF7788603C22}" dt="2024-08-17T18:32:26.649" v="231" actId="1035"/>
          <ac:spMkLst>
            <pc:docMk/>
            <pc:sldMk cId="1278132587" sldId="311"/>
            <ac:spMk id="4" creationId="{00000000-0000-0000-0000-000000000000}"/>
          </ac:spMkLst>
        </pc:spChg>
        <pc:spChg chg="mod">
          <ac:chgData name="Not M_ur_t_ada" userId="555160e609be70ba" providerId="LiveId" clId="{E7372F93-9200-42C9-9B65-AF7788603C22}" dt="2024-08-17T18:32:39.121" v="253" actId="1036"/>
          <ac:spMkLst>
            <pc:docMk/>
            <pc:sldMk cId="1278132587" sldId="311"/>
            <ac:spMk id="6" creationId="{00000000-0000-0000-0000-000000000000}"/>
          </ac:spMkLst>
        </pc:spChg>
        <pc:spChg chg="add del mod">
          <ac:chgData name="Not M_ur_t_ada" userId="555160e609be70ba" providerId="LiveId" clId="{E7372F93-9200-42C9-9B65-AF7788603C22}" dt="2024-08-17T18:31:41.646" v="219" actId="478"/>
          <ac:spMkLst>
            <pc:docMk/>
            <pc:sldMk cId="1278132587" sldId="311"/>
            <ac:spMk id="8" creationId="{E6628167-5C1D-4E18-A2DF-B540A012CF0D}"/>
          </ac:spMkLst>
        </pc:spChg>
        <pc:picChg chg="del">
          <ac:chgData name="Not M_ur_t_ada" userId="555160e609be70ba" providerId="LiveId" clId="{E7372F93-9200-42C9-9B65-AF7788603C22}" dt="2024-08-17T18:31:46.898" v="220" actId="478"/>
          <ac:picMkLst>
            <pc:docMk/>
            <pc:sldMk cId="1278132587" sldId="311"/>
            <ac:picMk id="3" creationId="{00000000-0000-0000-0000-000000000000}"/>
          </ac:picMkLst>
        </pc:picChg>
        <pc:picChg chg="del">
          <ac:chgData name="Not M_ur_t_ada" userId="555160e609be70ba" providerId="LiveId" clId="{E7372F93-9200-42C9-9B65-AF7788603C22}" dt="2024-08-17T18:31:38.181" v="218" actId="478"/>
          <ac:picMkLst>
            <pc:docMk/>
            <pc:sldMk cId="1278132587" sldId="311"/>
            <ac:picMk id="5" creationId="{00000000-0000-0000-0000-000000000000}"/>
          </ac:picMkLst>
        </pc:picChg>
        <pc:picChg chg="mod">
          <ac:chgData name="Not M_ur_t_ada" userId="555160e609be70ba" providerId="LiveId" clId="{E7372F93-9200-42C9-9B65-AF7788603C22}" dt="2024-08-17T18:32:06.910" v="224" actId="14100"/>
          <ac:picMkLst>
            <pc:docMk/>
            <pc:sldMk cId="1278132587" sldId="311"/>
            <ac:picMk id="7" creationId="{00000000-0000-0000-0000-000000000000}"/>
          </ac:picMkLst>
        </pc:picChg>
      </pc:sldChg>
      <pc:sldChg chg="addSp delSp modSp mod addAnim delAnim">
        <pc:chgData name="Not M_ur_t_ada" userId="555160e609be70ba" providerId="LiveId" clId="{E7372F93-9200-42C9-9B65-AF7788603C22}" dt="2024-08-17T21:26:45.721" v="1044" actId="1035"/>
        <pc:sldMkLst>
          <pc:docMk/>
          <pc:sldMk cId="1278132587" sldId="312"/>
        </pc:sldMkLst>
        <pc:spChg chg="mod">
          <ac:chgData name="Not M_ur_t_ada" userId="555160e609be70ba" providerId="LiveId" clId="{E7372F93-9200-42C9-9B65-AF7788603C22}" dt="2024-08-17T21:26:45.721" v="1044" actId="1035"/>
          <ac:spMkLst>
            <pc:docMk/>
            <pc:sldMk cId="1278132587" sldId="312"/>
            <ac:spMk id="6" creationId="{00000000-0000-0000-0000-000000000000}"/>
          </ac:spMkLst>
        </pc:spChg>
        <pc:picChg chg="mod">
          <ac:chgData name="Not M_ur_t_ada" userId="555160e609be70ba" providerId="LiveId" clId="{E7372F93-9200-42C9-9B65-AF7788603C22}" dt="2024-08-17T21:26:16.524" v="1038" actId="14100"/>
          <ac:picMkLst>
            <pc:docMk/>
            <pc:sldMk cId="1278132587" sldId="312"/>
            <ac:picMk id="2" creationId="{00000000-0000-0000-0000-000000000000}"/>
          </ac:picMkLst>
        </pc:picChg>
        <pc:picChg chg="mod">
          <ac:chgData name="Not M_ur_t_ada" userId="555160e609be70ba" providerId="LiveId" clId="{E7372F93-9200-42C9-9B65-AF7788603C22}" dt="2024-08-17T21:26:19.626" v="1039" actId="14100"/>
          <ac:picMkLst>
            <pc:docMk/>
            <pc:sldMk cId="1278132587" sldId="312"/>
            <ac:picMk id="3" creationId="{00000000-0000-0000-0000-000000000000}"/>
          </ac:picMkLst>
        </pc:picChg>
        <pc:picChg chg="add del mod">
          <ac:chgData name="Not M_ur_t_ada" userId="555160e609be70ba" providerId="LiveId" clId="{E7372F93-9200-42C9-9B65-AF7788603C22}" dt="2024-08-17T21:26:12.640" v="1037" actId="14100"/>
          <ac:picMkLst>
            <pc:docMk/>
            <pc:sldMk cId="1278132587" sldId="312"/>
            <ac:picMk id="8" creationId="{00000000-0000-0000-0000-000000000000}"/>
          </ac:picMkLst>
        </pc:picChg>
      </pc:sldChg>
      <pc:sldChg chg="addSp delSp modSp del mod delAnim">
        <pc:chgData name="Not M_ur_t_ada" userId="555160e609be70ba" providerId="LiveId" clId="{E7372F93-9200-42C9-9B65-AF7788603C22}" dt="2024-08-17T21:27:14.375" v="1045" actId="47"/>
        <pc:sldMkLst>
          <pc:docMk/>
          <pc:sldMk cId="1278132587" sldId="313"/>
        </pc:sldMkLst>
        <pc:spChg chg="add del mod">
          <ac:chgData name="Not M_ur_t_ada" userId="555160e609be70ba" providerId="LiveId" clId="{E7372F93-9200-42C9-9B65-AF7788603C22}" dt="2024-08-17T18:33:37.724" v="257" actId="478"/>
          <ac:spMkLst>
            <pc:docMk/>
            <pc:sldMk cId="1278132587" sldId="313"/>
            <ac:spMk id="5" creationId="{5E131CDC-8C6D-4E5B-99C7-788E19463D78}"/>
          </ac:spMkLst>
        </pc:spChg>
        <pc:spChg chg="mod">
          <ac:chgData name="Not M_ur_t_ada" userId="555160e609be70ba" providerId="LiveId" clId="{E7372F93-9200-42C9-9B65-AF7788603C22}" dt="2024-08-17T18:33:49.052" v="258" actId="14100"/>
          <ac:spMkLst>
            <pc:docMk/>
            <pc:sldMk cId="1278132587" sldId="313"/>
            <ac:spMk id="6" creationId="{00000000-0000-0000-0000-000000000000}"/>
          </ac:spMkLst>
        </pc:spChg>
        <pc:picChg chg="del">
          <ac:chgData name="Not M_ur_t_ada" userId="555160e609be70ba" providerId="LiveId" clId="{E7372F93-9200-42C9-9B65-AF7788603C22}" dt="2024-08-17T18:33:34.994" v="256" actId="478"/>
          <ac:picMkLst>
            <pc:docMk/>
            <pc:sldMk cId="1278132587" sldId="313"/>
            <ac:picMk id="3" creationId="{00000000-0000-0000-0000-000000000000}"/>
          </ac:picMkLst>
        </pc:picChg>
        <pc:picChg chg="mod">
          <ac:chgData name="Not M_ur_t_ada" userId="555160e609be70ba" providerId="LiveId" clId="{E7372F93-9200-42C9-9B65-AF7788603C22}" dt="2024-08-17T18:33:59.267" v="260" actId="14100"/>
          <ac:picMkLst>
            <pc:docMk/>
            <pc:sldMk cId="1278132587" sldId="313"/>
            <ac:picMk id="7" creationId="{00000000-0000-0000-0000-000000000000}"/>
          </ac:picMkLst>
        </pc:picChg>
      </pc:sldChg>
      <pc:sldChg chg="delSp modSp mod delAnim">
        <pc:chgData name="Not M_ur_t_ada" userId="555160e609be70ba" providerId="LiveId" clId="{E7372F93-9200-42C9-9B65-AF7788603C22}" dt="2024-08-17T21:28:25.664" v="1051" actId="1076"/>
        <pc:sldMkLst>
          <pc:docMk/>
          <pc:sldMk cId="1278132587" sldId="315"/>
        </pc:sldMkLst>
        <pc:spChg chg="mod">
          <ac:chgData name="Not M_ur_t_ada" userId="555160e609be70ba" providerId="LiveId" clId="{E7372F93-9200-42C9-9B65-AF7788603C22}" dt="2024-08-17T21:28:25.664" v="1051" actId="1076"/>
          <ac:spMkLst>
            <pc:docMk/>
            <pc:sldMk cId="1278132587" sldId="315"/>
            <ac:spMk id="4" creationId="{00000000-0000-0000-0000-000000000000}"/>
          </ac:spMkLst>
        </pc:spChg>
        <pc:spChg chg="mod">
          <ac:chgData name="Not M_ur_t_ada" userId="555160e609be70ba" providerId="LiveId" clId="{E7372F93-9200-42C9-9B65-AF7788603C22}" dt="2024-08-17T21:28:21.195" v="1050" actId="27636"/>
          <ac:spMkLst>
            <pc:docMk/>
            <pc:sldMk cId="1278132587" sldId="315"/>
            <ac:spMk id="6" creationId="{00000000-0000-0000-0000-000000000000}"/>
          </ac:spMkLst>
        </pc:spChg>
        <pc:picChg chg="del">
          <ac:chgData name="Not M_ur_t_ada" userId="555160e609be70ba" providerId="LiveId" clId="{E7372F93-9200-42C9-9B65-AF7788603C22}" dt="2024-08-17T18:37:26.117" v="261" actId="478"/>
          <ac:picMkLst>
            <pc:docMk/>
            <pc:sldMk cId="1278132587" sldId="315"/>
            <ac:picMk id="2" creationId="{00000000-0000-0000-0000-000000000000}"/>
          </ac:picMkLst>
        </pc:picChg>
        <pc:picChg chg="mod">
          <ac:chgData name="Not M_ur_t_ada" userId="555160e609be70ba" providerId="LiveId" clId="{E7372F93-9200-42C9-9B65-AF7788603C22}" dt="2024-08-17T21:28:03.660" v="1046" actId="1076"/>
          <ac:picMkLst>
            <pc:docMk/>
            <pc:sldMk cId="1278132587" sldId="315"/>
            <ac:picMk id="8" creationId="{00000000-0000-0000-0000-000000000000}"/>
          </ac:picMkLst>
        </pc:picChg>
      </pc:sldChg>
      <pc:sldChg chg="delSp modSp mod delAnim">
        <pc:chgData name="Not M_ur_t_ada" userId="555160e609be70ba" providerId="LiveId" clId="{E7372F93-9200-42C9-9B65-AF7788603C22}" dt="2024-08-17T18:49:34.009" v="385" actId="14100"/>
        <pc:sldMkLst>
          <pc:docMk/>
          <pc:sldMk cId="437160108" sldId="316"/>
        </pc:sldMkLst>
        <pc:picChg chg="mod">
          <ac:chgData name="Not M_ur_t_ada" userId="555160e609be70ba" providerId="LiveId" clId="{E7372F93-9200-42C9-9B65-AF7788603C22}" dt="2024-08-17T18:49:34.009" v="385" actId="14100"/>
          <ac:picMkLst>
            <pc:docMk/>
            <pc:sldMk cId="437160108" sldId="316"/>
            <ac:picMk id="2" creationId="{00000000-0000-0000-0000-000000000000}"/>
          </ac:picMkLst>
        </pc:picChg>
        <pc:picChg chg="del">
          <ac:chgData name="Not M_ur_t_ada" userId="555160e609be70ba" providerId="LiveId" clId="{E7372F93-9200-42C9-9B65-AF7788603C22}" dt="2024-08-17T18:49:30.201" v="384" actId="478"/>
          <ac:picMkLst>
            <pc:docMk/>
            <pc:sldMk cId="437160108" sldId="316"/>
            <ac:picMk id="7" creationId="{00000000-0000-0000-0000-000000000000}"/>
          </ac:picMkLst>
        </pc:picChg>
      </pc:sldChg>
      <pc:sldChg chg="delSp modSp mod delAnim">
        <pc:chgData name="Not M_ur_t_ada" userId="555160e609be70ba" providerId="LiveId" clId="{E7372F93-9200-42C9-9B65-AF7788603C22}" dt="2024-08-17T21:29:21.468" v="1066" actId="403"/>
        <pc:sldMkLst>
          <pc:docMk/>
          <pc:sldMk cId="1454435209" sldId="317"/>
        </pc:sldMkLst>
        <pc:spChg chg="mod">
          <ac:chgData name="Not M_ur_t_ada" userId="555160e609be70ba" providerId="LiveId" clId="{E7372F93-9200-42C9-9B65-AF7788603C22}" dt="2024-08-17T21:29:21.468" v="1066" actId="403"/>
          <ac:spMkLst>
            <pc:docMk/>
            <pc:sldMk cId="1454435209" sldId="317"/>
            <ac:spMk id="4" creationId="{00000000-0000-0000-0000-000000000000}"/>
          </ac:spMkLst>
        </pc:spChg>
        <pc:spChg chg="mod ord">
          <ac:chgData name="Not M_ur_t_ada" userId="555160e609be70ba" providerId="LiveId" clId="{E7372F93-9200-42C9-9B65-AF7788603C22}" dt="2024-08-17T21:28:55.806" v="1056" actId="166"/>
          <ac:spMkLst>
            <pc:docMk/>
            <pc:sldMk cId="1454435209" sldId="317"/>
            <ac:spMk id="6" creationId="{00000000-0000-0000-0000-000000000000}"/>
          </ac:spMkLst>
        </pc:spChg>
        <pc:picChg chg="del mod">
          <ac:chgData name="Not M_ur_t_ada" userId="555160e609be70ba" providerId="LiveId" clId="{E7372F93-9200-42C9-9B65-AF7788603C22}" dt="2024-08-17T18:37:56.415" v="263" actId="478"/>
          <ac:picMkLst>
            <pc:docMk/>
            <pc:sldMk cId="1454435209" sldId="317"/>
            <ac:picMk id="2" creationId="{00000000-0000-0000-0000-000000000000}"/>
          </ac:picMkLst>
        </pc:picChg>
        <pc:picChg chg="mod">
          <ac:chgData name="Not M_ur_t_ada" userId="555160e609be70ba" providerId="LiveId" clId="{E7372F93-9200-42C9-9B65-AF7788603C22}" dt="2024-08-17T21:29:07.643" v="1059" actId="14100"/>
          <ac:picMkLst>
            <pc:docMk/>
            <pc:sldMk cId="1454435209" sldId="317"/>
            <ac:picMk id="3" creationId="{00000000-0000-0000-0000-000000000000}"/>
          </ac:picMkLst>
        </pc:picChg>
      </pc:sldChg>
      <pc:sldChg chg="addSp delSp modSp mod delAnim">
        <pc:chgData name="Not M_ur_t_ada" userId="555160e609be70ba" providerId="LiveId" clId="{E7372F93-9200-42C9-9B65-AF7788603C22}" dt="2024-08-17T18:38:39.509" v="265" actId="478"/>
        <pc:sldMkLst>
          <pc:docMk/>
          <pc:sldMk cId="4270215580" sldId="318"/>
        </pc:sldMkLst>
        <pc:spChg chg="add del mod">
          <ac:chgData name="Not M_ur_t_ada" userId="555160e609be70ba" providerId="LiveId" clId="{E7372F93-9200-42C9-9B65-AF7788603C22}" dt="2024-08-17T18:38:39.509" v="265" actId="478"/>
          <ac:spMkLst>
            <pc:docMk/>
            <pc:sldMk cId="4270215580" sldId="318"/>
            <ac:spMk id="7" creationId="{19A833F6-EA60-4E6F-8977-40AE1D029F61}"/>
          </ac:spMkLst>
        </pc:spChg>
        <pc:picChg chg="del">
          <ac:chgData name="Not M_ur_t_ada" userId="555160e609be70ba" providerId="LiveId" clId="{E7372F93-9200-42C9-9B65-AF7788603C22}" dt="2024-08-17T18:38:35.506" v="264" actId="478"/>
          <ac:picMkLst>
            <pc:docMk/>
            <pc:sldMk cId="4270215580" sldId="318"/>
            <ac:picMk id="3" creationId="{00000000-0000-0000-0000-000000000000}"/>
          </ac:picMkLst>
        </pc:picChg>
      </pc:sldChg>
      <pc:sldChg chg="addSp delSp modSp mod delAnim">
        <pc:chgData name="Not M_ur_t_ada" userId="555160e609be70ba" providerId="LiveId" clId="{E7372F93-9200-42C9-9B65-AF7788603C22}" dt="2024-08-17T18:40:00.488" v="275" actId="14100"/>
        <pc:sldMkLst>
          <pc:docMk/>
          <pc:sldMk cId="2619904673" sldId="319"/>
        </pc:sldMkLst>
        <pc:spChg chg="mod">
          <ac:chgData name="Not M_ur_t_ada" userId="555160e609be70ba" providerId="LiveId" clId="{E7372F93-9200-42C9-9B65-AF7788603C22}" dt="2024-08-17T18:39:44.475" v="273" actId="403"/>
          <ac:spMkLst>
            <pc:docMk/>
            <pc:sldMk cId="2619904673" sldId="319"/>
            <ac:spMk id="6" creationId="{00000000-0000-0000-0000-000000000000}"/>
          </ac:spMkLst>
        </pc:spChg>
        <pc:spChg chg="add del mod">
          <ac:chgData name="Not M_ur_t_ada" userId="555160e609be70ba" providerId="LiveId" clId="{E7372F93-9200-42C9-9B65-AF7788603C22}" dt="2024-08-17T18:38:58.470" v="267" actId="478"/>
          <ac:spMkLst>
            <pc:docMk/>
            <pc:sldMk cId="2619904673" sldId="319"/>
            <ac:spMk id="7" creationId="{1AD1AA7D-13C4-4909-9A9F-1C62D78CEEDD}"/>
          </ac:spMkLst>
        </pc:spChg>
        <pc:picChg chg="mod">
          <ac:chgData name="Not M_ur_t_ada" userId="555160e609be70ba" providerId="LiveId" clId="{E7372F93-9200-42C9-9B65-AF7788603C22}" dt="2024-08-17T18:40:00.488" v="275" actId="14100"/>
          <ac:picMkLst>
            <pc:docMk/>
            <pc:sldMk cId="2619904673" sldId="319"/>
            <ac:picMk id="2" creationId="{00000000-0000-0000-0000-000000000000}"/>
          </ac:picMkLst>
        </pc:picChg>
        <pc:picChg chg="del">
          <ac:chgData name="Not M_ur_t_ada" userId="555160e609be70ba" providerId="LiveId" clId="{E7372F93-9200-42C9-9B65-AF7788603C22}" dt="2024-08-17T18:38:54.870" v="266" actId="478"/>
          <ac:picMkLst>
            <pc:docMk/>
            <pc:sldMk cId="2619904673" sldId="319"/>
            <ac:picMk id="3" creationId="{00000000-0000-0000-0000-000000000000}"/>
          </ac:picMkLst>
        </pc:picChg>
        <pc:picChg chg="del">
          <ac:chgData name="Not M_ur_t_ada" userId="555160e609be70ba" providerId="LiveId" clId="{E7372F93-9200-42C9-9B65-AF7788603C22}" dt="2024-08-17T18:39:03.267" v="268" actId="478"/>
          <ac:picMkLst>
            <pc:docMk/>
            <pc:sldMk cId="2619904673" sldId="319"/>
            <ac:picMk id="8" creationId="{00000000-0000-0000-0000-000000000000}"/>
          </ac:picMkLst>
        </pc:picChg>
      </pc:sldChg>
      <pc:sldChg chg="modSp">
        <pc:chgData name="Not M_ur_t_ada" userId="555160e609be70ba" providerId="LiveId" clId="{E7372F93-9200-42C9-9B65-AF7788603C22}" dt="2024-08-17T21:29:51.499" v="1067" actId="121"/>
        <pc:sldMkLst>
          <pc:docMk/>
          <pc:sldMk cId="2669341267" sldId="320"/>
        </pc:sldMkLst>
        <pc:spChg chg="mod">
          <ac:chgData name="Not M_ur_t_ada" userId="555160e609be70ba" providerId="LiveId" clId="{E7372F93-9200-42C9-9B65-AF7788603C22}" dt="2024-08-17T21:29:51.499" v="1067" actId="121"/>
          <ac:spMkLst>
            <pc:docMk/>
            <pc:sldMk cId="2669341267" sldId="320"/>
            <ac:spMk id="6" creationId="{00000000-0000-0000-0000-000000000000}"/>
          </ac:spMkLst>
        </pc:spChg>
      </pc:sldChg>
      <pc:sldChg chg="delSp modSp mod delAnim">
        <pc:chgData name="Not M_ur_t_ada" userId="555160e609be70ba" providerId="LiveId" clId="{E7372F93-9200-42C9-9B65-AF7788603C22}" dt="2024-08-17T18:41:19.482" v="286" actId="1076"/>
        <pc:sldMkLst>
          <pc:docMk/>
          <pc:sldMk cId="2127193632" sldId="321"/>
        </pc:sldMkLst>
        <pc:spChg chg="mod">
          <ac:chgData name="Not M_ur_t_ada" userId="555160e609be70ba" providerId="LiveId" clId="{E7372F93-9200-42C9-9B65-AF7788603C22}" dt="2024-08-17T18:40:47.508" v="277" actId="14100"/>
          <ac:spMkLst>
            <pc:docMk/>
            <pc:sldMk cId="2127193632" sldId="321"/>
            <ac:spMk id="4" creationId="{00000000-0000-0000-0000-000000000000}"/>
          </ac:spMkLst>
        </pc:spChg>
        <pc:spChg chg="mod">
          <ac:chgData name="Not M_ur_t_ada" userId="555160e609be70ba" providerId="LiveId" clId="{E7372F93-9200-42C9-9B65-AF7788603C22}" dt="2024-08-17T18:41:19.482" v="286" actId="1076"/>
          <ac:spMkLst>
            <pc:docMk/>
            <pc:sldMk cId="2127193632" sldId="321"/>
            <ac:spMk id="6" creationId="{00000000-0000-0000-0000-000000000000}"/>
          </ac:spMkLst>
        </pc:spChg>
        <pc:picChg chg="del">
          <ac:chgData name="Not M_ur_t_ada" userId="555160e609be70ba" providerId="LiveId" clId="{E7372F93-9200-42C9-9B65-AF7788603C22}" dt="2024-08-17T18:40:41.381" v="276" actId="478"/>
          <ac:picMkLst>
            <pc:docMk/>
            <pc:sldMk cId="2127193632" sldId="321"/>
            <ac:picMk id="2" creationId="{00000000-0000-0000-0000-000000000000}"/>
          </ac:picMkLst>
        </pc:picChg>
        <pc:picChg chg="mod">
          <ac:chgData name="Not M_ur_t_ada" userId="555160e609be70ba" providerId="LiveId" clId="{E7372F93-9200-42C9-9B65-AF7788603C22}" dt="2024-08-17T18:40:50.314" v="278" actId="1076"/>
          <ac:picMkLst>
            <pc:docMk/>
            <pc:sldMk cId="2127193632" sldId="321"/>
            <ac:picMk id="3" creationId="{00000000-0000-0000-0000-000000000000}"/>
          </ac:picMkLst>
        </pc:picChg>
      </pc:sldChg>
      <pc:sldChg chg="delSp modSp mod delAnim">
        <pc:chgData name="Not M_ur_t_ada" userId="555160e609be70ba" providerId="LiveId" clId="{E7372F93-9200-42C9-9B65-AF7788603C22}" dt="2024-08-17T18:43:15.699" v="305" actId="14100"/>
        <pc:sldMkLst>
          <pc:docMk/>
          <pc:sldMk cId="1389713025" sldId="322"/>
        </pc:sldMkLst>
        <pc:spChg chg="mod">
          <ac:chgData name="Not M_ur_t_ada" userId="555160e609be70ba" providerId="LiveId" clId="{E7372F93-9200-42C9-9B65-AF7788603C22}" dt="2024-08-17T18:43:15.699" v="305" actId="14100"/>
          <ac:spMkLst>
            <pc:docMk/>
            <pc:sldMk cId="1389713025" sldId="322"/>
            <ac:spMk id="4" creationId="{00000000-0000-0000-0000-000000000000}"/>
          </ac:spMkLst>
        </pc:spChg>
        <pc:spChg chg="mod">
          <ac:chgData name="Not M_ur_t_ada" userId="555160e609be70ba" providerId="LiveId" clId="{E7372F93-9200-42C9-9B65-AF7788603C22}" dt="2024-08-17T18:42:48.637" v="301" actId="14100"/>
          <ac:spMkLst>
            <pc:docMk/>
            <pc:sldMk cId="1389713025" sldId="322"/>
            <ac:spMk id="6" creationId="{00000000-0000-0000-0000-000000000000}"/>
          </ac:spMkLst>
        </pc:spChg>
        <pc:picChg chg="del mod">
          <ac:chgData name="Not M_ur_t_ada" userId="555160e609be70ba" providerId="LiveId" clId="{E7372F93-9200-42C9-9B65-AF7788603C22}" dt="2024-08-17T18:41:40.265" v="288" actId="478"/>
          <ac:picMkLst>
            <pc:docMk/>
            <pc:sldMk cId="1389713025" sldId="322"/>
            <ac:picMk id="2" creationId="{00000000-0000-0000-0000-000000000000}"/>
          </ac:picMkLst>
        </pc:picChg>
        <pc:picChg chg="mod">
          <ac:chgData name="Not M_ur_t_ada" userId="555160e609be70ba" providerId="LiveId" clId="{E7372F93-9200-42C9-9B65-AF7788603C22}" dt="2024-08-17T18:43:06.485" v="303" actId="14100"/>
          <ac:picMkLst>
            <pc:docMk/>
            <pc:sldMk cId="1389713025" sldId="322"/>
            <ac:picMk id="8" creationId="{00000000-0000-0000-0000-000000000000}"/>
          </ac:picMkLst>
        </pc:picChg>
      </pc:sldChg>
      <pc:sldChg chg="addSp delSp modSp mod delAnim">
        <pc:chgData name="Not M_ur_t_ada" userId="555160e609be70ba" providerId="LiveId" clId="{E7372F93-9200-42C9-9B65-AF7788603C22}" dt="2024-08-17T18:44:24.655" v="317" actId="14100"/>
        <pc:sldMkLst>
          <pc:docMk/>
          <pc:sldMk cId="4146157945" sldId="324"/>
        </pc:sldMkLst>
        <pc:spChg chg="mod">
          <ac:chgData name="Not M_ur_t_ada" userId="555160e609be70ba" providerId="LiveId" clId="{E7372F93-9200-42C9-9B65-AF7788603C22}" dt="2024-08-17T18:44:24.200" v="316" actId="14100"/>
          <ac:spMkLst>
            <pc:docMk/>
            <pc:sldMk cId="4146157945" sldId="324"/>
            <ac:spMk id="6" creationId="{00000000-0000-0000-0000-000000000000}"/>
          </ac:spMkLst>
        </pc:spChg>
        <pc:spChg chg="add del mod">
          <ac:chgData name="Not M_ur_t_ada" userId="555160e609be70ba" providerId="LiveId" clId="{E7372F93-9200-42C9-9B65-AF7788603C22}" dt="2024-08-17T18:43:50.175" v="307" actId="478"/>
          <ac:spMkLst>
            <pc:docMk/>
            <pc:sldMk cId="4146157945" sldId="324"/>
            <ac:spMk id="7" creationId="{DF332D95-6AED-47AF-A5E5-9E2C11CB7F61}"/>
          </ac:spMkLst>
        </pc:spChg>
        <pc:picChg chg="del">
          <ac:chgData name="Not M_ur_t_ada" userId="555160e609be70ba" providerId="LiveId" clId="{E7372F93-9200-42C9-9B65-AF7788603C22}" dt="2024-08-17T18:43:53.622" v="308" actId="478"/>
          <ac:picMkLst>
            <pc:docMk/>
            <pc:sldMk cId="4146157945" sldId="324"/>
            <ac:picMk id="2" creationId="{00000000-0000-0000-0000-000000000000}"/>
          </ac:picMkLst>
        </pc:picChg>
        <pc:picChg chg="del">
          <ac:chgData name="Not M_ur_t_ada" userId="555160e609be70ba" providerId="LiveId" clId="{E7372F93-9200-42C9-9B65-AF7788603C22}" dt="2024-08-17T18:43:48.235" v="306" actId="478"/>
          <ac:picMkLst>
            <pc:docMk/>
            <pc:sldMk cId="4146157945" sldId="324"/>
            <ac:picMk id="3" creationId="{00000000-0000-0000-0000-000000000000}"/>
          </ac:picMkLst>
        </pc:picChg>
        <pc:picChg chg="mod">
          <ac:chgData name="Not M_ur_t_ada" userId="555160e609be70ba" providerId="LiveId" clId="{E7372F93-9200-42C9-9B65-AF7788603C22}" dt="2024-08-17T18:44:24.655" v="317" actId="14100"/>
          <ac:picMkLst>
            <pc:docMk/>
            <pc:sldMk cId="4146157945" sldId="324"/>
            <ac:picMk id="8" creationId="{00000000-0000-0000-0000-000000000000}"/>
          </ac:picMkLst>
        </pc:picChg>
      </pc:sldChg>
      <pc:sldChg chg="delSp modSp mod delAnim">
        <pc:chgData name="Not M_ur_t_ada" userId="555160e609be70ba" providerId="LiveId" clId="{E7372F93-9200-42C9-9B65-AF7788603C22}" dt="2024-08-17T18:45:15.453" v="326" actId="14100"/>
        <pc:sldMkLst>
          <pc:docMk/>
          <pc:sldMk cId="2795298825" sldId="325"/>
        </pc:sldMkLst>
        <pc:spChg chg="mod">
          <ac:chgData name="Not M_ur_t_ada" userId="555160e609be70ba" providerId="LiveId" clId="{E7372F93-9200-42C9-9B65-AF7788603C22}" dt="2024-08-17T18:45:03.781" v="323" actId="14100"/>
          <ac:spMkLst>
            <pc:docMk/>
            <pc:sldMk cId="2795298825" sldId="325"/>
            <ac:spMk id="4" creationId="{00000000-0000-0000-0000-000000000000}"/>
          </ac:spMkLst>
        </pc:spChg>
        <pc:spChg chg="mod">
          <ac:chgData name="Not M_ur_t_ada" userId="555160e609be70ba" providerId="LiveId" clId="{E7372F93-9200-42C9-9B65-AF7788603C22}" dt="2024-08-17T18:45:08.460" v="325" actId="27636"/>
          <ac:spMkLst>
            <pc:docMk/>
            <pc:sldMk cId="2795298825" sldId="325"/>
            <ac:spMk id="6" creationId="{00000000-0000-0000-0000-000000000000}"/>
          </ac:spMkLst>
        </pc:spChg>
        <pc:picChg chg="mod">
          <ac:chgData name="Not M_ur_t_ada" userId="555160e609be70ba" providerId="LiveId" clId="{E7372F93-9200-42C9-9B65-AF7788603C22}" dt="2024-08-17T18:45:15.453" v="326" actId="14100"/>
          <ac:picMkLst>
            <pc:docMk/>
            <pc:sldMk cId="2795298825" sldId="325"/>
            <ac:picMk id="3" creationId="{00000000-0000-0000-0000-000000000000}"/>
          </ac:picMkLst>
        </pc:picChg>
        <pc:picChg chg="del">
          <ac:chgData name="Not M_ur_t_ada" userId="555160e609be70ba" providerId="LiveId" clId="{E7372F93-9200-42C9-9B65-AF7788603C22}" dt="2024-08-17T18:44:48.175" v="318" actId="478"/>
          <ac:picMkLst>
            <pc:docMk/>
            <pc:sldMk cId="2795298825" sldId="325"/>
            <ac:picMk id="5" creationId="{00000000-0000-0000-0000-000000000000}"/>
          </ac:picMkLst>
        </pc:picChg>
      </pc:sldChg>
      <pc:sldChg chg="addSp delSp modSp mod addAnim delAnim">
        <pc:chgData name="Not M_ur_t_ada" userId="555160e609be70ba" providerId="LiveId" clId="{E7372F93-9200-42C9-9B65-AF7788603C22}" dt="2024-08-17T18:47:35.477" v="343" actId="1076"/>
        <pc:sldMkLst>
          <pc:docMk/>
          <pc:sldMk cId="2117089434" sldId="326"/>
        </pc:sldMkLst>
        <pc:spChg chg="mod">
          <ac:chgData name="Not M_ur_t_ada" userId="555160e609be70ba" providerId="LiveId" clId="{E7372F93-9200-42C9-9B65-AF7788603C22}" dt="2024-08-17T18:47:35.477" v="343" actId="1076"/>
          <ac:spMkLst>
            <pc:docMk/>
            <pc:sldMk cId="2117089434" sldId="326"/>
            <ac:spMk id="4" creationId="{00000000-0000-0000-0000-000000000000}"/>
          </ac:spMkLst>
        </pc:spChg>
        <pc:spChg chg="mod">
          <ac:chgData name="Not M_ur_t_ada" userId="555160e609be70ba" providerId="LiveId" clId="{E7372F93-9200-42C9-9B65-AF7788603C22}" dt="2024-08-17T18:47:32.557" v="342" actId="14100"/>
          <ac:spMkLst>
            <pc:docMk/>
            <pc:sldMk cId="2117089434" sldId="326"/>
            <ac:spMk id="6" creationId="{00000000-0000-0000-0000-000000000000}"/>
          </ac:spMkLst>
        </pc:spChg>
        <pc:picChg chg="add del">
          <ac:chgData name="Not M_ur_t_ada" userId="555160e609be70ba" providerId="LiveId" clId="{E7372F93-9200-42C9-9B65-AF7788603C22}" dt="2024-08-17T18:46:25.080" v="330" actId="478"/>
          <ac:picMkLst>
            <pc:docMk/>
            <pc:sldMk cId="2117089434" sldId="326"/>
            <ac:picMk id="2" creationId="{00000000-0000-0000-0000-000000000000}"/>
          </ac:picMkLst>
        </pc:picChg>
        <pc:picChg chg="mod ord">
          <ac:chgData name="Not M_ur_t_ada" userId="555160e609be70ba" providerId="LiveId" clId="{E7372F93-9200-42C9-9B65-AF7788603C22}" dt="2024-08-17T18:47:05.729" v="337" actId="167"/>
          <ac:picMkLst>
            <pc:docMk/>
            <pc:sldMk cId="2117089434" sldId="326"/>
            <ac:picMk id="3" creationId="{00000000-0000-0000-0000-000000000000}"/>
          </ac:picMkLst>
        </pc:picChg>
        <pc:picChg chg="del">
          <ac:chgData name="Not M_ur_t_ada" userId="555160e609be70ba" providerId="LiveId" clId="{E7372F93-9200-42C9-9B65-AF7788603C22}" dt="2024-08-17T18:45:30.933" v="327" actId="478"/>
          <ac:picMkLst>
            <pc:docMk/>
            <pc:sldMk cId="2117089434" sldId="326"/>
            <ac:picMk id="5" creationId="{00000000-0000-0000-0000-000000000000}"/>
          </ac:picMkLst>
        </pc:picChg>
      </pc:sldChg>
      <pc:sldChg chg="delSp modSp mod delAnim">
        <pc:chgData name="Not M_ur_t_ada" userId="555160e609be70ba" providerId="LiveId" clId="{E7372F93-9200-42C9-9B65-AF7788603C22}" dt="2024-08-17T18:48:41.418" v="376" actId="255"/>
        <pc:sldMkLst>
          <pc:docMk/>
          <pc:sldMk cId="1243843430" sldId="328"/>
        </pc:sldMkLst>
        <pc:spChg chg="mod">
          <ac:chgData name="Not M_ur_t_ada" userId="555160e609be70ba" providerId="LiveId" clId="{E7372F93-9200-42C9-9B65-AF7788603C22}" dt="2024-08-17T18:48:28.555" v="374" actId="1076"/>
          <ac:spMkLst>
            <pc:docMk/>
            <pc:sldMk cId="1243843430" sldId="328"/>
            <ac:spMk id="4" creationId="{00000000-0000-0000-0000-000000000000}"/>
          </ac:spMkLst>
        </pc:spChg>
        <pc:spChg chg="mod">
          <ac:chgData name="Not M_ur_t_ada" userId="555160e609be70ba" providerId="LiveId" clId="{E7372F93-9200-42C9-9B65-AF7788603C22}" dt="2024-08-17T18:48:41.418" v="376" actId="255"/>
          <ac:spMkLst>
            <pc:docMk/>
            <pc:sldMk cId="1243843430" sldId="328"/>
            <ac:spMk id="6" creationId="{00000000-0000-0000-0000-000000000000}"/>
          </ac:spMkLst>
        </pc:spChg>
        <pc:picChg chg="del">
          <ac:chgData name="Not M_ur_t_ada" userId="555160e609be70ba" providerId="LiveId" clId="{E7372F93-9200-42C9-9B65-AF7788603C22}" dt="2024-08-17T18:47:53.430" v="344" actId="478"/>
          <ac:picMkLst>
            <pc:docMk/>
            <pc:sldMk cId="1243843430" sldId="328"/>
            <ac:picMk id="2" creationId="{00000000-0000-0000-0000-000000000000}"/>
          </ac:picMkLst>
        </pc:picChg>
        <pc:picChg chg="mod">
          <ac:chgData name="Not M_ur_t_ada" userId="555160e609be70ba" providerId="LiveId" clId="{E7372F93-9200-42C9-9B65-AF7788603C22}" dt="2024-08-17T18:48:04.517" v="346" actId="14100"/>
          <ac:picMkLst>
            <pc:docMk/>
            <pc:sldMk cId="1243843430" sldId="328"/>
            <ac:picMk id="3" creationId="{00000000-0000-0000-0000-000000000000}"/>
          </ac:picMkLst>
        </pc:picChg>
      </pc:sldChg>
      <pc:sldChg chg="addSp delSp modSp mod delAnim">
        <pc:chgData name="Not M_ur_t_ada" userId="555160e609be70ba" providerId="LiveId" clId="{E7372F93-9200-42C9-9B65-AF7788603C22}" dt="2024-08-17T18:49:15.703" v="383" actId="14100"/>
        <pc:sldMkLst>
          <pc:docMk/>
          <pc:sldMk cId="1926663939" sldId="329"/>
        </pc:sldMkLst>
        <pc:spChg chg="mod">
          <ac:chgData name="Not M_ur_t_ada" userId="555160e609be70ba" providerId="LiveId" clId="{E7372F93-9200-42C9-9B65-AF7788603C22}" dt="2024-08-17T18:49:12.967" v="382" actId="1076"/>
          <ac:spMkLst>
            <pc:docMk/>
            <pc:sldMk cId="1926663939" sldId="329"/>
            <ac:spMk id="4" creationId="{00000000-0000-0000-0000-000000000000}"/>
          </ac:spMkLst>
        </pc:spChg>
        <pc:spChg chg="mod">
          <ac:chgData name="Not M_ur_t_ada" userId="555160e609be70ba" providerId="LiveId" clId="{E7372F93-9200-42C9-9B65-AF7788603C22}" dt="2024-08-17T18:49:15.703" v="383" actId="14100"/>
          <ac:spMkLst>
            <pc:docMk/>
            <pc:sldMk cId="1926663939" sldId="329"/>
            <ac:spMk id="6" creationId="{00000000-0000-0000-0000-000000000000}"/>
          </ac:spMkLst>
        </pc:spChg>
        <pc:spChg chg="add del mod">
          <ac:chgData name="Not M_ur_t_ada" userId="555160e609be70ba" providerId="LiveId" clId="{E7372F93-9200-42C9-9B65-AF7788603C22}" dt="2024-08-17T18:49:02.087" v="379" actId="478"/>
          <ac:spMkLst>
            <pc:docMk/>
            <pc:sldMk cId="1926663939" sldId="329"/>
            <ac:spMk id="8" creationId="{02150035-1697-40E4-A0D4-4F82DDDD806E}"/>
          </ac:spMkLst>
        </pc:spChg>
        <pc:picChg chg="del">
          <ac:chgData name="Not M_ur_t_ada" userId="555160e609be70ba" providerId="LiveId" clId="{E7372F93-9200-42C9-9B65-AF7788603C22}" dt="2024-08-17T18:48:57.905" v="378" actId="478"/>
          <ac:picMkLst>
            <pc:docMk/>
            <pc:sldMk cId="1926663939" sldId="329"/>
            <ac:picMk id="3" creationId="{00000000-0000-0000-0000-000000000000}"/>
          </ac:picMkLst>
        </pc:picChg>
        <pc:picChg chg="mod">
          <ac:chgData name="Not M_ur_t_ada" userId="555160e609be70ba" providerId="LiveId" clId="{E7372F93-9200-42C9-9B65-AF7788603C22}" dt="2024-08-17T18:49:09.645" v="381" actId="14100"/>
          <ac:picMkLst>
            <pc:docMk/>
            <pc:sldMk cId="1926663939" sldId="329"/>
            <ac:picMk id="5" creationId="{00000000-0000-0000-0000-000000000000}"/>
          </ac:picMkLst>
        </pc:picChg>
        <pc:picChg chg="del">
          <ac:chgData name="Not M_ur_t_ada" userId="555160e609be70ba" providerId="LiveId" clId="{E7372F93-9200-42C9-9B65-AF7788603C22}" dt="2024-08-17T18:48:51.617" v="377" actId="478"/>
          <ac:picMkLst>
            <pc:docMk/>
            <pc:sldMk cId="1926663939" sldId="329"/>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57E0F-FB60-4A3F-8D4C-FF265B75EFE2}" type="datetimeFigureOut">
              <a:rPr lang="en-US" smtClean="0"/>
              <a:t>9/28/2024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DE943-E55E-4943-A640-CBF42C44AE0F}" type="slidenum">
              <a:rPr lang="en-US" smtClean="0"/>
              <a:t>‹#›</a:t>
            </a:fld>
            <a:endParaRPr lang="en-US"/>
          </a:p>
        </p:txBody>
      </p:sp>
    </p:spTree>
    <p:extLst>
      <p:ext uri="{BB962C8B-B14F-4D97-AF65-F5344CB8AC3E}">
        <p14:creationId xmlns:p14="http://schemas.microsoft.com/office/powerpoint/2010/main" val="407842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DE943-E55E-4943-A640-CBF42C44AE0F}" type="slidenum">
              <a:rPr lang="en-US" smtClean="0"/>
              <a:t>23</a:t>
            </a:fld>
            <a:endParaRPr lang="en-US" dirty="0"/>
          </a:p>
        </p:txBody>
      </p:sp>
    </p:spTree>
    <p:extLst>
      <p:ext uri="{BB962C8B-B14F-4D97-AF65-F5344CB8AC3E}">
        <p14:creationId xmlns:p14="http://schemas.microsoft.com/office/powerpoint/2010/main" val="375599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9.crdownload"/><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70" y="381000"/>
            <a:ext cx="6975230" cy="2286001"/>
          </a:xfrm>
          <a:blipFill>
            <a:blip r:embed="rId2"/>
            <a:tile tx="0" ty="0" sx="100000" sy="100000" flip="none" algn="tl"/>
          </a:blipFill>
        </p:spPr>
        <p:txBody>
          <a:bodyPr>
            <a:noAutofit/>
          </a:bodyPr>
          <a:lstStyle/>
          <a:p>
            <a:pPr rtl="1"/>
            <a:r>
              <a:rPr lang="ar-IQ" sz="4800" b="1" dirty="0">
                <a:solidFill>
                  <a:schemeClr val="bg1"/>
                </a:solidFill>
              </a:rPr>
              <a:t>خطوة بخطوة :</a:t>
            </a:r>
            <a:br>
              <a:rPr lang="ar-IQ" sz="4800" b="1" dirty="0">
                <a:solidFill>
                  <a:schemeClr val="bg1"/>
                </a:solidFill>
              </a:rPr>
            </a:br>
            <a:r>
              <a:rPr lang="ar-IQ" sz="4800" b="1" dirty="0">
                <a:solidFill>
                  <a:schemeClr val="bg1"/>
                </a:solidFill>
              </a:rPr>
              <a:t>دليل الكتابة والنشر في المجلات العلمية</a:t>
            </a:r>
            <a:endParaRPr lang="en-US" sz="4800" b="1" dirty="0">
              <a:solidFill>
                <a:schemeClr val="bg1"/>
              </a:solidFill>
            </a:endParaRPr>
          </a:p>
        </p:txBody>
      </p:sp>
      <p:sp>
        <p:nvSpPr>
          <p:cNvPr id="6" name="Content Placeholder 5"/>
          <p:cNvSpPr>
            <a:spLocks noGrp="1"/>
          </p:cNvSpPr>
          <p:nvPr>
            <p:ph sz="half" idx="2"/>
          </p:nvPr>
        </p:nvSpPr>
        <p:spPr>
          <a:xfrm>
            <a:off x="2057400" y="4876800"/>
            <a:ext cx="4953000" cy="1906639"/>
          </a:xfrm>
          <a:solidFill>
            <a:srgbClr val="FFFF99"/>
          </a:solidFill>
          <a:effectLst>
            <a:outerShdw blurRad="152400" dist="317500" dir="5400000" sx="90000" sy="-19000" rotWithShape="0">
              <a:prstClr val="black">
                <a:alpha val="15000"/>
              </a:prstClr>
            </a:outerShdw>
          </a:effectLst>
        </p:spPr>
        <p:txBody>
          <a:bodyPr anchor="ctr">
            <a:noAutofit/>
          </a:bodyPr>
          <a:lstStyle/>
          <a:p>
            <a:pPr marL="0" indent="0" algn="ctr" rtl="1">
              <a:buNone/>
            </a:pPr>
            <a:r>
              <a:rPr lang="ar-IQ" sz="3600" b="1" dirty="0">
                <a:solidFill>
                  <a:srgbClr val="FF0000"/>
                </a:solidFill>
              </a:rPr>
              <a:t>المحاضـــــــــــــر : </a:t>
            </a:r>
          </a:p>
          <a:p>
            <a:pPr marL="0" indent="0" algn="ctr" rtl="1">
              <a:buNone/>
            </a:pPr>
            <a:r>
              <a:rPr lang="ar-IQ" sz="2600" b="1" dirty="0"/>
              <a:t>أ.د. جــلال حميد حمزة الجبــوري آل واوي</a:t>
            </a:r>
            <a:endParaRPr lang="en-US" sz="2600" b="1" dirty="0"/>
          </a:p>
          <a:p>
            <a:pPr marL="0" indent="0" algn="ctr" rtl="1">
              <a:buNone/>
            </a:pPr>
            <a:r>
              <a:rPr lang="ar-IQ" sz="2600" b="1" dirty="0"/>
              <a:t>كلية علوم الهندسة الزراعية- جامعة بغداد</a:t>
            </a:r>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86000"/>
            <a:ext cx="1905000" cy="1905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81000"/>
            <a:ext cx="1905000" cy="1905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191000"/>
            <a:ext cx="1905000" cy="1906639"/>
          </a:xfrm>
          <a:prstGeom prst="rect">
            <a:avLst/>
          </a:prstGeom>
        </p:spPr>
      </p:pic>
      <p:pic>
        <p:nvPicPr>
          <p:cNvPr id="3" name="Content Placeholder 2"/>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b="9335"/>
          <a:stretch/>
        </p:blipFill>
        <p:spPr>
          <a:xfrm>
            <a:off x="0" y="2819400"/>
            <a:ext cx="7010400" cy="1962489"/>
          </a:xfrm>
        </p:spPr>
      </p:pic>
      <p:pic>
        <p:nvPicPr>
          <p:cNvPr id="9" name="Picture 8">
            <a:extLst>
              <a:ext uri="{FF2B5EF4-FFF2-40B4-BE49-F238E27FC236}">
                <a16:creationId xmlns:a16="http://schemas.microsoft.com/office/drawing/2014/main" id="{3FA5ABA6-4ACE-4362-989F-9A3718D575E3}"/>
              </a:ext>
            </a:extLst>
          </p:cNvPr>
          <p:cNvPicPr>
            <a:picLocks noChangeAspect="1"/>
          </p:cNvPicPr>
          <p:nvPr/>
        </p:nvPicPr>
        <p:blipFill>
          <a:blip r:embed="rId7"/>
          <a:stretch>
            <a:fillRect/>
          </a:stretch>
        </p:blipFill>
        <p:spPr>
          <a:xfrm>
            <a:off x="35170" y="4798404"/>
            <a:ext cx="1959287" cy="2024426"/>
          </a:xfrm>
          <a:prstGeom prst="rect">
            <a:avLst/>
          </a:prstGeom>
        </p:spPr>
      </p:pic>
    </p:spTree>
    <p:extLst>
      <p:ext uri="{BB962C8B-B14F-4D97-AF65-F5344CB8AC3E}">
        <p14:creationId xmlns:p14="http://schemas.microsoft.com/office/powerpoint/2010/main" val="308709565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repeatCount="2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0" fill="hold"/>
                                        <p:tgtEl>
                                          <p:spTgt spid="3"/>
                                        </p:tgtEl>
                                        <p:attrNameLst>
                                          <p:attrName>ppt_w</p:attrName>
                                        </p:attrNameLst>
                                      </p:cBhvr>
                                      <p:tavLst>
                                        <p:tav tm="0">
                                          <p:val>
                                            <p:fltVal val="0"/>
                                          </p:val>
                                        </p:tav>
                                        <p:tav tm="100000">
                                          <p:val>
                                            <p:strVal val="#ppt_w"/>
                                          </p:val>
                                        </p:tav>
                                      </p:tavLst>
                                    </p:anim>
                                    <p:anim calcmode="lin" valueType="num">
                                      <p:cBhvr>
                                        <p:cTn id="11" dur="5000" fill="hold"/>
                                        <p:tgtEl>
                                          <p:spTgt spid="3"/>
                                        </p:tgtEl>
                                        <p:attrNameLst>
                                          <p:attrName>ppt_h</p:attrName>
                                        </p:attrNameLst>
                                      </p:cBhvr>
                                      <p:tavLst>
                                        <p:tav tm="0">
                                          <p:val>
                                            <p:fltVal val="0"/>
                                          </p:val>
                                        </p:tav>
                                        <p:tav tm="100000">
                                          <p:val>
                                            <p:strVal val="#ppt_h"/>
                                          </p:val>
                                        </p:tav>
                                      </p:tavLst>
                                    </p:anim>
                                    <p:animEffect transition="in" filter="fade">
                                      <p:cBhvr>
                                        <p:cTn id="12" dur="5000"/>
                                        <p:tgtEl>
                                          <p:spTgt spid="3"/>
                                        </p:tgtEl>
                                      </p:cBhvr>
                                    </p:animEffect>
                                  </p:childTnLst>
                                </p:cTn>
                              </p:par>
                              <p:par>
                                <p:cTn id="13" presetID="53" presetClass="entr" presetSubtype="16" repeatCount="2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0" fill="hold"/>
                                        <p:tgtEl>
                                          <p:spTgt spid="10"/>
                                        </p:tgtEl>
                                        <p:attrNameLst>
                                          <p:attrName>ppt_w</p:attrName>
                                        </p:attrNameLst>
                                      </p:cBhvr>
                                      <p:tavLst>
                                        <p:tav tm="0">
                                          <p:val>
                                            <p:fltVal val="0"/>
                                          </p:val>
                                        </p:tav>
                                        <p:tav tm="100000">
                                          <p:val>
                                            <p:strVal val="#ppt_w"/>
                                          </p:val>
                                        </p:tav>
                                      </p:tavLst>
                                    </p:anim>
                                    <p:anim calcmode="lin" valueType="num">
                                      <p:cBhvr>
                                        <p:cTn id="16" dur="5000" fill="hold"/>
                                        <p:tgtEl>
                                          <p:spTgt spid="10"/>
                                        </p:tgtEl>
                                        <p:attrNameLst>
                                          <p:attrName>ppt_h</p:attrName>
                                        </p:attrNameLst>
                                      </p:cBhvr>
                                      <p:tavLst>
                                        <p:tav tm="0">
                                          <p:val>
                                            <p:fltVal val="0"/>
                                          </p:val>
                                        </p:tav>
                                        <p:tav tm="100000">
                                          <p:val>
                                            <p:strVal val="#ppt_h"/>
                                          </p:val>
                                        </p:tav>
                                      </p:tavLst>
                                    </p:anim>
                                    <p:animEffect transition="in" filter="fade">
                                      <p:cBhvr>
                                        <p:cTn id="17" dur="5000"/>
                                        <p:tgtEl>
                                          <p:spTgt spid="10"/>
                                        </p:tgtEl>
                                      </p:cBhvr>
                                    </p:animEffect>
                                  </p:childTnLst>
                                </p:cTn>
                              </p:par>
                              <p:par>
                                <p:cTn id="18" presetID="53" presetClass="entr" presetSubtype="16" repeatCount="200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0" fill="hold"/>
                                        <p:tgtEl>
                                          <p:spTgt spid="8"/>
                                        </p:tgtEl>
                                        <p:attrNameLst>
                                          <p:attrName>ppt_w</p:attrName>
                                        </p:attrNameLst>
                                      </p:cBhvr>
                                      <p:tavLst>
                                        <p:tav tm="0">
                                          <p:val>
                                            <p:fltVal val="0"/>
                                          </p:val>
                                        </p:tav>
                                        <p:tav tm="100000">
                                          <p:val>
                                            <p:strVal val="#ppt_w"/>
                                          </p:val>
                                        </p:tav>
                                      </p:tavLst>
                                    </p:anim>
                                    <p:anim calcmode="lin" valueType="num">
                                      <p:cBhvr>
                                        <p:cTn id="21" dur="5000" fill="hold"/>
                                        <p:tgtEl>
                                          <p:spTgt spid="8"/>
                                        </p:tgtEl>
                                        <p:attrNameLst>
                                          <p:attrName>ppt_h</p:attrName>
                                        </p:attrNameLst>
                                      </p:cBhvr>
                                      <p:tavLst>
                                        <p:tav tm="0">
                                          <p:val>
                                            <p:fltVal val="0"/>
                                          </p:val>
                                        </p:tav>
                                        <p:tav tm="100000">
                                          <p:val>
                                            <p:strVal val="#ppt_h"/>
                                          </p:val>
                                        </p:tav>
                                      </p:tavLst>
                                    </p:anim>
                                    <p:animEffect transition="in" filter="fade">
                                      <p:cBhvr>
                                        <p:cTn id="22" dur="5000"/>
                                        <p:tgtEl>
                                          <p:spTgt spid="8"/>
                                        </p:tgtEl>
                                      </p:cBhvr>
                                    </p:animEffect>
                                  </p:childTnLst>
                                </p:cTn>
                              </p:par>
                              <p:par>
                                <p:cTn id="23" presetID="53" presetClass="entr" presetSubtype="16" repeatCount="200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0" fill="hold"/>
                                        <p:tgtEl>
                                          <p:spTgt spid="11"/>
                                        </p:tgtEl>
                                        <p:attrNameLst>
                                          <p:attrName>ppt_w</p:attrName>
                                        </p:attrNameLst>
                                      </p:cBhvr>
                                      <p:tavLst>
                                        <p:tav tm="0">
                                          <p:val>
                                            <p:fltVal val="0"/>
                                          </p:val>
                                        </p:tav>
                                        <p:tav tm="100000">
                                          <p:val>
                                            <p:strVal val="#ppt_w"/>
                                          </p:val>
                                        </p:tav>
                                      </p:tavLst>
                                    </p:anim>
                                    <p:anim calcmode="lin" valueType="num">
                                      <p:cBhvr>
                                        <p:cTn id="26" dur="5000" fill="hold"/>
                                        <p:tgtEl>
                                          <p:spTgt spid="11"/>
                                        </p:tgtEl>
                                        <p:attrNameLst>
                                          <p:attrName>ppt_h</p:attrName>
                                        </p:attrNameLst>
                                      </p:cBhvr>
                                      <p:tavLst>
                                        <p:tav tm="0">
                                          <p:val>
                                            <p:fltVal val="0"/>
                                          </p:val>
                                        </p:tav>
                                        <p:tav tm="100000">
                                          <p:val>
                                            <p:strVal val="#ppt_h"/>
                                          </p:val>
                                        </p:tav>
                                      </p:tavLst>
                                    </p:anim>
                                    <p:animEffect transition="in" filter="fade">
                                      <p:cBhvr>
                                        <p:cTn id="27" dur="50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bg/>
                                          </p:spTgt>
                                        </p:tgtEl>
                                        <p:attrNameLst>
                                          <p:attrName>style.visibility</p:attrName>
                                        </p:attrNameLst>
                                      </p:cBhvr>
                                      <p:to>
                                        <p:strVal val="visible"/>
                                      </p:to>
                                    </p:set>
                                    <p:anim calcmode="lin" valueType="num">
                                      <p:cBhvr>
                                        <p:cTn id="30" dur="500" fill="hold"/>
                                        <p:tgtEl>
                                          <p:spTgt spid="6">
                                            <p:bg/>
                                          </p:spTgt>
                                        </p:tgtEl>
                                        <p:attrNameLst>
                                          <p:attrName>ppt_w</p:attrName>
                                        </p:attrNameLst>
                                      </p:cBhvr>
                                      <p:tavLst>
                                        <p:tav tm="0">
                                          <p:val>
                                            <p:fltVal val="0"/>
                                          </p:val>
                                        </p:tav>
                                        <p:tav tm="100000">
                                          <p:val>
                                            <p:strVal val="#ppt_w"/>
                                          </p:val>
                                        </p:tav>
                                      </p:tavLst>
                                    </p:anim>
                                    <p:anim calcmode="lin" valueType="num">
                                      <p:cBhvr>
                                        <p:cTn id="31" dur="500" fill="hold"/>
                                        <p:tgtEl>
                                          <p:spTgt spid="6">
                                            <p:bg/>
                                          </p:spTgt>
                                        </p:tgtEl>
                                        <p:attrNameLst>
                                          <p:attrName>ppt_h</p:attrName>
                                        </p:attrNameLst>
                                      </p:cBhvr>
                                      <p:tavLst>
                                        <p:tav tm="0">
                                          <p:val>
                                            <p:fltVal val="0"/>
                                          </p:val>
                                        </p:tav>
                                        <p:tav tm="100000">
                                          <p:val>
                                            <p:strVal val="#ppt_h"/>
                                          </p:val>
                                        </p:tav>
                                      </p:tavLst>
                                    </p:anim>
                                    <p:animEffect transition="in" filter="fade">
                                      <p:cBhvr>
                                        <p:cTn id="32" dur="500"/>
                                        <p:tgtEl>
                                          <p:spTgt spid="6">
                                            <p:bg/>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6">
                                            <p:txEl>
                                              <p:pRg st="0" end="0"/>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p:cTn id="4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6">
                                            <p:txEl>
                                              <p:pRg st="1" end="1"/>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p:cTn id="4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6">
                                            <p:txEl>
                                              <p:pRg st="2" end="2"/>
                                            </p:txEl>
                                          </p:spTgt>
                                        </p:tgtEl>
                                      </p:cBhvr>
                                    </p:animEffect>
                                  </p:childTnLst>
                                </p:cTn>
                              </p:par>
                              <p:par>
                                <p:cTn id="48" presetID="2" presetClass="entr" presetSubtype="4"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par>
                                <p:cTn id="52" presetID="18" presetClass="emph" presetSubtype="0" repeatCount="indefinite" fill="hold" grpId="1" nodeType="withEffect">
                                  <p:stCondLst>
                                    <p:cond delay="0"/>
                                  </p:stCondLst>
                                  <p:iterate type="lt">
                                    <p:tmPct val="4000"/>
                                  </p:iterate>
                                  <p:childTnLst>
                                    <p:set>
                                      <p:cBhvr override="childStyle">
                                        <p:cTn id="53" dur="10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9D3F4F7D-108C-4F11-8FA9-8D1B31F4F0F0}"/>
              </a:ext>
            </a:extLst>
          </p:cNvPr>
          <p:cNvSpPr txBox="1">
            <a:spLocks/>
          </p:cNvSpPr>
          <p:nvPr/>
        </p:nvSpPr>
        <p:spPr>
          <a:xfrm>
            <a:off x="609600" y="1447800"/>
            <a:ext cx="7924800" cy="5029200"/>
          </a:xfrm>
          <a:prstGeom prst="rect">
            <a:avLst/>
          </a:prstGeom>
          <a:solidFill>
            <a:srgbClr val="00FFFF"/>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rtl="1"/>
            <a:r>
              <a:rPr lang="ar-IQ" b="1" dirty="0">
                <a:solidFill>
                  <a:srgbClr val="FF0000"/>
                </a:solidFill>
              </a:rPr>
              <a:t>تقديم مقال يعني :-</a:t>
            </a:r>
          </a:p>
          <a:p>
            <a:pPr algn="just" rtl="1"/>
            <a:r>
              <a:rPr lang="ar-IQ" b="1" dirty="0"/>
              <a:t>أن العمل لم يتم نشره مسبقًا (إلا في شكل ملخص أو محاضرة منشورة أو أطروحة أكاديمية).</a:t>
            </a:r>
          </a:p>
          <a:p>
            <a:pPr algn="just" rtl="1"/>
            <a:r>
              <a:rPr lang="ar-IQ" b="1" dirty="0">
                <a:solidFill>
                  <a:srgbClr val="C00000"/>
                </a:solidFill>
              </a:rPr>
              <a:t>أنه ليس قيد النظر للنشر في مكان آخر.</a:t>
            </a:r>
          </a:p>
          <a:p>
            <a:pPr algn="just" rtl="1"/>
            <a:r>
              <a:rPr lang="ar-IQ" b="1" dirty="0"/>
              <a:t>أن تتم الموافقة على نشره من قبل جميع المؤلفين، وبشكل ضمني أو صريح من قبل السلطات المسؤولة حيث تم تنفيذ العمل.</a:t>
            </a:r>
          </a:p>
          <a:p>
            <a:pPr algn="just" rtl="1"/>
            <a:r>
              <a:rPr lang="ar-IQ" b="1" dirty="0">
                <a:solidFill>
                  <a:srgbClr val="C00000"/>
                </a:solidFill>
              </a:rPr>
              <a:t>أنه في حالة قبوله، لن يتم نشره في مكان آخر بنفس الشكل، باللغة الإنجليزية أو بأي لغة أخرى. بما في ذلك إلكترونياً دون الحصول على موافقة كتابية من صاحب حقوق الطبع والنشر.</a:t>
            </a:r>
          </a:p>
          <a:p>
            <a:pPr algn="just" rtl="1"/>
            <a:r>
              <a:rPr lang="ar-IQ" b="1" dirty="0"/>
              <a:t>يعني التحقق فحص مقالتك عن طريق فحص التشابه </a:t>
            </a:r>
            <a:r>
              <a:rPr lang="en-US" b="1" dirty="0" err="1"/>
              <a:t>Crossref</a:t>
            </a:r>
            <a:r>
              <a:rPr lang="ar-IQ" b="1" dirty="0"/>
              <a:t> وغيره من برامج التحقق من الأصالة أو النسخ المكررة.</a:t>
            </a:r>
            <a:endParaRPr lang="en-US" b="1" dirty="0"/>
          </a:p>
        </p:txBody>
      </p:sp>
      <p:sp>
        <p:nvSpPr>
          <p:cNvPr id="4" name="Title 3"/>
          <p:cNvSpPr>
            <a:spLocks noGrp="1"/>
          </p:cNvSpPr>
          <p:nvPr>
            <p:ph type="title"/>
          </p:nvPr>
        </p:nvSpPr>
        <p:spPr>
          <a:xfrm>
            <a:off x="2996186" y="457200"/>
            <a:ext cx="5690613" cy="762000"/>
          </a:xfrm>
        </p:spPr>
        <p:txBody>
          <a:bodyPr>
            <a:noAutofit/>
          </a:bodyPr>
          <a:lstStyle/>
          <a:p>
            <a:pPr lvl="0"/>
            <a:r>
              <a:rPr lang="en-US" sz="3600" b="1" dirty="0">
                <a:solidFill>
                  <a:srgbClr val="FF0000"/>
                </a:solidFill>
              </a:rPr>
              <a:t>Submission declaration and verification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
            <a:ext cx="2996187" cy="1810062"/>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ppt_w</p:attrName>
                                        </p:attrNameLst>
                                      </p:cBhvr>
                                      <p:tavLst>
                                        <p:tav tm="0" fmla="#ppt_w*sin(2.5*pi*$)">
                                          <p:val>
                                            <p:fltVal val="0"/>
                                          </p:val>
                                        </p:tav>
                                        <p:tav tm="100000">
                                          <p:val>
                                            <p:fltVal val="1"/>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21" presetClass="entr" presetSubtype="1" fill="hold" grpId="0" nodeType="after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wheel(1)">
                                      <p:cBhvr>
                                        <p:cTn id="17" dur="2000"/>
                                        <p:tgtEl>
                                          <p:spTgt spid="11">
                                            <p:bg/>
                                          </p:spTgt>
                                        </p:tgtEl>
                                      </p:cBhvr>
                                    </p:animEffect>
                                  </p:childTnLst>
                                </p:cTn>
                              </p:par>
                            </p:childTnLst>
                          </p:cTn>
                        </p:par>
                        <p:par>
                          <p:cTn id="18" fill="hold">
                            <p:stCondLst>
                              <p:cond delay="6000"/>
                            </p:stCondLst>
                            <p:childTnLst>
                              <p:par>
                                <p:cTn id="19" presetID="21" presetClass="entr" presetSubtype="1"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heel(1)">
                                      <p:cBhvr>
                                        <p:cTn id="21" dur="2000"/>
                                        <p:tgtEl>
                                          <p:spTgt spid="11">
                                            <p:txEl>
                                              <p:pRg st="0" end="0"/>
                                            </p:txEl>
                                          </p:spTgt>
                                        </p:tgtEl>
                                      </p:cBhvr>
                                    </p:animEffect>
                                  </p:childTnLst>
                                </p:cTn>
                              </p:par>
                            </p:childTnLst>
                          </p:cTn>
                        </p:par>
                        <p:par>
                          <p:cTn id="22" fill="hold">
                            <p:stCondLst>
                              <p:cond delay="8000"/>
                            </p:stCondLst>
                            <p:childTnLst>
                              <p:par>
                                <p:cTn id="23" presetID="21" presetClass="entr" presetSubtype="1" fill="hold" grpId="0" nodeType="after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heel(1)">
                                      <p:cBhvr>
                                        <p:cTn id="25" dur="2000"/>
                                        <p:tgtEl>
                                          <p:spTgt spid="11">
                                            <p:txEl>
                                              <p:pRg st="1" end="1"/>
                                            </p:txEl>
                                          </p:spTgt>
                                        </p:tgtEl>
                                      </p:cBhvr>
                                    </p:animEffect>
                                  </p:childTnLst>
                                </p:cTn>
                              </p:par>
                            </p:childTnLst>
                          </p:cTn>
                        </p:par>
                        <p:par>
                          <p:cTn id="26" fill="hold">
                            <p:stCondLst>
                              <p:cond delay="10000"/>
                            </p:stCondLst>
                            <p:childTnLst>
                              <p:par>
                                <p:cTn id="27" presetID="21" presetClass="entr" presetSubtype="1" fill="hold" grpId="0" nodeType="after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heel(1)">
                                      <p:cBhvr>
                                        <p:cTn id="29" dur="2000"/>
                                        <p:tgtEl>
                                          <p:spTgt spid="11">
                                            <p:txEl>
                                              <p:pRg st="2" end="2"/>
                                            </p:txEl>
                                          </p:spTgt>
                                        </p:tgtEl>
                                      </p:cBhvr>
                                    </p:animEffect>
                                  </p:childTnLst>
                                </p:cTn>
                              </p:par>
                            </p:childTnLst>
                          </p:cTn>
                        </p:par>
                        <p:par>
                          <p:cTn id="30" fill="hold">
                            <p:stCondLst>
                              <p:cond delay="12000"/>
                            </p:stCondLst>
                            <p:childTnLst>
                              <p:par>
                                <p:cTn id="31" presetID="21" presetClass="entr" presetSubtype="1" fill="hold" grpId="0" nodeType="after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wheel(1)">
                                      <p:cBhvr>
                                        <p:cTn id="33" dur="2000"/>
                                        <p:tgtEl>
                                          <p:spTgt spid="11">
                                            <p:txEl>
                                              <p:pRg st="3" end="3"/>
                                            </p:txEl>
                                          </p:spTgt>
                                        </p:tgtEl>
                                      </p:cBhvr>
                                    </p:animEffect>
                                  </p:childTnLst>
                                </p:cTn>
                              </p:par>
                            </p:childTnLst>
                          </p:cTn>
                        </p:par>
                        <p:par>
                          <p:cTn id="34" fill="hold">
                            <p:stCondLst>
                              <p:cond delay="14000"/>
                            </p:stCondLst>
                            <p:childTnLst>
                              <p:par>
                                <p:cTn id="35" presetID="21" presetClass="entr" presetSubtype="1" fill="hold" grpId="0" nodeType="after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heel(1)">
                                      <p:cBhvr>
                                        <p:cTn id="37" dur="2000"/>
                                        <p:tgtEl>
                                          <p:spTgt spid="11">
                                            <p:txEl>
                                              <p:pRg st="4" end="4"/>
                                            </p:txEl>
                                          </p:spTgt>
                                        </p:tgtEl>
                                      </p:cBhvr>
                                    </p:animEffect>
                                  </p:childTnLst>
                                </p:cTn>
                              </p:par>
                            </p:childTnLst>
                          </p:cTn>
                        </p:par>
                        <p:par>
                          <p:cTn id="38" fill="hold">
                            <p:stCondLst>
                              <p:cond delay="16000"/>
                            </p:stCondLst>
                            <p:childTnLst>
                              <p:par>
                                <p:cTn id="39" presetID="21" presetClass="entr" presetSubtype="1" fill="hold" grpId="0" nodeType="after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heel(1)">
                                      <p:cBhvr>
                                        <p:cTn id="41"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685800"/>
          </a:xfrm>
        </p:spPr>
        <p:txBody>
          <a:bodyPr>
            <a:noAutofit/>
          </a:bodyPr>
          <a:lstStyle/>
          <a:p>
            <a:pPr rtl="1"/>
            <a:r>
              <a:rPr lang="en-US" sz="3600" b="1" i="1" dirty="0">
                <a:solidFill>
                  <a:srgbClr val="FF0000"/>
                </a:solidFill>
              </a:rPr>
              <a:t>Preprints</a:t>
            </a:r>
            <a:endParaRPr lang="en-US" sz="3600" b="1" dirty="0">
              <a:solidFill>
                <a:srgbClr val="FF0000"/>
              </a:solidFill>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1747" y="1143000"/>
            <a:ext cx="4405137" cy="5029200"/>
          </a:xfrm>
        </p:spPr>
      </p:pic>
      <p:sp>
        <p:nvSpPr>
          <p:cNvPr id="6" name="Content Placeholder 5"/>
          <p:cNvSpPr>
            <a:spLocks noGrp="1"/>
          </p:cNvSpPr>
          <p:nvPr>
            <p:ph sz="half" idx="2"/>
          </p:nvPr>
        </p:nvSpPr>
        <p:spPr>
          <a:xfrm>
            <a:off x="2971800" y="1371600"/>
            <a:ext cx="5791200" cy="4800600"/>
          </a:xfrm>
          <a:solidFill>
            <a:srgbClr val="FFCCFF"/>
          </a:solidFill>
        </p:spPr>
        <p:txBody>
          <a:bodyPr>
            <a:noAutofit/>
          </a:bodyPr>
          <a:lstStyle/>
          <a:p>
            <a:pPr algn="just" rtl="1"/>
            <a:r>
              <a:rPr lang="ar-IQ" b="1" dirty="0">
                <a:cs typeface="+mj-cs"/>
              </a:rPr>
              <a:t>يمكن للمؤلفين مشاركة نسختهم الأولية في أي مكان وفي أي وقت</a:t>
            </a:r>
          </a:p>
          <a:p>
            <a:pPr algn="just" rtl="1"/>
            <a:r>
              <a:rPr lang="ar-IQ" b="1" dirty="0">
                <a:solidFill>
                  <a:srgbClr val="C00000"/>
                </a:solidFill>
                <a:cs typeface="+mj-cs"/>
              </a:rPr>
              <a:t>إذا تم قبولها للنشر، فيمكن للمؤلفين ربط النسخة الأولية بمنشورهم الرسمي عبر معرف الكائن الرقمي </a:t>
            </a:r>
            <a:r>
              <a:rPr lang="en-US" b="1" dirty="0">
                <a:solidFill>
                  <a:srgbClr val="C00000"/>
                </a:solidFill>
                <a:cs typeface="+mj-cs"/>
              </a:rPr>
              <a:t>DOI</a:t>
            </a:r>
            <a:endParaRPr lang="ar-IQ" b="1" dirty="0">
              <a:solidFill>
                <a:srgbClr val="C00000"/>
              </a:solidFill>
              <a:cs typeface="+mj-cs"/>
            </a:endParaRPr>
          </a:p>
          <a:p>
            <a:pPr algn="just" rtl="1"/>
            <a:r>
              <a:rPr lang="ar-IQ" b="1" dirty="0">
                <a:cs typeface="+mj-cs"/>
              </a:rPr>
              <a:t>بعض المجلات لها سياسات مختلفة لما قبل الطباعة.</a:t>
            </a:r>
          </a:p>
          <a:p>
            <a:pPr algn="just" rtl="1"/>
            <a:r>
              <a:rPr lang="ar-IQ" b="1" dirty="0">
                <a:solidFill>
                  <a:srgbClr val="C00000"/>
                </a:solidFill>
                <a:cs typeface="+mj-cs"/>
              </a:rPr>
              <a:t>لا ينبغي إضافة النسخ الأولية أو تحسينها بأي شكل من الأشكال لكي تبدو أكثر شبهاً بالإصدارات النهائية للمقالات أو لتحل محلها</a:t>
            </a:r>
            <a:endParaRPr lang="en-US" b="1" dirty="0">
              <a:solidFill>
                <a:srgbClr val="C00000"/>
              </a:solidFill>
              <a:cs typeface="+mj-cs"/>
            </a:endParaRPr>
          </a:p>
        </p:txBody>
      </p:sp>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heel(1)">
                                      <p:cBhvr>
                                        <p:cTn id="3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447800"/>
            <a:ext cx="5257800" cy="685800"/>
          </a:xfrm>
        </p:spPr>
        <p:txBody>
          <a:bodyPr>
            <a:noAutofit/>
          </a:bodyPr>
          <a:lstStyle/>
          <a:p>
            <a:r>
              <a:rPr lang="en-US" sz="3600" b="1" dirty="0">
                <a:solidFill>
                  <a:srgbClr val="FF0000"/>
                </a:solidFill>
              </a:rPr>
              <a:t>Preprint posting on SSRN</a:t>
            </a:r>
            <a:endParaRPr lang="en-US" sz="3600" dirty="0">
              <a:solidFill>
                <a:srgbClr val="FF0000"/>
              </a:solidFill>
            </a:endParaRPr>
          </a:p>
        </p:txBody>
      </p:sp>
      <p:sp>
        <p:nvSpPr>
          <p:cNvPr id="6" name="Content Placeholder 5"/>
          <p:cNvSpPr>
            <a:spLocks noGrp="1"/>
          </p:cNvSpPr>
          <p:nvPr>
            <p:ph sz="half" idx="2"/>
          </p:nvPr>
        </p:nvSpPr>
        <p:spPr>
          <a:xfrm>
            <a:off x="457200" y="2133600"/>
            <a:ext cx="8229600" cy="4114800"/>
          </a:xfrm>
          <a:solidFill>
            <a:srgbClr val="FFFF66"/>
          </a:solidFill>
        </p:spPr>
        <p:txBody>
          <a:bodyPr>
            <a:noAutofit/>
          </a:bodyPr>
          <a:lstStyle/>
          <a:p>
            <a:pPr algn="just" rtl="1"/>
            <a:r>
              <a:rPr lang="ar-IQ" sz="2400" b="1" dirty="0"/>
              <a:t>تقدم هذه المجلة خدمة النشر ما قبل الطباعة مجانًا.</a:t>
            </a:r>
          </a:p>
          <a:p>
            <a:pPr algn="just" rtl="1"/>
            <a:r>
              <a:rPr lang="ar-IQ" sz="2400" b="1" dirty="0">
                <a:solidFill>
                  <a:srgbClr val="C00000"/>
                </a:solidFill>
              </a:rPr>
              <a:t>توفر النسخ الأولية التسجيل المبكر لأبحاثك ونشرها، مما يسهل الاستشهادات المبكرة والتعاون.</a:t>
            </a:r>
          </a:p>
          <a:p>
            <a:pPr algn="just" rtl="1"/>
            <a:r>
              <a:rPr lang="ar-IQ" sz="2400" b="1" dirty="0"/>
              <a:t>أثناء التقديم إلى مدير التحرير، يمكنك اختيار نشر مخطوطتك علنًا كنسخة أولية على خادم الطباعة المسبقة </a:t>
            </a:r>
            <a:r>
              <a:rPr lang="en-US" sz="2400" b="1" dirty="0"/>
              <a:t>SSRN</a:t>
            </a:r>
            <a:r>
              <a:rPr lang="ar-IQ" sz="2400" b="1" dirty="0"/>
              <a:t> بمجرد دخولها في مراجعة النظراء مع المجلة.</a:t>
            </a:r>
          </a:p>
          <a:p>
            <a:pPr algn="just" rtl="1"/>
            <a:r>
              <a:rPr lang="ar-IQ" sz="2400" b="1" dirty="0">
                <a:solidFill>
                  <a:srgbClr val="C00000"/>
                </a:solidFill>
              </a:rPr>
              <a:t>عندما يتم نشر النسخة الأولية الخاصة بك عبر الإنترنت سيتم تعيين معرف الكائن الرقمي </a:t>
            </a:r>
            <a:r>
              <a:rPr lang="en-US" sz="2400" b="1" dirty="0">
                <a:solidFill>
                  <a:srgbClr val="C00000"/>
                </a:solidFill>
              </a:rPr>
              <a:t>DOI</a:t>
            </a:r>
            <a:r>
              <a:rPr lang="ar-IQ" sz="2400" b="1" dirty="0">
                <a:solidFill>
                  <a:srgbClr val="C00000"/>
                </a:solidFill>
              </a:rPr>
              <a:t>.</a:t>
            </a:r>
          </a:p>
          <a:p>
            <a:pPr algn="just" rtl="1"/>
            <a:r>
              <a:rPr lang="ar-IQ" sz="2400" b="1" dirty="0"/>
              <a:t>ستظل النسخة الأولية الخاصة بك متاحة عالمياً مجاناً للقراءة سواء قبلت المجلة مخطوطتك أو رفضتها.</a:t>
            </a:r>
            <a:endParaRPr lang="en-US" sz="24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490"/>
          <a:stretch/>
        </p:blipFill>
        <p:spPr>
          <a:xfrm>
            <a:off x="18738" y="-29981"/>
            <a:ext cx="9125262" cy="1630181"/>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Autofit/>
          </a:bodyPr>
          <a:lstStyle/>
          <a:p>
            <a:pPr lvl="0" rtl="1"/>
            <a:r>
              <a:rPr lang="en-US" sz="3600" b="1" dirty="0">
                <a:solidFill>
                  <a:srgbClr val="FF0000"/>
                </a:solidFill>
              </a:rPr>
              <a:t>Use of inclusive language</a:t>
            </a:r>
          </a:p>
        </p:txBody>
      </p:sp>
      <p:sp>
        <p:nvSpPr>
          <p:cNvPr id="6" name="Content Placeholder 5"/>
          <p:cNvSpPr>
            <a:spLocks noGrp="1"/>
          </p:cNvSpPr>
          <p:nvPr>
            <p:ph sz="half" idx="2"/>
          </p:nvPr>
        </p:nvSpPr>
        <p:spPr>
          <a:xfrm>
            <a:off x="609600" y="1524001"/>
            <a:ext cx="8077200" cy="2514600"/>
          </a:xfrm>
          <a:solidFill>
            <a:srgbClr val="66FF33"/>
          </a:solidFill>
        </p:spPr>
        <p:txBody>
          <a:bodyPr>
            <a:noAutofit/>
          </a:bodyPr>
          <a:lstStyle/>
          <a:p>
            <a:pPr algn="r" rtl="1"/>
            <a:r>
              <a:rPr lang="ar-IQ" sz="3600" b="1" dirty="0"/>
              <a:t>من ميزات </a:t>
            </a:r>
            <a:r>
              <a:rPr lang="ar-SA" sz="3600" b="1" dirty="0"/>
              <a:t>اللغة الشاملة احترام جميع الأشخاص، ومراعاة الاختلافات، وتكافؤ الفرص، وخالية من التحيز والحياد، والعرق والإعاقة والحالة الصحية ما لم تكن ذات صلة وصالحة، وغيرها.</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984" y="4189760"/>
            <a:ext cx="4699123" cy="2643256"/>
          </a:xfr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685800"/>
            <a:ext cx="4343400" cy="838200"/>
          </a:xfrm>
        </p:spPr>
        <p:txBody>
          <a:bodyPr>
            <a:noAutofit/>
          </a:bodyPr>
          <a:lstStyle/>
          <a:p>
            <a:pPr lvl="0"/>
            <a:r>
              <a:rPr lang="en-US" sz="3600" b="1" dirty="0">
                <a:solidFill>
                  <a:srgbClr val="FF0000"/>
                </a:solidFill>
              </a:rPr>
              <a:t>Author contributions</a:t>
            </a:r>
            <a:endParaRPr lang="en-US" sz="3600" dirty="0">
              <a:solidFill>
                <a:srgbClr val="FF0000"/>
              </a:solidFill>
            </a:endParaRPr>
          </a:p>
        </p:txBody>
      </p:sp>
      <p:sp>
        <p:nvSpPr>
          <p:cNvPr id="6" name="Content Placeholder 5"/>
          <p:cNvSpPr>
            <a:spLocks noGrp="1"/>
          </p:cNvSpPr>
          <p:nvPr>
            <p:ph sz="half" idx="2"/>
          </p:nvPr>
        </p:nvSpPr>
        <p:spPr>
          <a:xfrm>
            <a:off x="457200" y="1676400"/>
            <a:ext cx="8229600" cy="4648200"/>
          </a:xfrm>
          <a:solidFill>
            <a:srgbClr val="00FFFF"/>
          </a:solidFill>
        </p:spPr>
        <p:txBody>
          <a:bodyPr>
            <a:noAutofit/>
          </a:bodyPr>
          <a:lstStyle/>
          <a:p>
            <a:pPr algn="just" rtl="1"/>
            <a:r>
              <a:rPr lang="ar-IQ" b="1" dirty="0">
                <a:cs typeface="+mj-cs"/>
              </a:rPr>
              <a:t>من أجل الشفافية، يطلب من المؤلفين المناظرين تقديم مساهمات المؤلفين المشاركين في المخطوطة.</a:t>
            </a:r>
          </a:p>
          <a:p>
            <a:pPr algn="just" rtl="1"/>
            <a:r>
              <a:rPr lang="ar-IQ" b="1" dirty="0">
                <a:solidFill>
                  <a:srgbClr val="C00000"/>
                </a:solidFill>
                <a:cs typeface="+mj-cs"/>
              </a:rPr>
              <a:t>تقديم وصف للمساهمة المحددة لكل مساهم في الإنتاج العلمي. مثلاً:-</a:t>
            </a:r>
          </a:p>
          <a:p>
            <a:pPr algn="just" rtl="1"/>
            <a:r>
              <a:rPr lang="ar-IQ" b="1" dirty="0">
                <a:cs typeface="+mj-cs"/>
              </a:rPr>
              <a:t>تنظيم البيانات</a:t>
            </a:r>
          </a:p>
          <a:p>
            <a:pPr algn="just" rtl="1"/>
            <a:r>
              <a:rPr lang="ar-IQ" b="1" dirty="0">
                <a:solidFill>
                  <a:srgbClr val="C00000"/>
                </a:solidFill>
                <a:cs typeface="+mj-cs"/>
              </a:rPr>
              <a:t>الحصول على التمويل.</a:t>
            </a:r>
          </a:p>
          <a:p>
            <a:pPr algn="just" rtl="1"/>
            <a:r>
              <a:rPr lang="ar-IQ" b="1" dirty="0">
                <a:cs typeface="+mj-cs"/>
              </a:rPr>
              <a:t>المنهجية</a:t>
            </a:r>
          </a:p>
          <a:p>
            <a:pPr algn="just" rtl="1"/>
            <a:r>
              <a:rPr lang="ar-IQ" b="1" dirty="0">
                <a:solidFill>
                  <a:srgbClr val="C00000"/>
                </a:solidFill>
                <a:cs typeface="+mj-cs"/>
              </a:rPr>
              <a:t>إدارة المشروع</a:t>
            </a:r>
          </a:p>
          <a:p>
            <a:pPr algn="just" rtl="1"/>
            <a:r>
              <a:rPr lang="ar-IQ" b="1" dirty="0">
                <a:cs typeface="+mj-cs"/>
              </a:rPr>
              <a:t>الكتابة - المسودة الأصلية</a:t>
            </a:r>
          </a:p>
          <a:p>
            <a:pPr algn="just" rtl="1"/>
            <a:r>
              <a:rPr lang="ar-IQ" b="1" dirty="0">
                <a:solidFill>
                  <a:srgbClr val="C00000"/>
                </a:solidFill>
                <a:cs typeface="+mj-cs"/>
              </a:rPr>
              <a:t>المراجعة والتحرير</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0" y="3200400"/>
            <a:ext cx="4846820" cy="2956810"/>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heel(1)">
                                      <p:cBhvr>
                                        <p:cTn id="39" dur="2000"/>
                                        <p:tgtEl>
                                          <p:spTgt spid="6">
                                            <p:txEl>
                                              <p:pRg st="6" end="6"/>
                                            </p:txEl>
                                          </p:spTgt>
                                        </p:tgtEl>
                                      </p:cBhvr>
                                    </p:animEffect>
                                  </p:childTnLst>
                                </p:cTn>
                              </p:par>
                            </p:childTnLst>
                          </p:cTn>
                        </p:par>
                        <p:par>
                          <p:cTn id="40" fill="hold">
                            <p:stCondLst>
                              <p:cond delay="18000"/>
                            </p:stCondLst>
                            <p:childTnLst>
                              <p:par>
                                <p:cTn id="41" presetID="21" presetClass="entr" presetSubtype="1"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heel(1)">
                                      <p:cBhvr>
                                        <p:cTn id="43" dur="2000"/>
                                        <p:tgtEl>
                                          <p:spTgt spid="6">
                                            <p:txEl>
                                              <p:pRg st="7" end="7"/>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1026875"/>
            <a:ext cx="5029200" cy="533400"/>
          </a:xfrm>
        </p:spPr>
        <p:txBody>
          <a:bodyPr>
            <a:noAutofit/>
          </a:bodyPr>
          <a:lstStyle/>
          <a:p>
            <a:pPr rtl="1"/>
            <a:r>
              <a:rPr lang="en-US" sz="3600" b="1" dirty="0">
                <a:solidFill>
                  <a:srgbClr val="FF0000"/>
                </a:solidFill>
              </a:rPr>
              <a:t>Changes to authorship</a:t>
            </a:r>
          </a:p>
        </p:txBody>
      </p:sp>
      <p:sp>
        <p:nvSpPr>
          <p:cNvPr id="6" name="Content Placeholder 5"/>
          <p:cNvSpPr>
            <a:spLocks noGrp="1"/>
          </p:cNvSpPr>
          <p:nvPr>
            <p:ph sz="half" idx="2"/>
          </p:nvPr>
        </p:nvSpPr>
        <p:spPr>
          <a:xfrm>
            <a:off x="515911" y="1828800"/>
            <a:ext cx="8153400" cy="4419600"/>
          </a:xfrm>
          <a:solidFill>
            <a:srgbClr val="FFCCFF"/>
          </a:solidFill>
        </p:spPr>
        <p:txBody>
          <a:bodyPr>
            <a:noAutofit/>
          </a:bodyPr>
          <a:lstStyle/>
          <a:p>
            <a:pPr algn="just" rtl="1"/>
            <a:r>
              <a:rPr lang="ar-IQ" sz="2400" b="1" dirty="0">
                <a:cs typeface="+mj-cs"/>
              </a:rPr>
              <a:t>يُتوقع من المؤلفين النظر بعناية في قائمة المؤلفين وترتيبهم قبل تقديم مخطوطاتهم وتقديم القائمة النهائية للمؤلفين في وقت التقديم الأصلي.</a:t>
            </a:r>
          </a:p>
          <a:p>
            <a:pPr algn="just" rtl="1"/>
            <a:r>
              <a:rPr lang="ar-IQ" sz="2400" b="1" dirty="0">
                <a:solidFill>
                  <a:srgbClr val="C00000"/>
                </a:solidFill>
                <a:cs typeface="+mj-cs"/>
              </a:rPr>
              <a:t>أي إضافة أو حذف أو إعادة ترتيب لأسماء المؤلفين في قائمة المؤلفين يجب أن تتم فقط قبل قبول المخطوطة وفقط في حالة موافقة محرر المجلة.</a:t>
            </a:r>
          </a:p>
          <a:p>
            <a:pPr algn="just" rtl="1"/>
            <a:r>
              <a:rPr lang="ar-IQ" sz="2400" b="1" dirty="0">
                <a:cs typeface="+mj-cs"/>
              </a:rPr>
              <a:t>لطلب مثل هذا التغيير، يجب أن يتلقى المحرر ما يلي من المؤلف المقابل:-</a:t>
            </a:r>
          </a:p>
          <a:p>
            <a:pPr marL="0" indent="0" algn="just" rtl="1">
              <a:buNone/>
            </a:pPr>
            <a:r>
              <a:rPr lang="ar-IQ" sz="2400" b="1" dirty="0">
                <a:cs typeface="+mj-cs"/>
              </a:rPr>
              <a:t>	(أ) سبب التغيير في قائمة المؤلفين</a:t>
            </a:r>
          </a:p>
          <a:p>
            <a:pPr marL="0" indent="0" algn="just" rtl="1">
              <a:buNone/>
            </a:pPr>
            <a:r>
              <a:rPr lang="ar-IQ" sz="2400" b="1" dirty="0">
                <a:cs typeface="+mj-cs"/>
              </a:rPr>
              <a:t>	(ب) تأكيد تحريري (بريد إلكتروني، خطاب) من جميع المؤلفين بموافقتهم على الإضافة أو الإزالة أو إعادة الترتيب.</a:t>
            </a:r>
          </a:p>
          <a:p>
            <a:pPr algn="just" rtl="1"/>
            <a:r>
              <a:rPr lang="ar-IQ" sz="2400" b="1" dirty="0">
                <a:solidFill>
                  <a:srgbClr val="C00000"/>
                </a:solidFill>
                <a:cs typeface="+mj-cs"/>
              </a:rPr>
              <a:t>فقط في ظروف استثنائية سوف ينظر المحرر في إضافة أو حذف أو إعادة ترتيب المؤلفين بعد قبول المخطوطة. بينما ينظر المحرر في الطلب، سيتم تعليق نشر المخطوطة.</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3048000" cy="1825149"/>
          </a:xfrm>
        </p:spPr>
      </p:pic>
    </p:spTree>
    <p:extLst>
      <p:ext uri="{BB962C8B-B14F-4D97-AF65-F5344CB8AC3E}">
        <p14:creationId xmlns:p14="http://schemas.microsoft.com/office/powerpoint/2010/main" val="407784654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childTnLst>
                          </p:cTn>
                        </p:par>
                        <p:par>
                          <p:cTn id="36" fill="hold">
                            <p:stCondLst>
                              <p:cond delay="16000"/>
                            </p:stCondLst>
                            <p:childTnLst>
                              <p:par>
                                <p:cTn id="37" presetID="21"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heel(1)">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381000"/>
            <a:ext cx="4724400" cy="838200"/>
          </a:xfrm>
        </p:spPr>
        <p:txBody>
          <a:bodyPr>
            <a:noAutofit/>
          </a:bodyPr>
          <a:lstStyle/>
          <a:p>
            <a:pPr lvl="0"/>
            <a:r>
              <a:rPr lang="en-US" sz="3600" b="1" i="1" dirty="0">
                <a:solidFill>
                  <a:srgbClr val="FF0000"/>
                </a:solidFill>
              </a:rPr>
              <a:t>Article transfer service</a:t>
            </a:r>
            <a:endParaRPr lang="en-US" sz="3600" dirty="0">
              <a:solidFill>
                <a:srgbClr val="FF0000"/>
              </a:solidFill>
            </a:endParaRPr>
          </a:p>
        </p:txBody>
      </p:sp>
      <p:sp>
        <p:nvSpPr>
          <p:cNvPr id="6" name="Content Placeholder 5"/>
          <p:cNvSpPr>
            <a:spLocks noGrp="1"/>
          </p:cNvSpPr>
          <p:nvPr>
            <p:ph sz="half" idx="2"/>
          </p:nvPr>
        </p:nvSpPr>
        <p:spPr>
          <a:xfrm>
            <a:off x="533400" y="2286000"/>
            <a:ext cx="8153400" cy="3733800"/>
          </a:xfrm>
          <a:solidFill>
            <a:srgbClr val="FFFF66"/>
          </a:solidFill>
        </p:spPr>
        <p:txBody>
          <a:bodyPr>
            <a:noAutofit/>
          </a:bodyPr>
          <a:lstStyle/>
          <a:p>
            <a:pPr algn="just" rtl="1"/>
            <a:r>
              <a:rPr lang="ar-IQ" b="1" dirty="0">
                <a:cs typeface="+mj-cs"/>
              </a:rPr>
              <a:t>قد يُطلب منك التفكير في نقل المخطوطة إلى مجلة اكثر ملائمة.</a:t>
            </a:r>
          </a:p>
          <a:p>
            <a:pPr algn="just" rtl="1"/>
            <a:r>
              <a:rPr lang="ar-IQ" b="1" dirty="0">
                <a:solidFill>
                  <a:srgbClr val="C00000"/>
                </a:solidFill>
                <a:cs typeface="+mj-cs"/>
              </a:rPr>
              <a:t>قد يتم تقديم التوصية بواسطة محرر المجلة، أو مدير التحرير.</a:t>
            </a:r>
          </a:p>
          <a:p>
            <a:pPr algn="just" rtl="1"/>
            <a:r>
              <a:rPr lang="ar-IQ" b="1" dirty="0">
                <a:cs typeface="+mj-cs"/>
              </a:rPr>
              <a:t>إذا وافقت، فسيتم نقل المخطوطة الخاصة بك، على الرغم من أنه ستتاح لك الفرصة لإجراء تغييرات على المخطوطة قبل اكتمال الإرسال.</a:t>
            </a:r>
          </a:p>
          <a:p>
            <a:pPr algn="just" rtl="1"/>
            <a:r>
              <a:rPr lang="ar-IQ" b="1" dirty="0">
                <a:solidFill>
                  <a:srgbClr val="C00000"/>
                </a:solidFill>
                <a:cs typeface="+mj-cs"/>
              </a:rPr>
              <a:t>يرجى ملاحظة أن مخطوطتك ستتم مراجعتها بشكل مستقل بواسطة المجلة الجديدة.</a:t>
            </a:r>
            <a:endParaRPr lang="en-US" b="1" dirty="0">
              <a:solidFill>
                <a:srgbClr val="C00000"/>
              </a:solidFill>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8" y="-21236"/>
            <a:ext cx="3810000" cy="2143125"/>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wheel(1)">
                                      <p:cBhvr>
                                        <p:cTn id="14" dur="2000"/>
                                        <p:tgtEl>
                                          <p:spTgt spid="6">
                                            <p:bg/>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par>
                          <p:cTn id="19" fill="hold">
                            <p:stCondLst>
                              <p:cond delay="6000"/>
                            </p:stCondLst>
                            <p:childTnLst>
                              <p:par>
                                <p:cTn id="20" presetID="21" presetClass="entr" presetSubtype="1"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2000"/>
                                        <p:tgtEl>
                                          <p:spTgt spid="6">
                                            <p:txEl>
                                              <p:pRg st="1" end="1"/>
                                            </p:txEl>
                                          </p:spTgt>
                                        </p:tgtEl>
                                      </p:cBhvr>
                                    </p:animEffect>
                                  </p:childTnLst>
                                </p:cTn>
                              </p:par>
                            </p:childTnLst>
                          </p:cTn>
                        </p:par>
                        <p:par>
                          <p:cTn id="23" fill="hold">
                            <p:stCondLst>
                              <p:cond delay="8000"/>
                            </p:stCondLst>
                            <p:childTnLst>
                              <p:par>
                                <p:cTn id="24" presetID="21" presetClass="entr" presetSubtype="1"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heel(1)">
                                      <p:cBhvr>
                                        <p:cTn id="26" dur="2000"/>
                                        <p:tgtEl>
                                          <p:spTgt spid="6">
                                            <p:txEl>
                                              <p:pRg st="2" end="2"/>
                                            </p:txEl>
                                          </p:spTgt>
                                        </p:tgtEl>
                                      </p:cBhvr>
                                    </p:animEffect>
                                  </p:childTnLst>
                                </p:cTn>
                              </p:par>
                            </p:childTnLst>
                          </p:cTn>
                        </p:par>
                        <p:par>
                          <p:cTn id="27" fill="hold">
                            <p:stCondLst>
                              <p:cond delay="10000"/>
                            </p:stCondLst>
                            <p:childTnLst>
                              <p:par>
                                <p:cTn id="28" presetID="21" presetClass="entr" presetSubtype="1"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heel(1)">
                                      <p:cBhvr>
                                        <p:cTn id="30"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3435" y="1219200"/>
            <a:ext cx="4114800" cy="914400"/>
          </a:xfrm>
        </p:spPr>
        <p:txBody>
          <a:bodyPr>
            <a:noAutofit/>
          </a:bodyPr>
          <a:lstStyle/>
          <a:p>
            <a:pPr lvl="0"/>
            <a:r>
              <a:rPr lang="en-US" sz="3600" b="1" dirty="0">
                <a:solidFill>
                  <a:srgbClr val="FF0000"/>
                </a:solidFill>
              </a:rPr>
              <a:t>Copyright</a:t>
            </a:r>
            <a:endParaRPr lang="en-US" sz="3600" dirty="0">
              <a:solidFill>
                <a:srgbClr val="FF0000"/>
              </a:solidFill>
            </a:endParaRPr>
          </a:p>
        </p:txBody>
      </p:sp>
      <p:sp>
        <p:nvSpPr>
          <p:cNvPr id="6" name="Content Placeholder 5"/>
          <p:cNvSpPr>
            <a:spLocks noGrp="1"/>
          </p:cNvSpPr>
          <p:nvPr>
            <p:ph sz="half" idx="2"/>
          </p:nvPr>
        </p:nvSpPr>
        <p:spPr>
          <a:xfrm>
            <a:off x="533400" y="2285999"/>
            <a:ext cx="8153400" cy="3727385"/>
          </a:xfrm>
          <a:solidFill>
            <a:srgbClr val="66FF33"/>
          </a:solidFill>
        </p:spPr>
        <p:txBody>
          <a:bodyPr>
            <a:normAutofit fontScale="85000" lnSpcReduction="20000"/>
          </a:bodyPr>
          <a:lstStyle/>
          <a:p>
            <a:pPr algn="just" rtl="1"/>
            <a:r>
              <a:rPr lang="ar-IQ" sz="3200" b="1" dirty="0">
                <a:cs typeface="+mj-cs"/>
              </a:rPr>
              <a:t>حقوق النشر</a:t>
            </a:r>
          </a:p>
          <a:p>
            <a:pPr algn="just" rtl="1"/>
            <a:r>
              <a:rPr lang="ar-IQ" sz="3200" b="1" dirty="0">
                <a:cs typeface="+mj-cs"/>
              </a:rPr>
              <a:t>عند قبول المقال، سيُطلب من المؤلفين إكمال </a:t>
            </a:r>
            <a:r>
              <a:rPr lang="en-US" sz="3200" b="1" dirty="0">
                <a:cs typeface="+mj-cs"/>
              </a:rPr>
              <a:t>“</a:t>
            </a:r>
            <a:r>
              <a:rPr lang="ar-IQ" sz="3200" b="1" dirty="0">
                <a:cs typeface="+mj-cs"/>
              </a:rPr>
              <a:t>اتفاقية نشر المجلة</a:t>
            </a:r>
            <a:r>
              <a:rPr lang="en-US" sz="3200" b="1" dirty="0">
                <a:cs typeface="+mj-cs"/>
              </a:rPr>
              <a:t>”</a:t>
            </a:r>
            <a:r>
              <a:rPr lang="ar-IQ" sz="3200" b="1" dirty="0">
                <a:cs typeface="+mj-cs"/>
              </a:rPr>
              <a:t>.</a:t>
            </a:r>
          </a:p>
          <a:p>
            <a:pPr algn="just" rtl="1"/>
            <a:r>
              <a:rPr lang="ar-IQ" sz="3200" b="1" dirty="0">
                <a:solidFill>
                  <a:srgbClr val="C00000"/>
                </a:solidFill>
                <a:cs typeface="+mj-cs"/>
              </a:rPr>
              <a:t>سيتم إرسال بريد إلكتروني إلى المؤلف المقابل لتأكيد استلام المخطوطة مع نموذج "اتفاقية نشر المجلة" أو رابط للنسخة الإلكترونية من هذه الاتفاقية.</a:t>
            </a:r>
          </a:p>
          <a:p>
            <a:pPr algn="just" rtl="1"/>
            <a:r>
              <a:rPr lang="ar-IQ" sz="3200" b="1" dirty="0">
                <a:cs typeface="+mj-cs"/>
              </a:rPr>
              <a:t>يمكن إعادة إنتاج المحتويات بعد الحصول على إذن الناشر.</a:t>
            </a:r>
          </a:p>
          <a:p>
            <a:pPr algn="just" rtl="1"/>
            <a:r>
              <a:rPr lang="ar-IQ" sz="3200" b="1" dirty="0">
                <a:solidFill>
                  <a:srgbClr val="C00000"/>
                </a:solidFill>
                <a:cs typeface="+mj-cs"/>
              </a:rPr>
              <a:t>إذا تم تضمين مقتطفات من أعمال أخرى محمية بحقوق الطبع والنشر، فيجب على المؤلف (المؤلفين) الحصول على إذن كتابي من مالكي حقوق الطبع والنشر وإضافة المصدر (المصادر) في المقالة.</a:t>
            </a:r>
            <a:endParaRPr lang="en-US" sz="3200" b="1" dirty="0">
              <a:solidFill>
                <a:srgbClr val="C00000"/>
              </a:solidFill>
              <a:cs typeface="+mj-cs"/>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34977"/>
            <a:ext cx="4442393" cy="2320976"/>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2000"/>
                                        <p:tgtEl>
                                          <p:spTgt spid="6">
                                            <p:bg/>
                                          </p:spTgt>
                                        </p:tgtEl>
                                      </p:cBhvr>
                                    </p:animEffect>
                                  </p:childTnLst>
                                </p:cTn>
                              </p:par>
                            </p:childTnLst>
                          </p:cTn>
                        </p:par>
                        <p:par>
                          <p:cTn id="18" fill="hold">
                            <p:stCondLst>
                              <p:cond delay="4500"/>
                            </p:stCondLst>
                            <p:childTnLst>
                              <p:par>
                                <p:cTn id="19" presetID="21" presetClass="entr" presetSubtype="1"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par>
                          <p:cTn id="22" fill="hold">
                            <p:stCondLst>
                              <p:cond delay="6500"/>
                            </p:stCondLst>
                            <p:childTnLst>
                              <p:par>
                                <p:cTn id="23" presetID="21" presetClass="entr" presetSubtype="1"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par>
                          <p:cTn id="26" fill="hold">
                            <p:stCondLst>
                              <p:cond delay="8500"/>
                            </p:stCondLst>
                            <p:childTnLst>
                              <p:par>
                                <p:cTn id="27" presetID="21" presetClass="entr" presetSubtype="1"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heel(1)">
                                      <p:cBhvr>
                                        <p:cTn id="29" dur="2000"/>
                                        <p:tgtEl>
                                          <p:spTgt spid="6">
                                            <p:txEl>
                                              <p:pRg st="2" end="2"/>
                                            </p:txEl>
                                          </p:spTgt>
                                        </p:tgtEl>
                                      </p:cBhvr>
                                    </p:animEffect>
                                  </p:childTnLst>
                                </p:cTn>
                              </p:par>
                            </p:childTnLst>
                          </p:cTn>
                        </p:par>
                        <p:par>
                          <p:cTn id="30" fill="hold">
                            <p:stCondLst>
                              <p:cond delay="10500"/>
                            </p:stCondLst>
                            <p:childTnLst>
                              <p:par>
                                <p:cTn id="31" presetID="21" presetClass="entr" presetSubtype="1"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heel(1)">
                                      <p:cBhvr>
                                        <p:cTn id="33" dur="2000"/>
                                        <p:tgtEl>
                                          <p:spTgt spid="6">
                                            <p:txEl>
                                              <p:pRg st="3" end="3"/>
                                            </p:txEl>
                                          </p:spTgt>
                                        </p:tgtEl>
                                      </p:cBhvr>
                                    </p:animEffect>
                                  </p:childTnLst>
                                </p:cTn>
                              </p:par>
                            </p:childTnLst>
                          </p:cTn>
                        </p:par>
                        <p:par>
                          <p:cTn id="34" fill="hold">
                            <p:stCondLst>
                              <p:cond delay="12500"/>
                            </p:stCondLst>
                            <p:childTnLst>
                              <p:par>
                                <p:cTn id="35" presetID="21" presetClass="entr" presetSubtype="1"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heel(1)">
                                      <p:cBhvr>
                                        <p:cTn id="3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0652" y="990600"/>
            <a:ext cx="3962400" cy="1219200"/>
          </a:xfrm>
        </p:spPr>
        <p:txBody>
          <a:bodyPr>
            <a:noAutofit/>
          </a:bodyPr>
          <a:lstStyle/>
          <a:p>
            <a:pPr lvl="0"/>
            <a:r>
              <a:rPr lang="en-US" sz="3600" b="1" dirty="0">
                <a:solidFill>
                  <a:srgbClr val="FF0000"/>
                </a:solidFill>
              </a:rPr>
              <a:t>Role of the funding source</a:t>
            </a:r>
            <a:endParaRPr lang="en-US" sz="3600" dirty="0">
              <a:solidFill>
                <a:srgbClr val="FF0000"/>
              </a:solidFill>
            </a:endParaRPr>
          </a:p>
        </p:txBody>
      </p:sp>
      <p:sp>
        <p:nvSpPr>
          <p:cNvPr id="6" name="Content Placeholder 5"/>
          <p:cNvSpPr>
            <a:spLocks noGrp="1"/>
          </p:cNvSpPr>
          <p:nvPr>
            <p:ph sz="half" idx="2"/>
          </p:nvPr>
        </p:nvSpPr>
        <p:spPr>
          <a:xfrm>
            <a:off x="685800" y="2521338"/>
            <a:ext cx="8001000" cy="3727062"/>
          </a:xfrm>
          <a:solidFill>
            <a:srgbClr val="00FFFF"/>
          </a:solidFill>
        </p:spPr>
        <p:txBody>
          <a:bodyPr>
            <a:noAutofit/>
          </a:bodyPr>
          <a:lstStyle/>
          <a:p>
            <a:pPr marL="0" indent="0" algn="just" rtl="1">
              <a:buNone/>
            </a:pPr>
            <a:r>
              <a:rPr lang="ar-IQ" sz="3200" b="1" dirty="0"/>
              <a:t>دور مصدر التمويل</a:t>
            </a:r>
          </a:p>
          <a:p>
            <a:pPr algn="just" rtl="1"/>
            <a:r>
              <a:rPr lang="ar-IQ" sz="3200" b="1" dirty="0"/>
              <a:t>يُطلب منك تحديد الجهة التي قدمت الدعم المالي لإجراء البحث وأن تصف بإيجاز الجهات الراعية، في تصميم الدراسة وجمع وتحليل وتفسير البيانات وقرار تقديم المقال للنشر.</a:t>
            </a:r>
          </a:p>
          <a:p>
            <a:pPr algn="just" rtl="1"/>
            <a:r>
              <a:rPr lang="ar-IQ" sz="3200" b="1" dirty="0">
                <a:solidFill>
                  <a:srgbClr val="C00000"/>
                </a:solidFill>
              </a:rPr>
              <a:t>إذا لم يكن لمصدر التمويل أي مشاركة من هذا القبيل، فمن المستحسن ذكر ذلك.</a:t>
            </a:r>
            <a:endParaRPr lang="en-US" sz="3200" b="1" dirty="0">
              <a:solidFill>
                <a:srgbClr val="C0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26573" cy="2521338"/>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5696" y="228600"/>
            <a:ext cx="6839704" cy="1143000"/>
          </a:xfrm>
        </p:spPr>
        <p:txBody>
          <a:bodyPr>
            <a:noAutofit/>
          </a:bodyPr>
          <a:lstStyle/>
          <a:p>
            <a:r>
              <a:rPr lang="en-US" sz="3600" b="1" i="1" dirty="0">
                <a:solidFill>
                  <a:srgbClr val="FF0000"/>
                </a:solidFill>
              </a:rPr>
              <a:t>Elsevier Researcher Academy</a:t>
            </a:r>
            <a:endParaRPr lang="en-US" sz="3600" dirty="0">
              <a:solidFill>
                <a:srgbClr val="FF0000"/>
              </a:solidFill>
            </a:endParaRPr>
          </a:p>
        </p:txBody>
      </p:sp>
      <p:sp>
        <p:nvSpPr>
          <p:cNvPr id="6" name="Content Placeholder 5"/>
          <p:cNvSpPr>
            <a:spLocks noGrp="1"/>
          </p:cNvSpPr>
          <p:nvPr>
            <p:ph sz="half" idx="2"/>
          </p:nvPr>
        </p:nvSpPr>
        <p:spPr>
          <a:xfrm>
            <a:off x="4267200" y="1371600"/>
            <a:ext cx="4495800" cy="4800600"/>
          </a:xfrm>
          <a:solidFill>
            <a:srgbClr val="FFCCFF"/>
          </a:solidFill>
        </p:spPr>
        <p:txBody>
          <a:bodyPr>
            <a:normAutofit fontScale="92500" lnSpcReduction="20000"/>
          </a:bodyPr>
          <a:lstStyle/>
          <a:p>
            <a:pPr algn="just" rtl="1"/>
            <a:r>
              <a:rPr lang="ar-IQ" b="1" dirty="0"/>
              <a:t>أكاديمية الباحثين عبارة عن منصة تعليمية إلكترونية مجانية مصممة لدعم الباحثين في بداية ومنتصف حياتهم المهنية طوال رحلتهم البحثية.</a:t>
            </a:r>
          </a:p>
          <a:p>
            <a:pPr algn="just" rtl="1"/>
            <a:r>
              <a:rPr lang="ar-IQ" b="1" dirty="0">
                <a:solidFill>
                  <a:srgbClr val="C00000"/>
                </a:solidFill>
              </a:rPr>
              <a:t>توفر بيئة "التعلم" في </a:t>
            </a:r>
            <a:r>
              <a:rPr lang="en-US" b="1" dirty="0">
                <a:solidFill>
                  <a:srgbClr val="C00000"/>
                </a:solidFill>
              </a:rPr>
              <a:t>Researcher Academy </a:t>
            </a:r>
            <a:r>
              <a:rPr lang="ar-IQ" b="1" dirty="0">
                <a:solidFill>
                  <a:srgbClr val="C00000"/>
                </a:solidFill>
              </a:rPr>
              <a:t> العديد من الوحدات التفاعلية والندوات عبر الإنترنت والمواد القابلة للتنزيل لإرشادك خلال عملية الكتابة للبحث والخضوع لمراجعة النظراء.</a:t>
            </a:r>
          </a:p>
          <a:p>
            <a:pPr algn="just" rtl="1"/>
            <a:r>
              <a:rPr lang="ar-IQ" b="1" dirty="0"/>
              <a:t>يُنصح باستخدام هذه الموارد المجانية لتحسين تقديمك والمضي في عملية النشر بسهولة.</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54" y="2666999"/>
            <a:ext cx="4070445" cy="4070445"/>
          </a:xfrm>
        </p:spPr>
      </p:pic>
      <p:sp>
        <p:nvSpPr>
          <p:cNvPr id="11" name="AutoShape 12" descr="Introducing Researcher Academy | Elsevi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BA178F-7943-450E-9A98-09D7F0431B1C}"/>
              </a:ext>
            </a:extLst>
          </p:cNvPr>
          <p:cNvPicPr>
            <a:picLocks noChangeAspect="1"/>
          </p:cNvPicPr>
          <p:nvPr/>
        </p:nvPicPr>
        <p:blipFill>
          <a:blip r:embed="rId2"/>
          <a:stretch>
            <a:fillRect/>
          </a:stretch>
        </p:blipFill>
        <p:spPr>
          <a:xfrm>
            <a:off x="1" y="-10907"/>
            <a:ext cx="3581399" cy="3581399"/>
          </a:xfrm>
          <a:prstGeom prst="rect">
            <a:avLst/>
          </a:prstGeom>
        </p:spPr>
      </p:pic>
      <p:sp>
        <p:nvSpPr>
          <p:cNvPr id="7" name="TextBox 6">
            <a:extLst>
              <a:ext uri="{FF2B5EF4-FFF2-40B4-BE49-F238E27FC236}">
                <a16:creationId xmlns:a16="http://schemas.microsoft.com/office/drawing/2014/main" id="{59A0F64C-8434-4C46-8B40-19576472281A}"/>
              </a:ext>
            </a:extLst>
          </p:cNvPr>
          <p:cNvSpPr txBox="1"/>
          <p:nvPr/>
        </p:nvSpPr>
        <p:spPr>
          <a:xfrm>
            <a:off x="762000" y="3707654"/>
            <a:ext cx="7620000" cy="2308324"/>
          </a:xfrm>
          <a:prstGeom prst="rect">
            <a:avLst/>
          </a:prstGeom>
          <a:noFill/>
        </p:spPr>
        <p:txBody>
          <a:bodyPr wrap="square">
            <a:spAutoFit/>
          </a:bodyPr>
          <a:lstStyle/>
          <a:p>
            <a:pPr algn="just" rtl="1">
              <a:buFont typeface="Wingdings" panose="05000000000000000000" pitchFamily="2" charset="2"/>
              <a:buChar char="v"/>
            </a:pPr>
            <a:r>
              <a:rPr lang="ar-IQ" sz="3600" b="1" dirty="0">
                <a:latin typeface="Calibri" panose="020F0502020204030204" pitchFamily="34" charset="0"/>
                <a:ea typeface="Times New Roman" panose="02020603050405020304" pitchFamily="18" charset="0"/>
                <a:cs typeface="Times New Roman" panose="02020603050405020304" pitchFamily="18" charset="0"/>
              </a:rPr>
              <a:t>ورشة العمل هي عبارة عن لقاء يتمّ بين مجموعة من الأفراد ... ويكون في مجال محدّد ... ويتمّ فيها تبادل الآراء والخبرات والمعلومات والاقتراحات والوصول إلى نتائج وتوصيات  ...  !</a:t>
            </a:r>
            <a:endParaRPr lang="en-US" sz="36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F0C4B2-22D1-4042-B182-8BC8441A6BBB}"/>
              </a:ext>
            </a:extLst>
          </p:cNvPr>
          <p:cNvSpPr>
            <a:spLocks noGrp="1"/>
          </p:cNvSpPr>
          <p:nvPr>
            <p:ph idx="1"/>
          </p:nvPr>
        </p:nvSpPr>
        <p:spPr>
          <a:xfrm>
            <a:off x="3733800" y="1680210"/>
            <a:ext cx="4527452" cy="1029832"/>
          </a:xfrm>
          <a:noFill/>
          <a:ln>
            <a:solidFill>
              <a:srgbClr val="FF0000"/>
            </a:solidFill>
          </a:ln>
        </p:spPr>
        <p:txBody>
          <a:bodyPr>
            <a:noAutofit/>
          </a:bodyPr>
          <a:lstStyle/>
          <a:p>
            <a:pPr algn="just" rtl="1">
              <a:buFont typeface="Wingdings" panose="05000000000000000000" pitchFamily="2" charset="2"/>
              <a:buChar char="v"/>
            </a:pPr>
            <a:r>
              <a:rPr lang="ar-IQ" sz="4400" b="1" dirty="0">
                <a:solidFill>
                  <a:srgbClr val="FF0000"/>
                </a:solidFill>
              </a:rPr>
              <a:t>ما هي ورشة العمل ؟</a:t>
            </a:r>
            <a:endParaRPr lang="en-US" sz="4400" b="1" dirty="0">
              <a:solidFill>
                <a:srgbClr val="FF0000"/>
              </a:solidFill>
            </a:endParaRPr>
          </a:p>
        </p:txBody>
      </p:sp>
    </p:spTree>
    <p:extLst>
      <p:ext uri="{BB962C8B-B14F-4D97-AF65-F5344CB8AC3E}">
        <p14:creationId xmlns:p14="http://schemas.microsoft.com/office/powerpoint/2010/main" val="2553933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childTnLst>
                          </p:cTn>
                        </p:par>
                        <p:par>
                          <p:cTn id="14" fill="hold">
                            <p:stCondLst>
                              <p:cond delay="2500"/>
                            </p:stCondLst>
                            <p:childTnLst>
                              <p:par>
                                <p:cTn id="15" presetID="16" presetClass="entr" presetSubtype="2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par>
                          <p:cTn id="18" fill="hold">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80704" y="228600"/>
            <a:ext cx="5206095" cy="1143000"/>
          </a:xfrm>
        </p:spPr>
        <p:txBody>
          <a:bodyPr>
            <a:noAutofit/>
          </a:bodyPr>
          <a:lstStyle/>
          <a:p>
            <a:pPr lvl="0"/>
            <a:r>
              <a:rPr lang="en-US" sz="3600" b="1" i="1" dirty="0">
                <a:solidFill>
                  <a:srgbClr val="FF0000"/>
                </a:solidFill>
              </a:rPr>
              <a:t>Language (usage and editing services)</a:t>
            </a:r>
            <a:endParaRPr lang="en-US" sz="3600" dirty="0">
              <a:solidFill>
                <a:srgbClr val="FF0000"/>
              </a:solidFill>
            </a:endParaRPr>
          </a:p>
        </p:txBody>
      </p:sp>
      <p:sp>
        <p:nvSpPr>
          <p:cNvPr id="6" name="Content Placeholder 5"/>
          <p:cNvSpPr>
            <a:spLocks noGrp="1"/>
          </p:cNvSpPr>
          <p:nvPr>
            <p:ph sz="half" idx="2"/>
          </p:nvPr>
        </p:nvSpPr>
        <p:spPr>
          <a:xfrm>
            <a:off x="457200" y="1424747"/>
            <a:ext cx="8229600" cy="4823653"/>
          </a:xfrm>
          <a:solidFill>
            <a:srgbClr val="FFFF66"/>
          </a:solidFill>
        </p:spPr>
        <p:txBody>
          <a:bodyPr>
            <a:noAutofit/>
          </a:bodyPr>
          <a:lstStyle/>
          <a:p>
            <a:pPr algn="just" rtl="1"/>
            <a:r>
              <a:rPr lang="ar-IQ" sz="3600" b="1" dirty="0">
                <a:solidFill>
                  <a:srgbClr val="FF0000"/>
                </a:solidFill>
              </a:rPr>
              <a:t>اللغة (خدمات الاستخدام والتحرير)</a:t>
            </a:r>
          </a:p>
          <a:p>
            <a:pPr algn="just" rtl="1"/>
            <a:r>
              <a:rPr lang="ar-IQ" sz="3600" b="1" dirty="0"/>
              <a:t>يرجى كتابة النص الخاص بك باللغة الإنجليزية الجيدة.</a:t>
            </a:r>
          </a:p>
          <a:p>
            <a:pPr algn="just" rtl="1"/>
            <a:r>
              <a:rPr lang="ar-IQ" sz="3600" b="1" dirty="0">
                <a:solidFill>
                  <a:srgbClr val="C00000"/>
                </a:solidFill>
              </a:rPr>
              <a:t>يتم قبول اللغة الأمريكي أو البريطانية، ولكن ليس مزيجًا منهما.</a:t>
            </a:r>
          </a:p>
          <a:p>
            <a:pPr algn="just" rtl="1"/>
            <a:r>
              <a:rPr lang="ar-IQ" sz="3600" b="1" dirty="0"/>
              <a:t>قد يحتاج المؤلفون الى مراجعة مخطوطاتهم لإزالة الأخطاء النحوية أو الإملائية المحتملة وللتوافق مع اللغة الإنجليزية العلمية الصحيحة.</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8"/>
            <a:ext cx="3124200" cy="2061148"/>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0375" y="2438400"/>
            <a:ext cx="8226425" cy="3810000"/>
          </a:xfrm>
          <a:solidFill>
            <a:srgbClr val="66FF33"/>
          </a:solidFill>
        </p:spPr>
        <p:txBody>
          <a:bodyPr>
            <a:noAutofit/>
          </a:bodyPr>
          <a:lstStyle/>
          <a:p>
            <a:pPr algn="just" rtl="1"/>
            <a:r>
              <a:rPr lang="ar-IQ" b="1" dirty="0"/>
              <a:t>يرشدك نظام التقديم عبر الإنترنت الخاص بالمجلة خطوة بخطوة خلال عملية إدخال تفاصيل مقالتك وتحميل ملفاتك.</a:t>
            </a:r>
          </a:p>
          <a:p>
            <a:pPr algn="just" rtl="1"/>
            <a:r>
              <a:rPr lang="ar-IQ" b="1" dirty="0">
                <a:solidFill>
                  <a:srgbClr val="C00000"/>
                </a:solidFill>
              </a:rPr>
              <a:t>يقوم النظام بتحويل ملفات مقالتك إلى ملف </a:t>
            </a:r>
            <a:r>
              <a:rPr lang="en-US" b="1" dirty="0">
                <a:solidFill>
                  <a:srgbClr val="C00000"/>
                </a:solidFill>
              </a:rPr>
              <a:t>PDF </a:t>
            </a:r>
            <a:r>
              <a:rPr lang="ar-IQ" b="1" dirty="0">
                <a:solidFill>
                  <a:srgbClr val="C00000"/>
                </a:solidFill>
              </a:rPr>
              <a:t> واحد يستخدم في عملية مراجعة النظراء.</a:t>
            </a:r>
          </a:p>
          <a:p>
            <a:pPr algn="just" rtl="1"/>
            <a:r>
              <a:rPr lang="ar-IQ" b="1" dirty="0"/>
              <a:t>الملفات القابلة للتحرير (مثل </a:t>
            </a:r>
            <a:r>
              <a:rPr lang="en-US" b="1" dirty="0"/>
              <a:t>Word</a:t>
            </a:r>
            <a:r>
              <a:rPr lang="ar-IQ" b="1" dirty="0"/>
              <a:t> و </a:t>
            </a:r>
            <a:r>
              <a:rPr lang="en-US" b="1" dirty="0"/>
              <a:t>LaTeX</a:t>
            </a:r>
            <a:r>
              <a:rPr lang="ar-IQ" b="1" dirty="0"/>
              <a:t> مطلوبة لتنضيد مقالتك للنشر النهائي.</a:t>
            </a:r>
          </a:p>
          <a:p>
            <a:pPr algn="just" rtl="1"/>
            <a:r>
              <a:rPr lang="ar-IQ" b="1" dirty="0">
                <a:solidFill>
                  <a:srgbClr val="C00000"/>
                </a:solidFill>
              </a:rPr>
              <a:t>يتم إرسال جميع المراسلات، بما في ذلك الإخطار بقرار المحرر وطلبات المراجعة، عن طريق البريد الإلكتروني.</a:t>
            </a:r>
            <a:endParaRPr lang="en-US" b="1" dirty="0">
              <a:solidFill>
                <a:srgbClr val="C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75"/>
            <a:ext cx="9144000" cy="1885992"/>
          </a:xfrm>
          <a:prstGeom prst="rect">
            <a:avLst/>
          </a:prstGeom>
        </p:spPr>
      </p:pic>
      <p:sp>
        <p:nvSpPr>
          <p:cNvPr id="2" name="AutoShape 2" descr="https://digitalrain.in/blog/images/article-submission-sites.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itle 3"/>
          <p:cNvSpPr>
            <a:spLocks noGrp="1"/>
          </p:cNvSpPr>
          <p:nvPr>
            <p:ph type="title"/>
          </p:nvPr>
        </p:nvSpPr>
        <p:spPr>
          <a:xfrm>
            <a:off x="3657600" y="1542467"/>
            <a:ext cx="4743410" cy="762000"/>
          </a:xfrm>
        </p:spPr>
        <p:txBody>
          <a:bodyPr>
            <a:noAutofit/>
          </a:bodyPr>
          <a:lstStyle/>
          <a:p>
            <a:pPr lvl="0" rtl="1"/>
            <a:r>
              <a:rPr lang="en-US" sz="3600" b="1" dirty="0">
                <a:solidFill>
                  <a:srgbClr val="FF0000"/>
                </a:solidFill>
              </a:rPr>
              <a:t>Submission</a:t>
            </a:r>
            <a:endParaRPr lang="en-US" sz="3600" dirty="0">
              <a:solidFill>
                <a:srgbClr val="FF0000"/>
              </a:solidFill>
            </a:endParaRPr>
          </a:p>
        </p:txBody>
      </p:sp>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par>
                                <p:cTn id="28" presetID="45"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9400" y="1905000"/>
            <a:ext cx="4016988" cy="1066800"/>
          </a:xfrm>
        </p:spPr>
        <p:txBody>
          <a:bodyPr>
            <a:noAutofit/>
          </a:bodyPr>
          <a:lstStyle/>
          <a:p>
            <a:pPr lvl="0" rtl="1"/>
            <a:r>
              <a:rPr lang="en-US" sz="3600" b="1" dirty="0">
                <a:solidFill>
                  <a:srgbClr val="FF0000"/>
                </a:solidFill>
              </a:rPr>
              <a:t>NEW SUBMISSIONS</a:t>
            </a:r>
            <a:endParaRPr lang="en-US" sz="3600" dirty="0">
              <a:solidFill>
                <a:srgbClr val="FF0000"/>
              </a:solidFill>
            </a:endParaRPr>
          </a:p>
        </p:txBody>
      </p:sp>
      <p:sp>
        <p:nvSpPr>
          <p:cNvPr id="6" name="Content Placeholder 5"/>
          <p:cNvSpPr>
            <a:spLocks noGrp="1"/>
          </p:cNvSpPr>
          <p:nvPr>
            <p:ph sz="half" idx="2"/>
          </p:nvPr>
        </p:nvSpPr>
        <p:spPr>
          <a:xfrm>
            <a:off x="609600" y="2743200"/>
            <a:ext cx="8077200" cy="3332180"/>
          </a:xfrm>
          <a:solidFill>
            <a:srgbClr val="FFCCFF"/>
          </a:solidFill>
        </p:spPr>
        <p:txBody>
          <a:bodyPr>
            <a:normAutofit/>
          </a:bodyPr>
          <a:lstStyle/>
          <a:p>
            <a:pPr algn="just" rtl="1"/>
            <a:r>
              <a:rPr lang="ar-IQ" sz="4000" b="1" dirty="0">
                <a:solidFill>
                  <a:srgbClr val="C00000"/>
                </a:solidFill>
              </a:rPr>
              <a:t>الاشكال يجب ان تكون عالية الجودة بما يكفي للتحكيم.</a:t>
            </a:r>
          </a:p>
          <a:p>
            <a:pPr algn="just" rtl="1"/>
            <a:r>
              <a:rPr lang="ar-IQ" sz="4000" b="1" dirty="0"/>
              <a:t>يرجى ملاحظة أنه يجب تحميل ملفات الأشكال الفردية التي يزيد حجمها عن 10 ميغابايت بشكل منفصل.</a:t>
            </a:r>
            <a:endParaRPr lang="en-US" sz="4000" b="1"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610" y="0"/>
            <a:ext cx="9122390" cy="1905000"/>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7660" y="1219200"/>
            <a:ext cx="4648200" cy="838200"/>
          </a:xfrm>
        </p:spPr>
        <p:txBody>
          <a:bodyPr>
            <a:noAutofit/>
          </a:bodyPr>
          <a:lstStyle/>
          <a:p>
            <a:pPr lvl="0" rtl="1"/>
            <a:r>
              <a:rPr lang="en-US" sz="3600" b="1" dirty="0">
                <a:solidFill>
                  <a:srgbClr val="FF0000"/>
                </a:solidFill>
              </a:rPr>
              <a:t>Referees </a:t>
            </a:r>
            <a:endParaRPr lang="en-US" sz="3600" dirty="0">
              <a:solidFill>
                <a:srgbClr val="FF0000"/>
              </a:solidFill>
            </a:endParaRPr>
          </a:p>
        </p:txBody>
      </p:sp>
      <p:sp>
        <p:nvSpPr>
          <p:cNvPr id="6" name="Content Placeholder 5"/>
          <p:cNvSpPr>
            <a:spLocks noGrp="1"/>
          </p:cNvSpPr>
          <p:nvPr>
            <p:ph sz="half" idx="2"/>
          </p:nvPr>
        </p:nvSpPr>
        <p:spPr>
          <a:xfrm>
            <a:off x="457200" y="2288497"/>
            <a:ext cx="8229600" cy="4114800"/>
          </a:xfrm>
          <a:solidFill>
            <a:srgbClr val="00FFFF"/>
          </a:solidFill>
        </p:spPr>
        <p:txBody>
          <a:bodyPr>
            <a:normAutofit lnSpcReduction="10000"/>
          </a:bodyPr>
          <a:lstStyle/>
          <a:p>
            <a:pPr algn="just" rtl="1"/>
            <a:r>
              <a:rPr lang="ar-IQ" sz="3600" b="1" dirty="0"/>
              <a:t>يطلب منك اقتراح </a:t>
            </a:r>
            <a:r>
              <a:rPr lang="en-US" sz="3600" b="1" dirty="0"/>
              <a:t>5</a:t>
            </a:r>
            <a:r>
              <a:rPr lang="ar-IQ" sz="3600" b="1" dirty="0"/>
              <a:t> مراجعين عند تقديم مخطوطتك.</a:t>
            </a:r>
          </a:p>
          <a:p>
            <a:pPr algn="just" rtl="1"/>
            <a:r>
              <a:rPr lang="ar-IQ" sz="3600" b="1" dirty="0">
                <a:solidFill>
                  <a:srgbClr val="C00000"/>
                </a:solidFill>
              </a:rPr>
              <a:t>يرجى ملاحظة أنه يمكن لمراجع واحد فقط أن يكون من بلدك، واقتراح أربعة مراجعين محتملين من بلدان مختلفة بما في ذلك تفاصيل الاتصال الكاملة وعناوين البريد الإلكتروني.</a:t>
            </a:r>
          </a:p>
          <a:p>
            <a:pPr algn="just" rtl="1"/>
            <a:r>
              <a:rPr lang="ar-IQ" sz="3600" b="1" dirty="0"/>
              <a:t>أن المحرر يحتفظ بالحق الوحيد في تقرير ما إذا كان سيتم الاستعانة بالمراجعين المقترحين أم لا. </a:t>
            </a:r>
            <a:endParaRPr lang="en-US" sz="3600"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05400" cy="2161309"/>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0" y="609600"/>
            <a:ext cx="4760273" cy="914400"/>
          </a:xfrm>
        </p:spPr>
        <p:txBody>
          <a:bodyPr>
            <a:noAutofit/>
          </a:bodyPr>
          <a:lstStyle/>
          <a:p>
            <a:pPr lvl="0" rtl="1"/>
            <a:r>
              <a:rPr lang="en-US" sz="5400" b="1" i="1" dirty="0">
                <a:solidFill>
                  <a:srgbClr val="FF0000"/>
                </a:solidFill>
              </a:rPr>
              <a:t>References</a:t>
            </a:r>
            <a:endParaRPr lang="en-US" sz="5400" dirty="0">
              <a:solidFill>
                <a:srgbClr val="FF0000"/>
              </a:solidFill>
            </a:endParaRPr>
          </a:p>
        </p:txBody>
      </p:sp>
      <p:sp>
        <p:nvSpPr>
          <p:cNvPr id="6" name="Content Placeholder 5"/>
          <p:cNvSpPr>
            <a:spLocks noGrp="1"/>
          </p:cNvSpPr>
          <p:nvPr>
            <p:ph sz="half" idx="2"/>
          </p:nvPr>
        </p:nvSpPr>
        <p:spPr>
          <a:xfrm>
            <a:off x="685800" y="1752600"/>
            <a:ext cx="8000999" cy="4595812"/>
          </a:xfrm>
          <a:solidFill>
            <a:srgbClr val="FFFF66"/>
          </a:solidFill>
        </p:spPr>
        <p:txBody>
          <a:bodyPr>
            <a:normAutofit lnSpcReduction="10000"/>
          </a:bodyPr>
          <a:lstStyle/>
          <a:p>
            <a:pPr algn="just" rtl="1"/>
            <a:r>
              <a:rPr lang="ar-IQ" b="1" dirty="0"/>
              <a:t>لا توجد متطلبات صارمة بشأن تنسيق المرجع عند التقديم.</a:t>
            </a:r>
          </a:p>
          <a:p>
            <a:pPr algn="just" rtl="1"/>
            <a:r>
              <a:rPr lang="ar-IQ" b="1" dirty="0">
                <a:solidFill>
                  <a:srgbClr val="C00000"/>
                </a:solidFill>
              </a:rPr>
              <a:t>يمكن أن تكون المراجع بأي نمط أو تنسيق طالما أن النمط ثابت.</a:t>
            </a:r>
          </a:p>
          <a:p>
            <a:pPr algn="just" rtl="1"/>
            <a:r>
              <a:rPr lang="ar-IQ" b="1" dirty="0"/>
              <a:t>يجب أن يكون اسم (أسماء) المؤلف (المؤلفين)، وعنوان المجلة/عنوان الكتاب، وعنوان الفصل/عنوان المقالة، وسنة النشر، ورقم المجلد/فصل الكتاب، ورقم المقالة أو ترقيم الصفحات موجودًا.</a:t>
            </a:r>
          </a:p>
          <a:p>
            <a:pPr algn="just" rtl="1"/>
            <a:r>
              <a:rPr lang="ar-IQ" b="1" dirty="0">
                <a:solidFill>
                  <a:srgbClr val="C00000"/>
                </a:solidFill>
              </a:rPr>
              <a:t>يتم تشجيع استخدام </a:t>
            </a:r>
            <a:r>
              <a:rPr lang="en-US" b="1" dirty="0">
                <a:solidFill>
                  <a:srgbClr val="C00000"/>
                </a:solidFill>
              </a:rPr>
              <a:t>DOI</a:t>
            </a:r>
            <a:r>
              <a:rPr lang="ar-IQ" b="1" dirty="0">
                <a:solidFill>
                  <a:srgbClr val="C00000"/>
                </a:solidFill>
              </a:rPr>
              <a:t> بشدة.</a:t>
            </a:r>
          </a:p>
          <a:p>
            <a:pPr algn="just" rtl="1"/>
            <a:r>
              <a:rPr lang="ar-IQ" b="1" dirty="0"/>
              <a:t>سيتم تطبيق النمط المرجعي الذي تستخدمه المجلة بعد القبول.</a:t>
            </a:r>
          </a:p>
          <a:p>
            <a:pPr algn="just" rtl="1"/>
            <a:r>
              <a:rPr lang="ar-IQ" b="1" dirty="0">
                <a:solidFill>
                  <a:srgbClr val="C00000"/>
                </a:solidFill>
              </a:rPr>
              <a:t>لاحظ أنه سيتم تسليط الضوء على البيانات المفقودة في مرحلة ما بعد القبول حتى يتمكن المؤلف من تصحيحها. </a:t>
            </a:r>
            <a:endParaRPr lang="en-US" b="1" dirty="0">
              <a:solidFill>
                <a:srgbClr val="C0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9" y="0"/>
            <a:ext cx="3999530" cy="1524000"/>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par>
                                <p:cTn id="36" presetID="45"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ppt_w</p:attrName>
                                        </p:attrNameLst>
                                      </p:cBhvr>
                                      <p:tavLst>
                                        <p:tav tm="0" fmla="#ppt_w*sin(2.5*pi*$)">
                                          <p:val>
                                            <p:fltVal val="0"/>
                                          </p:val>
                                        </p:tav>
                                        <p:tav tm="100000">
                                          <p:val>
                                            <p:fltVal val="1"/>
                                          </p:val>
                                        </p:tav>
                                      </p:tavLst>
                                    </p:anim>
                                    <p:anim calcmode="lin" valueType="num">
                                      <p:cBhvr>
                                        <p:cTn id="4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457200"/>
            <a:ext cx="5410200" cy="914400"/>
          </a:xfrm>
        </p:spPr>
        <p:txBody>
          <a:bodyPr>
            <a:noAutofit/>
          </a:bodyPr>
          <a:lstStyle/>
          <a:p>
            <a:pPr lvl="0" rtl="1"/>
            <a:r>
              <a:rPr lang="en-US" sz="3600" b="1" i="1" dirty="0">
                <a:solidFill>
                  <a:srgbClr val="FF0000"/>
                </a:solidFill>
              </a:rPr>
              <a:t>Formatting requirements</a:t>
            </a:r>
            <a:endParaRPr lang="en-US" sz="3600" dirty="0">
              <a:solidFill>
                <a:srgbClr val="FF0000"/>
              </a:solidFill>
            </a:endParaRPr>
          </a:p>
        </p:txBody>
      </p:sp>
      <p:sp>
        <p:nvSpPr>
          <p:cNvPr id="6" name="Content Placeholder 5"/>
          <p:cNvSpPr>
            <a:spLocks noGrp="1"/>
          </p:cNvSpPr>
          <p:nvPr>
            <p:ph sz="half" idx="2"/>
          </p:nvPr>
        </p:nvSpPr>
        <p:spPr>
          <a:xfrm>
            <a:off x="762000" y="1371600"/>
            <a:ext cx="7924800" cy="3505200"/>
          </a:xfrm>
          <a:solidFill>
            <a:srgbClr val="66FF33"/>
          </a:solidFill>
        </p:spPr>
        <p:txBody>
          <a:bodyPr>
            <a:normAutofit/>
          </a:bodyPr>
          <a:lstStyle/>
          <a:p>
            <a:pPr algn="just" rtl="1"/>
            <a:r>
              <a:rPr lang="ar-IQ" b="1" dirty="0"/>
              <a:t>لا توجد متطلبات تنسيق صارمة ولكن يجب أن تحتوي جميع المخطوطات على العناصر الأساسية اللازمة، مثلاً : -</a:t>
            </a:r>
          </a:p>
          <a:p>
            <a:pPr algn="just" rtl="1"/>
            <a:r>
              <a:rPr lang="ar-IQ" b="1" dirty="0">
                <a:solidFill>
                  <a:srgbClr val="C00000"/>
                </a:solidFill>
              </a:rPr>
              <a:t>الملخص - الكلمات المفتاحية - المقدمة – المنهجية - النتائج - الاستنتاجات – الجداول - الاشكال -  التسميات التوضيحية - مقاطع فيديو – وغيرها</a:t>
            </a:r>
          </a:p>
          <a:p>
            <a:pPr algn="just" rtl="1"/>
            <a:r>
              <a:rPr lang="ar-IQ" b="1" dirty="0"/>
              <a:t>يرجى التأكد من أن نص ورقتك مزدوج المسافات ويحتوي على أرقام أسطر متتالية - وهذا مطلب أساسي لمراجعة النظراء.</a:t>
            </a:r>
            <a:endParaRPr lang="en-US"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 y="5105400"/>
            <a:ext cx="8991600" cy="1740108"/>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2000"/>
                                        <p:tgtEl>
                                          <p:spTgt spid="6">
                                            <p:bg/>
                                          </p:spTgt>
                                        </p:tgtEl>
                                      </p:cBhvr>
                                    </p:animEffect>
                                  </p:childTnLst>
                                </p:cTn>
                              </p:par>
                            </p:childTnLst>
                          </p:cTn>
                        </p:par>
                        <p:par>
                          <p:cTn id="18" fill="hold">
                            <p:stCondLst>
                              <p:cond delay="5000"/>
                            </p:stCondLst>
                            <p:childTnLst>
                              <p:par>
                                <p:cTn id="19" presetID="21" presetClass="entr" presetSubtype="1"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par>
                          <p:cTn id="22" fill="hold">
                            <p:stCondLst>
                              <p:cond delay="7000"/>
                            </p:stCondLst>
                            <p:childTnLst>
                              <p:par>
                                <p:cTn id="23" presetID="21" presetClass="entr" presetSubtype="1"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par>
                          <p:cTn id="26" fill="hold">
                            <p:stCondLst>
                              <p:cond delay="9000"/>
                            </p:stCondLst>
                            <p:childTnLst>
                              <p:par>
                                <p:cTn id="27" presetID="21" presetClass="entr" presetSubtype="1"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heel(1)">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noAutofit/>
          </a:bodyPr>
          <a:lstStyle/>
          <a:p>
            <a:r>
              <a:rPr lang="en-US" sz="3600" b="1" dirty="0">
                <a:solidFill>
                  <a:srgbClr val="FF0000"/>
                </a:solidFill>
              </a:rPr>
              <a:t>Figures and tables embedded in text</a:t>
            </a:r>
          </a:p>
        </p:txBody>
      </p:sp>
      <p:sp>
        <p:nvSpPr>
          <p:cNvPr id="6" name="Content Placeholder 5"/>
          <p:cNvSpPr>
            <a:spLocks noGrp="1"/>
          </p:cNvSpPr>
          <p:nvPr>
            <p:ph sz="half" idx="2"/>
          </p:nvPr>
        </p:nvSpPr>
        <p:spPr>
          <a:xfrm>
            <a:off x="533400" y="1371600"/>
            <a:ext cx="8153400" cy="3352800"/>
          </a:xfrm>
          <a:solidFill>
            <a:srgbClr val="00FFFF"/>
          </a:solidFill>
        </p:spPr>
        <p:txBody>
          <a:bodyPr>
            <a:normAutofit/>
          </a:bodyPr>
          <a:lstStyle/>
          <a:p>
            <a:pPr algn="just" rtl="1"/>
            <a:r>
              <a:rPr lang="ar-IQ" sz="3600" b="1" dirty="0"/>
              <a:t>يرجى التأكد من وضع الأشكال والجداول بجوار النص ذي الصلة في المخطوطة، وليس في أسفل الملف أو أعلاه.</a:t>
            </a:r>
          </a:p>
          <a:p>
            <a:pPr algn="just" rtl="1"/>
            <a:r>
              <a:rPr lang="ar-IQ" sz="3600" b="1" dirty="0">
                <a:solidFill>
                  <a:srgbClr val="C00000"/>
                </a:solidFill>
              </a:rPr>
              <a:t>يجب وضع التسمية التوضيحية المقابلة مباشرة أسفل الشكل أو الجدول.</a:t>
            </a:r>
            <a:endParaRPr lang="en-US" sz="3600" b="1"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19599"/>
            <a:ext cx="9144000" cy="2438401"/>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p:spPr>
      </p:pic>
      <p:sp>
        <p:nvSpPr>
          <p:cNvPr id="4" name="Title 3"/>
          <p:cNvSpPr>
            <a:spLocks noGrp="1"/>
          </p:cNvSpPr>
          <p:nvPr>
            <p:ph type="title"/>
          </p:nvPr>
        </p:nvSpPr>
        <p:spPr>
          <a:xfrm>
            <a:off x="3276600" y="1096780"/>
            <a:ext cx="4953000" cy="762000"/>
          </a:xfrm>
        </p:spPr>
        <p:txBody>
          <a:bodyPr>
            <a:noAutofit/>
          </a:bodyPr>
          <a:lstStyle/>
          <a:p>
            <a:r>
              <a:rPr lang="en-US" sz="3600" b="1" dirty="0">
                <a:solidFill>
                  <a:srgbClr val="FF0000"/>
                </a:solidFill>
              </a:rPr>
              <a:t>Peer review</a:t>
            </a:r>
          </a:p>
        </p:txBody>
      </p:sp>
      <p:sp>
        <p:nvSpPr>
          <p:cNvPr id="6" name="Content Placeholder 5"/>
          <p:cNvSpPr>
            <a:spLocks noGrp="1"/>
          </p:cNvSpPr>
          <p:nvPr>
            <p:ph sz="half" idx="2"/>
          </p:nvPr>
        </p:nvSpPr>
        <p:spPr>
          <a:xfrm>
            <a:off x="457200" y="2057400"/>
            <a:ext cx="8229600" cy="4267200"/>
          </a:xfrm>
          <a:solidFill>
            <a:srgbClr val="FFCCFF"/>
          </a:solidFill>
        </p:spPr>
        <p:txBody>
          <a:bodyPr>
            <a:noAutofit/>
          </a:bodyPr>
          <a:lstStyle/>
          <a:p>
            <a:pPr algn="just" rtl="1"/>
            <a:r>
              <a:rPr lang="ar-IQ" b="1" dirty="0">
                <a:solidFill>
                  <a:srgbClr val="C00000"/>
                </a:solidFill>
              </a:rPr>
              <a:t>سيتم تقييم جميع المساهمات مبدئيًا من قبل المحرر للتأكد من ملاءمتها للمجلة.</a:t>
            </a:r>
          </a:p>
          <a:p>
            <a:pPr algn="just" rtl="1"/>
            <a:r>
              <a:rPr lang="ar-IQ" b="1" dirty="0"/>
              <a:t>ترسل الأوراق المناسبة إلى اثنين على الأقل من المراجعين الخبراء المستقلين لتقييم الجودة العلمية للورقة.</a:t>
            </a:r>
          </a:p>
          <a:p>
            <a:pPr algn="just" rtl="1"/>
            <a:r>
              <a:rPr lang="ar-IQ" sz="2400" b="1" dirty="0">
                <a:solidFill>
                  <a:srgbClr val="C00000"/>
                </a:solidFill>
              </a:rPr>
              <a:t>المحرر هو المسؤول عن القرار النهائي فيما يتعلق بقبول أو رفض المقالات.</a:t>
            </a:r>
          </a:p>
          <a:p>
            <a:pPr algn="just" rtl="1"/>
            <a:r>
              <a:rPr lang="ar-IQ" sz="2400" b="1" dirty="0">
                <a:solidFill>
                  <a:srgbClr val="FF0000"/>
                </a:solidFill>
              </a:rPr>
              <a:t>لا يشارك المحررون في القرارات المتعلقة بالأبحاث التي كتبوها بأنفسهم أو كتبها أفراد الأسرة أو الزملاء أو التي تتعلق بالمنتجات أو الخدمات التي يهتم بها المحرر. ويخضع أي تقديم من هذا القبيل لجميع الإجراءات المعتادة للمجلة، مع التعامل مع مراجعة النظراء بشكل مستقل عن المحرر المعني ومجموعاته البحثية.</a:t>
            </a:r>
            <a:endParaRPr lang="en-US" sz="2400" b="1" dirty="0">
              <a:solidFill>
                <a:srgbClr val="FF0000"/>
              </a:solidFill>
            </a:endParaRPr>
          </a:p>
        </p:txBody>
      </p:sp>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3400" y="1101895"/>
            <a:ext cx="3886200" cy="1143000"/>
          </a:xfrm>
        </p:spPr>
        <p:txBody>
          <a:bodyPr>
            <a:noAutofit/>
          </a:bodyPr>
          <a:lstStyle/>
          <a:p>
            <a:r>
              <a:rPr lang="en-US" sz="3600" b="1" dirty="0">
                <a:solidFill>
                  <a:srgbClr val="FF0000"/>
                </a:solidFill>
              </a:rPr>
              <a:t>REVISED SUBMISSIONS</a:t>
            </a:r>
            <a:endParaRPr lang="en-US" sz="3600" dirty="0">
              <a:solidFill>
                <a:srgbClr val="FF0000"/>
              </a:solidFill>
            </a:endParaRPr>
          </a:p>
        </p:txBody>
      </p:sp>
      <p:sp>
        <p:nvSpPr>
          <p:cNvPr id="6" name="Content Placeholder 5"/>
          <p:cNvSpPr>
            <a:spLocks noGrp="1"/>
          </p:cNvSpPr>
          <p:nvPr>
            <p:ph sz="half" idx="2"/>
          </p:nvPr>
        </p:nvSpPr>
        <p:spPr>
          <a:xfrm>
            <a:off x="609600" y="2362200"/>
            <a:ext cx="8077200" cy="4114800"/>
          </a:xfrm>
          <a:solidFill>
            <a:srgbClr val="FFFF66"/>
          </a:solidFill>
        </p:spPr>
        <p:txBody>
          <a:bodyPr>
            <a:normAutofit/>
          </a:bodyPr>
          <a:lstStyle/>
          <a:p>
            <a:pPr algn="just" rtl="1"/>
            <a:r>
              <a:rPr lang="ar-IQ" b="1" dirty="0"/>
              <a:t>بغض النظر عن تنسيق ملف التقديم الأصلي، يجب عليك عند المراجعة تقديم ملف قابل للتحرير للمقالة بأكملها.</a:t>
            </a:r>
          </a:p>
          <a:p>
            <a:pPr algn="just" rtl="1"/>
            <a:r>
              <a:rPr lang="ar-IQ" b="1" dirty="0">
                <a:solidFill>
                  <a:srgbClr val="C00000"/>
                </a:solidFill>
              </a:rPr>
              <a:t>اجعل تخطيط النص بسيطًا قدر الإمكان.</a:t>
            </a:r>
          </a:p>
          <a:p>
            <a:pPr algn="just" rtl="1"/>
            <a:r>
              <a:rPr lang="ar-IQ" b="1" dirty="0"/>
              <a:t>ستتم إزالة معظم رموز التنسيق واستبدالها عند معالجة المقالة.</a:t>
            </a:r>
          </a:p>
          <a:p>
            <a:pPr algn="just" rtl="1"/>
            <a:r>
              <a:rPr lang="ar-IQ" b="1" dirty="0">
                <a:solidFill>
                  <a:srgbClr val="C00000"/>
                </a:solidFill>
              </a:rPr>
              <a:t>يجب إعداد النص الإلكتروني بطريقة مشابهة جدًا للمخطوطات التقليدية.</a:t>
            </a:r>
          </a:p>
          <a:p>
            <a:pPr algn="just" rtl="1"/>
            <a:r>
              <a:rPr lang="ar-IQ" b="1" dirty="0"/>
              <a:t>لتجنب الأخطاء غير الضرورية، عليك استخدام وظيفتي "التدقيق الإملائي" و"التدقيق النحوي" في معالج النصوص الخاص بك.</a:t>
            </a:r>
            <a:endParaRPr lang="en-US" b="1" dirty="0">
              <a:solidFill>
                <a:srgbClr val="0070C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1" y="0"/>
            <a:ext cx="4162269" cy="2267380"/>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9400" y="381000"/>
            <a:ext cx="5867400" cy="1676400"/>
          </a:xfrm>
        </p:spPr>
        <p:txBody>
          <a:bodyPr>
            <a:noAutofit/>
          </a:bodyPr>
          <a:lstStyle/>
          <a:p>
            <a:r>
              <a:rPr lang="en-US" sz="3600" b="1" dirty="0">
                <a:solidFill>
                  <a:srgbClr val="7030A0"/>
                </a:solidFill>
              </a:rPr>
              <a:t>Article structure:</a:t>
            </a:r>
            <a:br>
              <a:rPr lang="en-US" sz="3600" b="1" dirty="0">
                <a:solidFill>
                  <a:srgbClr val="7030A0"/>
                </a:solidFill>
              </a:rPr>
            </a:br>
            <a:r>
              <a:rPr lang="en-US" sz="3200" b="1" i="1" dirty="0">
                <a:solidFill>
                  <a:srgbClr val="FF0000"/>
                </a:solidFill>
              </a:rPr>
              <a:t>Subdivision - numbered sections</a:t>
            </a:r>
            <a:endParaRPr lang="en-US" sz="3600" dirty="0">
              <a:solidFill>
                <a:srgbClr val="FF0000"/>
              </a:solidFill>
            </a:endParaRPr>
          </a:p>
        </p:txBody>
      </p:sp>
      <p:sp>
        <p:nvSpPr>
          <p:cNvPr id="6" name="Content Placeholder 5"/>
          <p:cNvSpPr>
            <a:spLocks noGrp="1"/>
          </p:cNvSpPr>
          <p:nvPr>
            <p:ph sz="half" idx="2"/>
          </p:nvPr>
        </p:nvSpPr>
        <p:spPr>
          <a:xfrm>
            <a:off x="2286001" y="2057400"/>
            <a:ext cx="6476999" cy="3962400"/>
          </a:xfrm>
          <a:solidFill>
            <a:srgbClr val="66FF33"/>
          </a:solidFill>
        </p:spPr>
        <p:txBody>
          <a:bodyPr>
            <a:noAutofit/>
          </a:bodyPr>
          <a:lstStyle/>
          <a:p>
            <a:pPr algn="just" rtl="1"/>
            <a:r>
              <a:rPr lang="ar-IQ" b="1" dirty="0"/>
              <a:t>التقسيم الفرعي : -</a:t>
            </a:r>
          </a:p>
          <a:p>
            <a:pPr algn="just" rtl="1"/>
            <a:r>
              <a:rPr lang="ar-IQ" b="1" dirty="0"/>
              <a:t>قسم مقالتك إلى أقسام محددة ومرقمة بشكل واضح.</a:t>
            </a:r>
          </a:p>
          <a:p>
            <a:pPr algn="just" rtl="1"/>
            <a:r>
              <a:rPr lang="ar-IQ" b="1" dirty="0">
                <a:solidFill>
                  <a:srgbClr val="C00000"/>
                </a:solidFill>
              </a:rPr>
              <a:t>يجب ترقيم الأقسام الفرعية 1.1 (ثم 1.1.1، 1.1.2، ...)، 1.2، وما إلى ذلك.</a:t>
            </a:r>
          </a:p>
          <a:p>
            <a:pPr algn="just" rtl="1"/>
            <a:r>
              <a:rPr lang="ar-IQ" b="1" dirty="0"/>
              <a:t>لا يتم تضمين الملخص في ترقيم الأقسام).</a:t>
            </a:r>
          </a:p>
          <a:p>
            <a:pPr algn="just" rtl="1"/>
            <a:r>
              <a:rPr lang="ar-IQ" b="1" dirty="0">
                <a:solidFill>
                  <a:srgbClr val="C00000"/>
                </a:solidFill>
              </a:rPr>
              <a:t>يمكن إعطاء أي قسم فرعي عنوانا موجزا.</a:t>
            </a:r>
          </a:p>
          <a:p>
            <a:pPr algn="just" rtl="1"/>
            <a:r>
              <a:rPr lang="ar-IQ" b="1" dirty="0"/>
              <a:t>يجب أن تظهر كل عنوان على سطر منفصل خاص به.</a:t>
            </a:r>
          </a:p>
        </p:txBody>
      </p:sp>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47645"/>
          <a:stretch/>
        </p:blipFill>
        <p:spPr>
          <a:xfrm>
            <a:off x="-15921" y="0"/>
            <a:ext cx="2225722" cy="6853451"/>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childTnLst>
                          </p:cTn>
                        </p:par>
                        <p:par>
                          <p:cTn id="36" fill="hold">
                            <p:stCondLst>
                              <p:cond delay="160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7092-1687-44EA-8FA8-D61A4721B0C3}"/>
              </a:ext>
            </a:extLst>
          </p:cNvPr>
          <p:cNvSpPr>
            <a:spLocks noGrp="1"/>
          </p:cNvSpPr>
          <p:nvPr>
            <p:ph type="title"/>
          </p:nvPr>
        </p:nvSpPr>
        <p:spPr>
          <a:xfrm>
            <a:off x="457200" y="304800"/>
            <a:ext cx="8229600" cy="1143000"/>
          </a:xfrm>
        </p:spPr>
        <p:txBody>
          <a:bodyPr>
            <a:noAutofit/>
          </a:bodyPr>
          <a:lstStyle/>
          <a:p>
            <a:pPr rtl="1"/>
            <a:r>
              <a:rPr lang="ar-IQ" sz="3200" b="1" dirty="0">
                <a:solidFill>
                  <a:srgbClr val="FF0000"/>
                </a:solidFill>
              </a:rPr>
              <a:t>خطوة بخطوة : دليل الكتابة والنشر في المجلات العلمية</a:t>
            </a:r>
            <a:endParaRPr lang="en-US" sz="3200" b="1" dirty="0">
              <a:solidFill>
                <a:srgbClr val="FF0000"/>
              </a:solidFill>
            </a:endParaRPr>
          </a:p>
        </p:txBody>
      </p:sp>
      <p:sp>
        <p:nvSpPr>
          <p:cNvPr id="3" name="Content Placeholder 2">
            <a:extLst>
              <a:ext uri="{FF2B5EF4-FFF2-40B4-BE49-F238E27FC236}">
                <a16:creationId xmlns:a16="http://schemas.microsoft.com/office/drawing/2014/main" id="{7CF0C4B2-22D1-4042-B182-8BC8441A6BBB}"/>
              </a:ext>
            </a:extLst>
          </p:cNvPr>
          <p:cNvSpPr>
            <a:spLocks noGrp="1"/>
          </p:cNvSpPr>
          <p:nvPr>
            <p:ph idx="1"/>
          </p:nvPr>
        </p:nvSpPr>
        <p:spPr>
          <a:xfrm>
            <a:off x="457200" y="1600200"/>
            <a:ext cx="8229600" cy="4953000"/>
          </a:xfrm>
        </p:spPr>
        <p:txBody>
          <a:bodyPr>
            <a:noAutofit/>
          </a:bodyPr>
          <a:lstStyle/>
          <a:p>
            <a:pPr algn="just" rtl="1">
              <a:buFont typeface="Wingdings" panose="05000000000000000000" pitchFamily="2" charset="2"/>
              <a:buChar char="ü"/>
            </a:pPr>
            <a:r>
              <a:rPr lang="ar-IQ" sz="3000" b="1" dirty="0">
                <a:latin typeface="Calibri" panose="020F0502020204030204" pitchFamily="34" charset="0"/>
                <a:ea typeface="Times New Roman" panose="02020603050405020304" pitchFamily="18" charset="0"/>
                <a:cs typeface="Times New Roman" panose="02020603050405020304" pitchFamily="18" charset="0"/>
              </a:rPr>
              <a:t>وصف مختصر لورشة العمل:</a:t>
            </a:r>
          </a:p>
          <a:p>
            <a:pPr marL="0" indent="0" algn="just" rtl="1">
              <a:buNone/>
            </a:pPr>
            <a:r>
              <a:rPr lang="ar-IQ" sz="3000" b="1" dirty="0">
                <a:latin typeface="Calibri" panose="020F0502020204030204" pitchFamily="34" charset="0"/>
                <a:ea typeface="Times New Roman" panose="02020603050405020304" pitchFamily="18" charset="0"/>
                <a:cs typeface="Times New Roman" panose="02020603050405020304" pitchFamily="18" charset="0"/>
              </a:rPr>
              <a:t>تتضمن الورشة التعريف بشرح دليل الباحث للنشر في المجلات التابعة لمؤسسة السيفير </a:t>
            </a:r>
            <a:r>
              <a:rPr lang="en-US" sz="3000" b="1" dirty="0">
                <a:latin typeface="Calibri" panose="020F0502020204030204" pitchFamily="34" charset="0"/>
                <a:ea typeface="Times New Roman" panose="02020603050405020304" pitchFamily="18" charset="0"/>
                <a:cs typeface="Times New Roman" panose="02020603050405020304" pitchFamily="18" charset="0"/>
              </a:rPr>
              <a:t>Elsevier </a:t>
            </a:r>
            <a:r>
              <a:rPr lang="ar-IQ" sz="3000" b="1" dirty="0">
                <a:latin typeface="Calibri" panose="020F0502020204030204" pitchFamily="34" charset="0"/>
                <a:ea typeface="Times New Roman" panose="02020603050405020304" pitchFamily="18" charset="0"/>
                <a:cs typeface="Times New Roman" panose="02020603050405020304" pitchFamily="18" charset="0"/>
              </a:rPr>
              <a:t>خطوة بخطوة وكيفية تحسين جودة المخطوطة وصولاً الى النشر الناجع عن طريق فهم خطوات ومعايير التقديم والمراجعة والقبول والنشر وغيرها.</a:t>
            </a:r>
          </a:p>
          <a:p>
            <a:pPr marL="0" indent="0" algn="just" rtl="1">
              <a:buNone/>
            </a:pPr>
            <a:endParaRPr lang="en-US" sz="3000" b="1" dirty="0">
              <a:latin typeface="Calibri" panose="020F0502020204030204" pitchFamily="34" charset="0"/>
              <a:ea typeface="Times New Roman" panose="02020603050405020304" pitchFamily="18" charset="0"/>
              <a:cs typeface="Times New Roman" panose="02020603050405020304" pitchFamily="18" charset="0"/>
            </a:endParaRPr>
          </a:p>
          <a:p>
            <a:pPr algn="just" rtl="1">
              <a:buFont typeface="Wingdings" panose="05000000000000000000" pitchFamily="2" charset="2"/>
              <a:buChar char="ü"/>
            </a:pPr>
            <a:r>
              <a:rPr lang="ar-IQ" sz="3000" b="1" dirty="0">
                <a:latin typeface="Calibri" panose="020F0502020204030204" pitchFamily="34" charset="0"/>
                <a:ea typeface="Times New Roman" panose="02020603050405020304" pitchFamily="18" charset="0"/>
                <a:cs typeface="Times New Roman" panose="02020603050405020304" pitchFamily="18" charset="0"/>
              </a:rPr>
              <a:t>ت</a:t>
            </a:r>
            <a:r>
              <a:rPr lang="ar-SA" sz="3000" b="1" dirty="0">
                <a:latin typeface="Calibri" panose="020F0502020204030204" pitchFamily="34" charset="0"/>
                <a:ea typeface="Times New Roman" panose="02020603050405020304" pitchFamily="18" charset="0"/>
                <a:cs typeface="Times New Roman" panose="02020603050405020304" pitchFamily="18" charset="0"/>
              </a:rPr>
              <a:t>أتي هذ</a:t>
            </a:r>
            <a:r>
              <a:rPr lang="ar-IQ" sz="3000" b="1" dirty="0">
                <a:latin typeface="Calibri" panose="020F0502020204030204" pitchFamily="34" charset="0"/>
                <a:ea typeface="Times New Roman" panose="02020603050405020304" pitchFamily="18" charset="0"/>
                <a:cs typeface="Times New Roman" panose="02020603050405020304" pitchFamily="18" charset="0"/>
              </a:rPr>
              <a:t>ه الورشة </a:t>
            </a:r>
            <a:r>
              <a:rPr lang="ar-SA" sz="3000" b="1" dirty="0">
                <a:latin typeface="Calibri" panose="020F0502020204030204" pitchFamily="34" charset="0"/>
                <a:ea typeface="Times New Roman" panose="02020603050405020304" pitchFamily="18" charset="0"/>
                <a:cs typeface="Times New Roman" panose="02020603050405020304" pitchFamily="18" charset="0"/>
              </a:rPr>
              <a:t>ضمن سلسلة </a:t>
            </a:r>
            <a:r>
              <a:rPr lang="ar-IQ" sz="3000" b="1" dirty="0">
                <a:latin typeface="Calibri" panose="020F0502020204030204" pitchFamily="34" charset="0"/>
                <a:ea typeface="Times New Roman" panose="02020603050405020304" pitchFamily="18" charset="0"/>
                <a:cs typeface="Times New Roman" panose="02020603050405020304" pitchFamily="18" charset="0"/>
              </a:rPr>
              <a:t>برنامج تطوير مهارات طلبة الدراسات العليا </a:t>
            </a:r>
            <a:r>
              <a:rPr lang="ar-SA" sz="3000" b="1" dirty="0">
                <a:latin typeface="Calibri" panose="020F0502020204030204" pitchFamily="34" charset="0"/>
                <a:ea typeface="Times New Roman" panose="02020603050405020304" pitchFamily="18" charset="0"/>
                <a:cs typeface="Times New Roman" panose="02020603050405020304" pitchFamily="18" charset="0"/>
              </a:rPr>
              <a:t>تنفيذاً </a:t>
            </a:r>
            <a:r>
              <a:rPr lang="ar-IQ" sz="3000" b="1" dirty="0">
                <a:latin typeface="Calibri" panose="020F0502020204030204" pitchFamily="34" charset="0"/>
                <a:ea typeface="Times New Roman" panose="02020603050405020304" pitchFamily="18" charset="0"/>
                <a:cs typeface="Times New Roman" panose="02020603050405020304" pitchFamily="18" charset="0"/>
              </a:rPr>
              <a:t>ل</a:t>
            </a:r>
            <a:r>
              <a:rPr lang="ar-SA" sz="3000" b="1" dirty="0">
                <a:latin typeface="Calibri" panose="020F0502020204030204" pitchFamily="34" charset="0"/>
                <a:ea typeface="Times New Roman" panose="02020603050405020304" pitchFamily="18" charset="0"/>
                <a:cs typeface="Times New Roman" panose="02020603050405020304" pitchFamily="18" charset="0"/>
              </a:rPr>
              <a:t>توجيهات الوزارة والجامعة بشأن </a:t>
            </a:r>
            <a:r>
              <a:rPr lang="ar-IQ" sz="3000" b="1" dirty="0">
                <a:latin typeface="Calibri" panose="020F0502020204030204" pitchFamily="34" charset="0"/>
                <a:ea typeface="Times New Roman" panose="02020603050405020304" pitchFamily="18" charset="0"/>
                <a:cs typeface="Times New Roman" panose="02020603050405020304" pitchFamily="18" charset="0"/>
              </a:rPr>
              <a:t>البحث العلمي ..</a:t>
            </a:r>
            <a:r>
              <a:rPr lang="ar-SA" sz="3000" b="1" dirty="0">
                <a:latin typeface="Calibri" panose="020F0502020204030204" pitchFamily="34" charset="0"/>
                <a:ea typeface="Times New Roman" panose="02020603050405020304" pitchFamily="18" charset="0"/>
                <a:cs typeface="Times New Roman" panose="02020603050405020304" pitchFamily="18" charset="0"/>
              </a:rPr>
              <a:t>.</a:t>
            </a:r>
            <a:endParaRPr lang="en-US" sz="3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449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80">
                                          <p:stCondLst>
                                            <p:cond delay="0"/>
                                          </p:stCondLst>
                                        </p:cTn>
                                        <p:tgtEl>
                                          <p:spTgt spid="3">
                                            <p:txEl>
                                              <p:pRg st="3" end="3"/>
                                            </p:txEl>
                                          </p:spTgt>
                                        </p:tgtEl>
                                      </p:cBhvr>
                                    </p:animEffect>
                                    <p:anim calcmode="lin" valueType="num">
                                      <p:cBhvr>
                                        <p:cTn id="2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3" end="3"/>
                                            </p:txEl>
                                          </p:spTgt>
                                        </p:tgtEl>
                                      </p:cBhvr>
                                      <p:to x="100000" y="60000"/>
                                    </p:animScale>
                                    <p:animScale>
                                      <p:cBhvr>
                                        <p:cTn id="27" dur="166" decel="50000">
                                          <p:stCondLst>
                                            <p:cond delay="676"/>
                                          </p:stCondLst>
                                        </p:cTn>
                                        <p:tgtEl>
                                          <p:spTgt spid="3">
                                            <p:txEl>
                                              <p:pRg st="3" end="3"/>
                                            </p:txEl>
                                          </p:spTgt>
                                        </p:tgtEl>
                                      </p:cBhvr>
                                      <p:to x="100000" y="100000"/>
                                    </p:animScale>
                                    <p:animScale>
                                      <p:cBhvr>
                                        <p:cTn id="28" dur="26">
                                          <p:stCondLst>
                                            <p:cond delay="1312"/>
                                          </p:stCondLst>
                                        </p:cTn>
                                        <p:tgtEl>
                                          <p:spTgt spid="3">
                                            <p:txEl>
                                              <p:pRg st="3" end="3"/>
                                            </p:txEl>
                                          </p:spTgt>
                                        </p:tgtEl>
                                      </p:cBhvr>
                                      <p:to x="100000" y="80000"/>
                                    </p:animScale>
                                    <p:animScale>
                                      <p:cBhvr>
                                        <p:cTn id="29" dur="166" decel="50000">
                                          <p:stCondLst>
                                            <p:cond delay="1338"/>
                                          </p:stCondLst>
                                        </p:cTn>
                                        <p:tgtEl>
                                          <p:spTgt spid="3">
                                            <p:txEl>
                                              <p:pRg st="3" end="3"/>
                                            </p:txEl>
                                          </p:spTgt>
                                        </p:tgtEl>
                                      </p:cBhvr>
                                      <p:to x="100000" y="100000"/>
                                    </p:animScale>
                                    <p:animScale>
                                      <p:cBhvr>
                                        <p:cTn id="30" dur="26">
                                          <p:stCondLst>
                                            <p:cond delay="1642"/>
                                          </p:stCondLst>
                                        </p:cTn>
                                        <p:tgtEl>
                                          <p:spTgt spid="3">
                                            <p:txEl>
                                              <p:pRg st="3" end="3"/>
                                            </p:txEl>
                                          </p:spTgt>
                                        </p:tgtEl>
                                      </p:cBhvr>
                                      <p:to x="100000" y="90000"/>
                                    </p:animScale>
                                    <p:animScale>
                                      <p:cBhvr>
                                        <p:cTn id="31" dur="166" decel="50000">
                                          <p:stCondLst>
                                            <p:cond delay="1668"/>
                                          </p:stCondLst>
                                        </p:cTn>
                                        <p:tgtEl>
                                          <p:spTgt spid="3">
                                            <p:txEl>
                                              <p:pRg st="3" end="3"/>
                                            </p:txEl>
                                          </p:spTgt>
                                        </p:tgtEl>
                                      </p:cBhvr>
                                      <p:to x="100000" y="100000"/>
                                    </p:animScale>
                                    <p:animScale>
                                      <p:cBhvr>
                                        <p:cTn id="32" dur="26">
                                          <p:stCondLst>
                                            <p:cond delay="1808"/>
                                          </p:stCondLst>
                                        </p:cTn>
                                        <p:tgtEl>
                                          <p:spTgt spid="3">
                                            <p:txEl>
                                              <p:pRg st="3" end="3"/>
                                            </p:txEl>
                                          </p:spTgt>
                                        </p:tgtEl>
                                      </p:cBhvr>
                                      <p:to x="100000" y="95000"/>
                                    </p:animScale>
                                    <p:animScale>
                                      <p:cBhvr>
                                        <p:cTn id="33"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9068" y="1143000"/>
            <a:ext cx="3429000" cy="838200"/>
          </a:xfrm>
        </p:spPr>
        <p:txBody>
          <a:bodyPr>
            <a:noAutofit/>
          </a:bodyPr>
          <a:lstStyle/>
          <a:p>
            <a:pPr rtl="1"/>
            <a:r>
              <a:rPr lang="en-US" sz="4800" b="1" i="1" dirty="0">
                <a:solidFill>
                  <a:srgbClr val="FF0000"/>
                </a:solidFill>
              </a:rPr>
              <a:t>Introduction</a:t>
            </a:r>
            <a:endParaRPr lang="en-US" sz="4800" dirty="0">
              <a:solidFill>
                <a:srgbClr val="FF0000"/>
              </a:solidFill>
            </a:endParaRPr>
          </a:p>
        </p:txBody>
      </p:sp>
      <p:sp>
        <p:nvSpPr>
          <p:cNvPr id="6" name="Content Placeholder 5"/>
          <p:cNvSpPr>
            <a:spLocks noGrp="1"/>
          </p:cNvSpPr>
          <p:nvPr>
            <p:ph sz="half" idx="2"/>
          </p:nvPr>
        </p:nvSpPr>
        <p:spPr>
          <a:xfrm>
            <a:off x="457200" y="2667000"/>
            <a:ext cx="8229600" cy="3733800"/>
          </a:xfrm>
          <a:solidFill>
            <a:srgbClr val="00FFFF"/>
          </a:solidFill>
        </p:spPr>
        <p:txBody>
          <a:bodyPr>
            <a:noAutofit/>
          </a:bodyPr>
          <a:lstStyle/>
          <a:p>
            <a:pPr algn="just" rtl="1"/>
            <a:r>
              <a:rPr lang="ar-IQ" sz="5400" b="1" dirty="0"/>
              <a:t>حدد أهداف العمل</a:t>
            </a:r>
          </a:p>
          <a:p>
            <a:pPr algn="just" rtl="1"/>
            <a:r>
              <a:rPr lang="ar-IQ" sz="5400" b="1" dirty="0">
                <a:solidFill>
                  <a:srgbClr val="C00000"/>
                </a:solidFill>
              </a:rPr>
              <a:t>قدم خلفية كافية.</a:t>
            </a:r>
          </a:p>
          <a:p>
            <a:pPr algn="just" rtl="1"/>
            <a:r>
              <a:rPr lang="ar-IQ" sz="5400" b="1" dirty="0"/>
              <a:t>تجنب إجراء مسح مفصل للأدبيات أو ملخص للنتائج.</a:t>
            </a:r>
            <a:endParaRPr lang="en-US" sz="5400" b="1" dirty="0">
              <a:solidFill>
                <a:srgbClr val="0070C0"/>
              </a:solidFill>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4334934" cy="2438400"/>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85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52400"/>
            <a:ext cx="6019800" cy="762000"/>
          </a:xfrm>
        </p:spPr>
        <p:txBody>
          <a:bodyPr>
            <a:noAutofit/>
          </a:bodyPr>
          <a:lstStyle/>
          <a:p>
            <a:pPr lvl="0" rtl="1"/>
            <a:r>
              <a:rPr lang="en-US" sz="3600" b="1" dirty="0">
                <a:solidFill>
                  <a:srgbClr val="FF0000"/>
                </a:solidFill>
              </a:rPr>
              <a:t>Material and methods</a:t>
            </a:r>
            <a:endParaRPr lang="en-US" sz="3600" dirty="0">
              <a:solidFill>
                <a:srgbClr val="FF0000"/>
              </a:solidFill>
            </a:endParaRPr>
          </a:p>
        </p:txBody>
      </p:sp>
      <p:sp>
        <p:nvSpPr>
          <p:cNvPr id="6" name="Content Placeholder 5"/>
          <p:cNvSpPr>
            <a:spLocks noGrp="1"/>
          </p:cNvSpPr>
          <p:nvPr>
            <p:ph sz="half" idx="2"/>
          </p:nvPr>
        </p:nvSpPr>
        <p:spPr>
          <a:xfrm>
            <a:off x="457200" y="914400"/>
            <a:ext cx="8229600" cy="3886200"/>
          </a:xfrm>
          <a:solidFill>
            <a:srgbClr val="FFCCFF"/>
          </a:solidFill>
        </p:spPr>
        <p:txBody>
          <a:bodyPr>
            <a:normAutofit/>
          </a:bodyPr>
          <a:lstStyle/>
          <a:p>
            <a:pPr algn="just" rtl="1"/>
            <a:r>
              <a:rPr lang="ar-IQ" sz="3200" b="1" dirty="0"/>
              <a:t>تقديم تفاصيل كافية للسماح بإعادة إنتاج العمل من قبل باحث مستقل.</a:t>
            </a:r>
          </a:p>
          <a:p>
            <a:pPr algn="just" rtl="1"/>
            <a:r>
              <a:rPr lang="ar-IQ" sz="3200" b="1" dirty="0">
                <a:solidFill>
                  <a:srgbClr val="C00000"/>
                </a:solidFill>
              </a:rPr>
              <a:t>ينبغي تلخيص الأساليب التي تم نشرها بالفعل، والإشارة إليها بمرجع.</a:t>
            </a:r>
          </a:p>
          <a:p>
            <a:pPr algn="just" rtl="1"/>
            <a:r>
              <a:rPr lang="ar-IQ" sz="3200" b="1" dirty="0"/>
              <a:t>في حالة الاقتباس مباشرة من طريقة منشورة مسبقًا، استخدم علامات الاقتباس واذكر المصدر أيضًا.</a:t>
            </a:r>
          </a:p>
          <a:p>
            <a:pPr algn="just" rtl="1"/>
            <a:r>
              <a:rPr lang="ar-IQ" sz="3200" b="1" dirty="0">
                <a:solidFill>
                  <a:srgbClr val="C00000"/>
                </a:solidFill>
              </a:rPr>
              <a:t>ينبغي أيضا وصف أي تعديلات على الأساليب الحالية.</a:t>
            </a:r>
            <a:endParaRPr lang="en-US" sz="3200" b="1" dirty="0">
              <a:solidFill>
                <a:srgbClr val="C00000"/>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791" b="13358"/>
          <a:stretch/>
        </p:blipFill>
        <p:spPr>
          <a:xfrm>
            <a:off x="0" y="4876800"/>
            <a:ext cx="9144000" cy="1981200"/>
          </a:xfrm>
          <a:prstGeom prst="rect">
            <a:avLst/>
          </a:prstGeo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6"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152400"/>
            <a:ext cx="7010400" cy="838200"/>
          </a:xfrm>
        </p:spPr>
        <p:txBody>
          <a:bodyPr>
            <a:noAutofit/>
          </a:bodyPr>
          <a:lstStyle/>
          <a:p>
            <a:r>
              <a:rPr lang="en-US" sz="3600" b="1" i="1" dirty="0">
                <a:solidFill>
                  <a:srgbClr val="FF0000"/>
                </a:solidFill>
              </a:rPr>
              <a:t>Results - Discussion - Conclusions</a:t>
            </a:r>
            <a:endParaRPr lang="en-US" sz="3600" dirty="0">
              <a:solidFill>
                <a:srgbClr val="FF0000"/>
              </a:solidFill>
            </a:endParaRPr>
          </a:p>
        </p:txBody>
      </p:sp>
      <p:sp>
        <p:nvSpPr>
          <p:cNvPr id="6" name="Content Placeholder 5"/>
          <p:cNvSpPr>
            <a:spLocks noGrp="1"/>
          </p:cNvSpPr>
          <p:nvPr>
            <p:ph sz="half" idx="2"/>
          </p:nvPr>
        </p:nvSpPr>
        <p:spPr>
          <a:xfrm>
            <a:off x="2528249" y="838200"/>
            <a:ext cx="6158551" cy="5675962"/>
          </a:xfrm>
          <a:solidFill>
            <a:srgbClr val="FFFF66"/>
          </a:solidFill>
        </p:spPr>
        <p:txBody>
          <a:bodyPr>
            <a:noAutofit/>
          </a:bodyPr>
          <a:lstStyle/>
          <a:p>
            <a:pPr algn="just" rtl="1"/>
            <a:r>
              <a:rPr lang="ar-IQ" b="1" dirty="0">
                <a:solidFill>
                  <a:srgbClr val="FF0000"/>
                </a:solidFill>
              </a:rPr>
              <a:t>النتائج : -</a:t>
            </a:r>
          </a:p>
          <a:p>
            <a:pPr marL="0" indent="0" algn="just" rtl="1">
              <a:buNone/>
            </a:pPr>
            <a:r>
              <a:rPr lang="ar-IQ" b="1" dirty="0"/>
              <a:t>يجب أن تكون النتائج واضحة وموجزة.</a:t>
            </a:r>
          </a:p>
          <a:p>
            <a:pPr algn="just" rtl="1"/>
            <a:r>
              <a:rPr lang="ar-IQ" b="1" dirty="0">
                <a:solidFill>
                  <a:srgbClr val="FF0000"/>
                </a:solidFill>
              </a:rPr>
              <a:t>المناقشة : -</a:t>
            </a:r>
          </a:p>
          <a:p>
            <a:pPr marL="0" indent="0" algn="just" rtl="1">
              <a:buNone/>
            </a:pPr>
            <a:r>
              <a:rPr lang="ar-IQ" b="1" dirty="0"/>
              <a:t>ينبغي أن يستكشف هذا المقطع أهمية نتائج العمل، وليس تكرارها. </a:t>
            </a:r>
          </a:p>
          <a:p>
            <a:pPr marL="0" indent="0" algn="just" rtl="1">
              <a:buNone/>
            </a:pPr>
            <a:r>
              <a:rPr lang="ar-IQ" b="1" dirty="0"/>
              <a:t>وتجنب الاستشهادات الواسعة ومناقشة الأدبيات المنشورة.</a:t>
            </a:r>
          </a:p>
          <a:p>
            <a:pPr marL="0" indent="0" algn="just" rtl="1">
              <a:buNone/>
            </a:pPr>
            <a:r>
              <a:rPr lang="ar-IQ" b="1" dirty="0">
                <a:solidFill>
                  <a:srgbClr val="FF0000"/>
                </a:solidFill>
              </a:rPr>
              <a:t>الاستنتاجات : - </a:t>
            </a:r>
          </a:p>
          <a:p>
            <a:pPr marL="0" indent="0" algn="just" rtl="1">
              <a:buNone/>
            </a:pPr>
            <a:r>
              <a:rPr lang="ar-IQ" b="1" dirty="0"/>
              <a:t>يمكن عرض الاستنتاجات الرئيسية للدراسة في قسم الاستنتاجات القصير، والذي قد يكون مستقلاً أو يشكل قسمًا فرعيًا من قسم المناقشة أو قسم النتائج والمناقشة.</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90601"/>
            <a:ext cx="2528249" cy="1343368"/>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4" y="2667001"/>
            <a:ext cx="2542086"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7" y="4953000"/>
            <a:ext cx="2540757" cy="1483183"/>
          </a:xfrm>
          <a:prstGeom prst="rect">
            <a:avLst/>
          </a:prstGeo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21" presetClass="entr" presetSubtype="1" fill="hold" grpId="0" nodeType="after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heel(1)">
                                      <p:cBhvr>
                                        <p:cTn id="27" dur="2000"/>
                                        <p:tgtEl>
                                          <p:spTgt spid="6">
                                            <p:bg/>
                                          </p:spTgt>
                                        </p:tgtEl>
                                      </p:cBhvr>
                                    </p:animEffect>
                                  </p:childTnLst>
                                </p:cTn>
                              </p:par>
                            </p:childTnLst>
                          </p:cTn>
                        </p:par>
                        <p:par>
                          <p:cTn id="28" fill="hold">
                            <p:stCondLst>
                              <p:cond delay="7500"/>
                            </p:stCondLst>
                            <p:childTnLst>
                              <p:par>
                                <p:cTn id="29" presetID="21" presetClass="entr" presetSubtype="1"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heel(1)">
                                      <p:cBhvr>
                                        <p:cTn id="31" dur="2000"/>
                                        <p:tgtEl>
                                          <p:spTgt spid="6">
                                            <p:txEl>
                                              <p:pRg st="0" end="0"/>
                                            </p:txEl>
                                          </p:spTgt>
                                        </p:tgtEl>
                                      </p:cBhvr>
                                    </p:animEffect>
                                  </p:childTnLst>
                                </p:cTn>
                              </p:par>
                            </p:childTnLst>
                          </p:cTn>
                        </p:par>
                        <p:par>
                          <p:cTn id="32" fill="hold">
                            <p:stCondLst>
                              <p:cond delay="9500"/>
                            </p:stCondLst>
                            <p:childTnLst>
                              <p:par>
                                <p:cTn id="33" presetID="21" presetClass="entr" presetSubtype="1" fill="hold" grpId="0"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heel(1)">
                                      <p:cBhvr>
                                        <p:cTn id="35" dur="2000"/>
                                        <p:tgtEl>
                                          <p:spTgt spid="6">
                                            <p:txEl>
                                              <p:pRg st="1" end="1"/>
                                            </p:txEl>
                                          </p:spTgt>
                                        </p:tgtEl>
                                      </p:cBhvr>
                                    </p:animEffect>
                                  </p:childTnLst>
                                </p:cTn>
                              </p:par>
                            </p:childTnLst>
                          </p:cTn>
                        </p:par>
                        <p:par>
                          <p:cTn id="36" fill="hold">
                            <p:stCondLst>
                              <p:cond delay="11500"/>
                            </p:stCondLst>
                            <p:childTnLst>
                              <p:par>
                                <p:cTn id="37" presetID="21" presetClass="entr" presetSubtype="1" fill="hold" grpId="0" nodeType="after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heel(1)">
                                      <p:cBhvr>
                                        <p:cTn id="39" dur="2000"/>
                                        <p:tgtEl>
                                          <p:spTgt spid="6">
                                            <p:txEl>
                                              <p:pRg st="2" end="2"/>
                                            </p:txEl>
                                          </p:spTgt>
                                        </p:tgtEl>
                                      </p:cBhvr>
                                    </p:animEffect>
                                  </p:childTnLst>
                                </p:cTn>
                              </p:par>
                            </p:childTnLst>
                          </p:cTn>
                        </p:par>
                        <p:par>
                          <p:cTn id="40" fill="hold">
                            <p:stCondLst>
                              <p:cond delay="13500"/>
                            </p:stCondLst>
                            <p:childTnLst>
                              <p:par>
                                <p:cTn id="41" presetID="21" presetClass="entr" presetSubtype="1" fill="hold" grpId="0"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wheel(1)">
                                      <p:cBhvr>
                                        <p:cTn id="43" dur="2000"/>
                                        <p:tgtEl>
                                          <p:spTgt spid="6">
                                            <p:txEl>
                                              <p:pRg st="3" end="3"/>
                                            </p:txEl>
                                          </p:spTgt>
                                        </p:tgtEl>
                                      </p:cBhvr>
                                    </p:animEffect>
                                  </p:childTnLst>
                                </p:cTn>
                              </p:par>
                            </p:childTnLst>
                          </p:cTn>
                        </p:par>
                        <p:par>
                          <p:cTn id="44" fill="hold">
                            <p:stCondLst>
                              <p:cond delay="15500"/>
                            </p:stCondLst>
                            <p:childTnLst>
                              <p:par>
                                <p:cTn id="45" presetID="21" presetClass="entr" presetSubtype="1" fill="hold" grpId="0"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heel(1)">
                                      <p:cBhvr>
                                        <p:cTn id="47" dur="2000"/>
                                        <p:tgtEl>
                                          <p:spTgt spid="6">
                                            <p:txEl>
                                              <p:pRg st="4" end="4"/>
                                            </p:txEl>
                                          </p:spTgt>
                                        </p:tgtEl>
                                      </p:cBhvr>
                                    </p:animEffect>
                                  </p:childTnLst>
                                </p:cTn>
                              </p:par>
                            </p:childTnLst>
                          </p:cTn>
                        </p:par>
                        <p:par>
                          <p:cTn id="48" fill="hold">
                            <p:stCondLst>
                              <p:cond delay="17500"/>
                            </p:stCondLst>
                            <p:childTnLst>
                              <p:par>
                                <p:cTn id="49" presetID="21" presetClass="entr" presetSubtype="1" fill="hold" grpId="0" nodeType="after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heel(1)">
                                      <p:cBhvr>
                                        <p:cTn id="51" dur="2000"/>
                                        <p:tgtEl>
                                          <p:spTgt spid="6">
                                            <p:txEl>
                                              <p:pRg st="5" end="5"/>
                                            </p:txEl>
                                          </p:spTgt>
                                        </p:tgtEl>
                                      </p:cBhvr>
                                    </p:animEffect>
                                  </p:childTnLst>
                                </p:cTn>
                              </p:par>
                            </p:childTnLst>
                          </p:cTn>
                        </p:par>
                        <p:par>
                          <p:cTn id="52" fill="hold">
                            <p:stCondLst>
                              <p:cond delay="19500"/>
                            </p:stCondLst>
                            <p:childTnLst>
                              <p:par>
                                <p:cTn id="53" presetID="21" presetClass="entr" presetSubtype="1" fill="hold" grpId="0" nodeType="after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wheel(1)">
                                      <p:cBhvr>
                                        <p:cTn id="55"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7200" y="609600"/>
            <a:ext cx="3962400" cy="1295400"/>
          </a:xfrm>
        </p:spPr>
        <p:txBody>
          <a:bodyPr>
            <a:noAutofit/>
          </a:bodyPr>
          <a:lstStyle/>
          <a:p>
            <a:pPr lvl="0" rtl="1"/>
            <a:r>
              <a:rPr lang="en-US" sz="3600" b="1" dirty="0">
                <a:solidFill>
                  <a:srgbClr val="FF0000"/>
                </a:solidFill>
              </a:rPr>
              <a:t>Essential title page information</a:t>
            </a:r>
            <a:endParaRPr lang="en-US" sz="3600" dirty="0">
              <a:solidFill>
                <a:srgbClr val="FF0000"/>
              </a:solidFill>
            </a:endParaRPr>
          </a:p>
        </p:txBody>
      </p:sp>
      <p:sp>
        <p:nvSpPr>
          <p:cNvPr id="6" name="Content Placeholder 5"/>
          <p:cNvSpPr>
            <a:spLocks noGrp="1"/>
          </p:cNvSpPr>
          <p:nvPr>
            <p:ph sz="half" idx="2"/>
          </p:nvPr>
        </p:nvSpPr>
        <p:spPr>
          <a:xfrm>
            <a:off x="533400" y="2133600"/>
            <a:ext cx="8153400" cy="4343400"/>
          </a:xfrm>
          <a:solidFill>
            <a:srgbClr val="00FFFF"/>
          </a:solidFill>
        </p:spPr>
        <p:txBody>
          <a:bodyPr>
            <a:noAutofit/>
          </a:bodyPr>
          <a:lstStyle/>
          <a:p>
            <a:pPr lvl="0" algn="just" rtl="1"/>
            <a:r>
              <a:rPr lang="ar-IQ" sz="2000" b="1" dirty="0">
                <a:cs typeface="+mj-cs"/>
              </a:rPr>
              <a:t>العنوان : -  </a:t>
            </a:r>
            <a:r>
              <a:rPr lang="ar-SA" sz="2000" b="1" dirty="0">
                <a:cs typeface="+mj-cs"/>
              </a:rPr>
              <a:t>موجز </a:t>
            </a:r>
            <a:r>
              <a:rPr lang="ar-IQ" sz="2000" b="1" dirty="0">
                <a:cs typeface="+mj-cs"/>
              </a:rPr>
              <a:t>- </a:t>
            </a:r>
            <a:r>
              <a:rPr lang="ar-SA" sz="2000" b="1" dirty="0">
                <a:cs typeface="+mj-cs"/>
              </a:rPr>
              <a:t>غني بالمعلومات</a:t>
            </a:r>
            <a:r>
              <a:rPr lang="ar-IQ" sz="2000" b="1" dirty="0">
                <a:cs typeface="+mj-cs"/>
              </a:rPr>
              <a:t> - </a:t>
            </a:r>
            <a:r>
              <a:rPr lang="ar-SA" sz="2000" b="1" dirty="0">
                <a:cs typeface="+mj-cs"/>
              </a:rPr>
              <a:t>تجنب الاختصارات والصيغ حيثما أمكن ذلك.</a:t>
            </a:r>
            <a:endParaRPr lang="en-US" sz="2000" dirty="0">
              <a:cs typeface="+mj-cs"/>
            </a:endParaRPr>
          </a:p>
          <a:p>
            <a:pPr lvl="0" algn="just" rtl="1"/>
            <a:r>
              <a:rPr lang="ar-SA" sz="2000" b="1" dirty="0">
                <a:cs typeface="+mj-cs"/>
              </a:rPr>
              <a:t>أسماء المؤلفين : - </a:t>
            </a:r>
            <a:r>
              <a:rPr lang="ar-IQ" sz="2000" b="1" dirty="0">
                <a:cs typeface="+mj-cs"/>
              </a:rPr>
              <a:t>كتابة </a:t>
            </a:r>
            <a:r>
              <a:rPr lang="ar-SA" sz="2000" b="1" dirty="0">
                <a:cs typeface="+mj-cs"/>
              </a:rPr>
              <a:t>الاسم واسم العائلة لكل مؤلف</a:t>
            </a:r>
            <a:r>
              <a:rPr lang="ar-IQ" sz="2000" b="1" dirty="0">
                <a:cs typeface="+mj-cs"/>
              </a:rPr>
              <a:t> </a:t>
            </a:r>
            <a:r>
              <a:rPr lang="ar-SA" sz="2000" b="1" dirty="0">
                <a:cs typeface="+mj-cs"/>
              </a:rPr>
              <a:t>-  كتابة جميع الأسماء بدقة.</a:t>
            </a:r>
            <a:endParaRPr lang="en-US" sz="2000" dirty="0">
              <a:cs typeface="+mj-cs"/>
            </a:endParaRPr>
          </a:p>
          <a:p>
            <a:pPr lvl="0" algn="just" rtl="1"/>
            <a:r>
              <a:rPr lang="ar-SA" sz="2000" b="1" dirty="0">
                <a:solidFill>
                  <a:srgbClr val="C00000"/>
                </a:solidFill>
                <a:cs typeface="+mj-cs"/>
              </a:rPr>
              <a:t>عناوين انتماء المؤلفين (حيث تم إنجاز العمل الفعلي) : -  الإشارة إلى جميع الانتماءات بحرف مرتفع صغير مباشرة بعد اسم المؤلف وأمام العنوان المناسب - عنوان كامل لكل مؤسسة</a:t>
            </a:r>
            <a:r>
              <a:rPr lang="ar-IQ" sz="2000" b="1" dirty="0">
                <a:solidFill>
                  <a:srgbClr val="C00000"/>
                </a:solidFill>
                <a:cs typeface="+mj-cs"/>
              </a:rPr>
              <a:t> - </a:t>
            </a:r>
            <a:r>
              <a:rPr lang="ar-SA" sz="2000" b="1" dirty="0">
                <a:solidFill>
                  <a:srgbClr val="C00000"/>
                </a:solidFill>
                <a:cs typeface="+mj-cs"/>
              </a:rPr>
              <a:t>اسم البلد - عنوان البريد الإلكتروني لكل مؤلف.</a:t>
            </a:r>
            <a:endParaRPr lang="en-US" sz="2000" dirty="0">
              <a:solidFill>
                <a:srgbClr val="C00000"/>
              </a:solidFill>
              <a:cs typeface="+mj-cs"/>
            </a:endParaRPr>
          </a:p>
          <a:p>
            <a:pPr lvl="0" algn="just" rtl="1"/>
            <a:r>
              <a:rPr lang="ar-SA" sz="2000" b="1" dirty="0">
                <a:cs typeface="+mj-cs"/>
              </a:rPr>
              <a:t>المؤلف المراس</a:t>
            </a:r>
            <a:r>
              <a:rPr lang="ar-IQ" sz="2000" b="1" dirty="0">
                <a:cs typeface="+mj-cs"/>
              </a:rPr>
              <a:t>ل</a:t>
            </a:r>
            <a:r>
              <a:rPr lang="ar-SA" sz="2000" b="1" dirty="0">
                <a:cs typeface="+mj-cs"/>
              </a:rPr>
              <a:t> : - </a:t>
            </a:r>
            <a:r>
              <a:rPr lang="ar-IQ" sz="2000" b="1" dirty="0">
                <a:cs typeface="+mj-cs"/>
              </a:rPr>
              <a:t>ي</a:t>
            </a:r>
            <a:r>
              <a:rPr lang="ar-SA" sz="2000" b="1" dirty="0">
                <a:cs typeface="+mj-cs"/>
              </a:rPr>
              <a:t>تولى المراسلات في جميع مراحل التحكيم والنشر، </a:t>
            </a:r>
            <a:r>
              <a:rPr lang="ar-IQ" sz="2000" b="1" dirty="0">
                <a:cs typeface="+mj-cs"/>
              </a:rPr>
              <a:t>و</a:t>
            </a:r>
            <a:r>
              <a:rPr lang="ar-SA" sz="2000" b="1" dirty="0">
                <a:cs typeface="+mj-cs"/>
              </a:rPr>
              <a:t>ما بعد النشر</a:t>
            </a:r>
            <a:r>
              <a:rPr lang="ar-IQ" sz="2000" b="1" dirty="0">
                <a:cs typeface="+mj-cs"/>
              </a:rPr>
              <a:t> - </a:t>
            </a:r>
            <a:r>
              <a:rPr lang="ar-SA" sz="2000" b="1" dirty="0">
                <a:cs typeface="+mj-cs"/>
              </a:rPr>
              <a:t>الإجابة على أي استفسارات مستقبلية حول المنهجية والمواد</a:t>
            </a:r>
            <a:r>
              <a:rPr lang="ar-IQ" sz="2000" b="1" dirty="0">
                <a:cs typeface="+mj-cs"/>
              </a:rPr>
              <a:t> - ال</a:t>
            </a:r>
            <a:r>
              <a:rPr lang="ar-SA" sz="2000" b="1" dirty="0">
                <a:cs typeface="+mj-cs"/>
              </a:rPr>
              <a:t>تأكد من تقديم عنوان البريد الإلكتروني وتحديث تفاصيل الاتصال من قبل المؤلف المقابل.</a:t>
            </a:r>
            <a:endParaRPr lang="en-US" sz="2000" dirty="0">
              <a:cs typeface="+mj-cs"/>
            </a:endParaRPr>
          </a:p>
          <a:p>
            <a:pPr lvl="0" algn="just" rtl="1"/>
            <a:r>
              <a:rPr lang="ar-SA" sz="2000" b="1" dirty="0">
                <a:solidFill>
                  <a:srgbClr val="C00000"/>
                </a:solidFill>
                <a:cs typeface="+mj-cs"/>
              </a:rPr>
              <a:t>العنوان الحالي/الدائم : -  إذا انتقل المؤلف منذ إنجاز العمل الموصوف في المقالة، أو كان زائرًا في ذلك الوقت، فقد تتم الإشارة إلى "العنوان الحالي" (أو "العنوان الدائم") كحاشية سفلية لاسم المؤلف. يجب الاحتفاظ بالعنوان الذي قام فيه المؤلف بالفعل بالعمل باعتب</a:t>
            </a:r>
            <a:r>
              <a:rPr lang="ar-IQ" sz="2000" b="1" dirty="0">
                <a:solidFill>
                  <a:srgbClr val="C00000"/>
                </a:solidFill>
                <a:cs typeface="+mj-cs"/>
              </a:rPr>
              <a:t>ــــــــــ</a:t>
            </a:r>
            <a:r>
              <a:rPr lang="ar-SA" sz="2000" b="1" dirty="0">
                <a:solidFill>
                  <a:srgbClr val="C00000"/>
                </a:solidFill>
                <a:cs typeface="+mj-cs"/>
              </a:rPr>
              <a:t>اره </a:t>
            </a:r>
            <a:r>
              <a:rPr lang="ar-SA" b="1" u="sng" dirty="0">
                <a:solidFill>
                  <a:srgbClr val="FF0000"/>
                </a:solidFill>
                <a:cs typeface="+mj-cs"/>
              </a:rPr>
              <a:t>عنوان الانتساب الرئيسي</a:t>
            </a:r>
            <a:r>
              <a:rPr lang="ar-SA" sz="2000" b="1" dirty="0">
                <a:solidFill>
                  <a:srgbClr val="C00000"/>
                </a:solidFill>
                <a:cs typeface="+mj-cs"/>
              </a:rPr>
              <a:t>. ويتم استخدام الأرقام العربية المرتفعة لمثل هذه الحواشي.</a:t>
            </a:r>
            <a:endParaRPr lang="en-US" sz="2000" dirty="0">
              <a:solidFill>
                <a:srgbClr val="C00000"/>
              </a:solidFill>
              <a:cs typeface="+mj-cs"/>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982" y="22747"/>
            <a:ext cx="3396018" cy="1910260"/>
          </a:xfr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9400" y="1420637"/>
            <a:ext cx="4495800" cy="838200"/>
          </a:xfrm>
        </p:spPr>
        <p:txBody>
          <a:bodyPr>
            <a:noAutofit/>
          </a:bodyPr>
          <a:lstStyle/>
          <a:p>
            <a:pPr rtl="1"/>
            <a:r>
              <a:rPr lang="en-US" sz="6000" b="1" dirty="0">
                <a:solidFill>
                  <a:srgbClr val="FF0000"/>
                </a:solidFill>
              </a:rPr>
              <a:t>Highlights</a:t>
            </a:r>
            <a:endParaRPr lang="en-US" sz="6000" dirty="0">
              <a:solidFill>
                <a:srgbClr val="FF0000"/>
              </a:solidFill>
            </a:endParaRPr>
          </a:p>
        </p:txBody>
      </p:sp>
      <p:sp>
        <p:nvSpPr>
          <p:cNvPr id="6" name="Content Placeholder 5"/>
          <p:cNvSpPr>
            <a:spLocks noGrp="1"/>
          </p:cNvSpPr>
          <p:nvPr>
            <p:ph sz="half" idx="2"/>
          </p:nvPr>
        </p:nvSpPr>
        <p:spPr>
          <a:xfrm>
            <a:off x="533400" y="2514600"/>
            <a:ext cx="8153400" cy="3733800"/>
          </a:xfrm>
          <a:solidFill>
            <a:srgbClr val="FFCCFF"/>
          </a:solidFill>
        </p:spPr>
        <p:txBody>
          <a:bodyPr>
            <a:normAutofit lnSpcReduction="10000"/>
          </a:bodyPr>
          <a:lstStyle/>
          <a:p>
            <a:pPr algn="just" rtl="1"/>
            <a:r>
              <a:rPr lang="ar-SA" b="1" dirty="0"/>
              <a:t>تعد النقاط البارزة إلزامية لأنها تساعد في زيادة إمكانية اكتشاف مقالتك عبر محركات البحث.</a:t>
            </a:r>
            <a:endParaRPr lang="en-US" b="1" dirty="0"/>
          </a:p>
          <a:p>
            <a:pPr algn="just" rtl="1"/>
            <a:r>
              <a:rPr lang="ar-SA" b="1" dirty="0">
                <a:solidFill>
                  <a:srgbClr val="C00000"/>
                </a:solidFill>
              </a:rPr>
              <a:t>تتكون </a:t>
            </a:r>
            <a:r>
              <a:rPr lang="ar-IQ" b="1" dirty="0">
                <a:solidFill>
                  <a:srgbClr val="C00000"/>
                </a:solidFill>
              </a:rPr>
              <a:t>م</a:t>
            </a:r>
            <a:r>
              <a:rPr lang="ar-SA" b="1" dirty="0">
                <a:solidFill>
                  <a:srgbClr val="C00000"/>
                </a:solidFill>
              </a:rPr>
              <a:t>ن مجموعة قصيرة من النقاط التي تلتقط النتائج الجديدة لبحثك بالإضافة إلى الأساليب الجديدة التي تم استخدامها أثناء الدراسة (إن وجدت).</a:t>
            </a:r>
            <a:endParaRPr lang="ar-IQ" b="1" dirty="0">
              <a:solidFill>
                <a:srgbClr val="C00000"/>
              </a:solidFill>
            </a:endParaRPr>
          </a:p>
          <a:p>
            <a:pPr algn="just" rtl="1"/>
            <a:r>
              <a:rPr lang="ar-IQ" b="1" dirty="0"/>
              <a:t>يجب تقديم النقاط البارزة في ملف منفصل قابل للتحرير في نظام التقديم عبر الإنترنت. ويتم تسمية الملف </a:t>
            </a:r>
            <a:r>
              <a:rPr lang="en-US" b="1" dirty="0"/>
              <a:t>“Highlights”</a:t>
            </a:r>
            <a:r>
              <a:rPr lang="ar-IQ" b="1" dirty="0"/>
              <a:t>. ويتضمن 3 - 5 نقاط (بحد أقصى 85 حرفًا لكل نقطة ، بما في ذلك المسافات).</a:t>
            </a:r>
          </a:p>
        </p:txBody>
      </p:sp>
      <p:pic>
        <p:nvPicPr>
          <p:cNvPr id="8" name="Content Placeholder 7"/>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2983" b="13553"/>
          <a:stretch/>
        </p:blipFill>
        <p:spPr>
          <a:xfrm>
            <a:off x="25400" y="23412"/>
            <a:ext cx="4064000" cy="2239173"/>
          </a:xfr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38799" y="1066800"/>
            <a:ext cx="3048001" cy="838200"/>
          </a:xfrm>
        </p:spPr>
        <p:txBody>
          <a:bodyPr>
            <a:noAutofit/>
          </a:bodyPr>
          <a:lstStyle/>
          <a:p>
            <a:r>
              <a:rPr lang="en-US" sz="6000" b="1" dirty="0">
                <a:solidFill>
                  <a:srgbClr val="FF0000"/>
                </a:solidFill>
              </a:rPr>
              <a:t>Abstract</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8738"/>
            <a:ext cx="5638800" cy="2225682"/>
          </a:xfrm>
        </p:spPr>
      </p:pic>
      <p:sp>
        <p:nvSpPr>
          <p:cNvPr id="6" name="Content Placeholder 5"/>
          <p:cNvSpPr>
            <a:spLocks noGrp="1"/>
          </p:cNvSpPr>
          <p:nvPr>
            <p:ph sz="half" idx="2"/>
          </p:nvPr>
        </p:nvSpPr>
        <p:spPr>
          <a:xfrm>
            <a:off x="1" y="2209800"/>
            <a:ext cx="8686800" cy="4267200"/>
          </a:xfrm>
          <a:solidFill>
            <a:srgbClr val="FFFF66"/>
          </a:solidFill>
        </p:spPr>
        <p:txBody>
          <a:bodyPr anchor="ctr">
            <a:normAutofit/>
          </a:bodyPr>
          <a:lstStyle/>
          <a:p>
            <a:pPr algn="just" rtl="1"/>
            <a:r>
              <a:rPr lang="ar-IQ" b="1" dirty="0"/>
              <a:t>مطلوب ملخص موجز وواقعي.</a:t>
            </a:r>
          </a:p>
          <a:p>
            <a:pPr algn="just" rtl="1"/>
            <a:r>
              <a:rPr lang="ar-IQ" b="1" dirty="0">
                <a:solidFill>
                  <a:srgbClr val="C00000"/>
                </a:solidFill>
              </a:rPr>
              <a:t>يجب أن يذكر الملخص بإيجاز غرض البحث والنتائج الرئيسية والاستنتاجات الرئيسية.</a:t>
            </a:r>
          </a:p>
          <a:p>
            <a:pPr algn="just" rtl="1"/>
            <a:r>
              <a:rPr lang="ar-IQ" b="1" dirty="0"/>
              <a:t>غالبًا ما يتم تقديم الملخص بشكل منفصل عن المقالة، لذلك يجب أن يكون قادرًا على التأثير بمفرده.</a:t>
            </a:r>
          </a:p>
          <a:p>
            <a:pPr algn="just" rtl="1"/>
            <a:r>
              <a:rPr lang="ar-IQ" b="1" dirty="0">
                <a:solidFill>
                  <a:srgbClr val="C00000"/>
                </a:solidFill>
              </a:rPr>
              <a:t>يجب تجنب المراجع في الملخص.</a:t>
            </a:r>
          </a:p>
          <a:p>
            <a:pPr algn="just" rtl="1"/>
            <a:r>
              <a:rPr lang="ar-IQ" b="1" dirty="0"/>
              <a:t>ينبغي تجنب الاختصارات غير القياسية أو غير الشائعة، ولكن إذا كانت ضرورية، فيجب تعريفها عند ذكرها لأول مرة في الملخص نفسه.</a:t>
            </a:r>
            <a:endParaRPr lang="en-US" b="1" dirty="0"/>
          </a:p>
        </p:txBody>
      </p:sp>
    </p:spTree>
    <p:extLst>
      <p:ext uri="{BB962C8B-B14F-4D97-AF65-F5344CB8AC3E}">
        <p14:creationId xmlns:p14="http://schemas.microsoft.com/office/powerpoint/2010/main" val="145443520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3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0" y="838200"/>
            <a:ext cx="4572000" cy="838200"/>
          </a:xfrm>
        </p:spPr>
        <p:txBody>
          <a:bodyPr>
            <a:noAutofit/>
          </a:bodyPr>
          <a:lstStyle/>
          <a:p>
            <a:r>
              <a:rPr lang="en-US" sz="3600" b="1" i="1" dirty="0">
                <a:solidFill>
                  <a:srgbClr val="FF0000"/>
                </a:solidFill>
              </a:rPr>
              <a:t>Graphical abstract</a:t>
            </a:r>
            <a:endParaRPr lang="en-US" sz="3600" dirty="0">
              <a:solidFill>
                <a:srgbClr val="FF0000"/>
              </a:solidFill>
            </a:endParaRPr>
          </a:p>
        </p:txBody>
      </p:sp>
      <p:sp>
        <p:nvSpPr>
          <p:cNvPr id="6" name="Content Placeholder 5"/>
          <p:cNvSpPr>
            <a:spLocks noGrp="1"/>
          </p:cNvSpPr>
          <p:nvPr>
            <p:ph sz="half" idx="2"/>
          </p:nvPr>
        </p:nvSpPr>
        <p:spPr>
          <a:xfrm>
            <a:off x="4114800" y="1891638"/>
            <a:ext cx="4572000" cy="4585362"/>
          </a:xfrm>
          <a:solidFill>
            <a:srgbClr val="66FF33"/>
          </a:solidFill>
        </p:spPr>
        <p:txBody>
          <a:bodyPr>
            <a:normAutofit fontScale="85000" lnSpcReduction="10000"/>
          </a:bodyPr>
          <a:lstStyle/>
          <a:p>
            <a:pPr algn="just" rtl="1"/>
            <a:r>
              <a:rPr lang="ar-SA" b="1" dirty="0"/>
              <a:t>الملخص الرسومي اختياري ولكنه مفضل لجذب المزيد من الاهتمام إلى المقالة الموجودة على الإنترنت.</a:t>
            </a:r>
            <a:endParaRPr lang="en-US" dirty="0"/>
          </a:p>
          <a:p>
            <a:pPr algn="just" rtl="1"/>
            <a:r>
              <a:rPr lang="ar-SA" b="1" dirty="0">
                <a:solidFill>
                  <a:srgbClr val="C00000"/>
                </a:solidFill>
              </a:rPr>
              <a:t>يجب أن يلخص الملخص الرسومي محتويات المقالة في شكل مصور موجز مصمم لجذب انتباه شريحة واسعة من القراء.</a:t>
            </a:r>
            <a:endParaRPr lang="en-US" dirty="0">
              <a:solidFill>
                <a:srgbClr val="C00000"/>
              </a:solidFill>
            </a:endParaRPr>
          </a:p>
          <a:p>
            <a:pPr algn="just" rtl="1"/>
            <a:r>
              <a:rPr lang="ar-SA" b="1" dirty="0"/>
              <a:t>ينبغي تقديم الملخصات الرسومية كملف منفصل في نظام التقديم عبر الإنترنت.</a:t>
            </a:r>
            <a:endParaRPr lang="en-US" dirty="0"/>
          </a:p>
          <a:p>
            <a:pPr algn="just" rtl="1"/>
            <a:r>
              <a:rPr lang="ar-SA" b="1" dirty="0">
                <a:solidFill>
                  <a:srgbClr val="C00000"/>
                </a:solidFill>
              </a:rPr>
              <a:t>هناك حجم محدد للصورة وقابليتها للقراءة ونوع مفضل من الملفات </a:t>
            </a:r>
            <a:r>
              <a:rPr lang="en-US" b="1" dirty="0">
                <a:solidFill>
                  <a:srgbClr val="C00000"/>
                </a:solidFill>
              </a:rPr>
              <a:t>TIFF </a:t>
            </a:r>
            <a:r>
              <a:rPr lang="ar-SA" b="1" dirty="0">
                <a:solidFill>
                  <a:srgbClr val="C00000"/>
                </a:solidFill>
              </a:rPr>
              <a:t>أو </a:t>
            </a:r>
            <a:r>
              <a:rPr lang="en-US" b="1" dirty="0">
                <a:solidFill>
                  <a:srgbClr val="C00000"/>
                </a:solidFill>
              </a:rPr>
              <a:t>EPS</a:t>
            </a:r>
            <a:r>
              <a:rPr lang="ar-SA" b="1" dirty="0">
                <a:solidFill>
                  <a:srgbClr val="C00000"/>
                </a:solidFill>
              </a:rPr>
              <a:t> أو </a:t>
            </a:r>
            <a:r>
              <a:rPr lang="en-US" b="1" dirty="0">
                <a:solidFill>
                  <a:srgbClr val="C00000"/>
                </a:solidFill>
              </a:rPr>
              <a:t>PDF</a:t>
            </a:r>
            <a:r>
              <a:rPr lang="ar-SA" b="1" dirty="0">
                <a:solidFill>
                  <a:srgbClr val="C00000"/>
                </a:solidFill>
              </a:rPr>
              <a:t> أو </a:t>
            </a:r>
            <a:r>
              <a:rPr lang="en-US" b="1" dirty="0">
                <a:solidFill>
                  <a:srgbClr val="C00000"/>
                </a:solidFill>
              </a:rPr>
              <a:t>MS Office</a:t>
            </a:r>
            <a:r>
              <a:rPr lang="ar-SA" b="1" dirty="0">
                <a:solidFill>
                  <a:srgbClr val="C00000"/>
                </a:solidFill>
              </a:rPr>
              <a:t>.</a:t>
            </a:r>
            <a:endParaRPr lang="en-US"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 y="1828800"/>
            <a:ext cx="3756421" cy="263486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1" y="4571205"/>
            <a:ext cx="3756421" cy="2210595"/>
          </a:xfrm>
          <a:prstGeom prst="rect">
            <a:avLst/>
          </a:prstGeom>
        </p:spPr>
      </p:pic>
    </p:spTree>
    <p:extLst>
      <p:ext uri="{BB962C8B-B14F-4D97-AF65-F5344CB8AC3E}">
        <p14:creationId xmlns:p14="http://schemas.microsoft.com/office/powerpoint/2010/main" val="4270215580"/>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3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par>
                          <p:cTn id="20" fill="hold">
                            <p:stCondLst>
                              <p:cond delay="3500"/>
                            </p:stCondLst>
                            <p:childTnLst>
                              <p:par>
                                <p:cTn id="21" presetID="21" presetClass="entr" presetSubtype="1" fill="hold" grpId="0" nodeType="after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heel(1)">
                                      <p:cBhvr>
                                        <p:cTn id="23" dur="2000"/>
                                        <p:tgtEl>
                                          <p:spTgt spid="6">
                                            <p:bg/>
                                          </p:spTgt>
                                        </p:tgtEl>
                                      </p:cBhvr>
                                    </p:animEffect>
                                  </p:childTnLst>
                                </p:cTn>
                              </p:par>
                            </p:childTnLst>
                          </p:cTn>
                        </p:par>
                        <p:par>
                          <p:cTn id="24" fill="hold">
                            <p:stCondLst>
                              <p:cond delay="5500"/>
                            </p:stCondLst>
                            <p:childTnLst>
                              <p:par>
                                <p:cTn id="25" presetID="21" presetClass="entr" presetSubtype="1"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heel(1)">
                                      <p:cBhvr>
                                        <p:cTn id="27" dur="2000"/>
                                        <p:tgtEl>
                                          <p:spTgt spid="6">
                                            <p:txEl>
                                              <p:pRg st="0" end="0"/>
                                            </p:txEl>
                                          </p:spTgt>
                                        </p:tgtEl>
                                      </p:cBhvr>
                                    </p:animEffect>
                                  </p:childTnLst>
                                </p:cTn>
                              </p:par>
                            </p:childTnLst>
                          </p:cTn>
                        </p:par>
                        <p:par>
                          <p:cTn id="28" fill="hold">
                            <p:stCondLst>
                              <p:cond delay="7500"/>
                            </p:stCondLst>
                            <p:childTnLst>
                              <p:par>
                                <p:cTn id="29" presetID="21" presetClass="entr" presetSubtype="1"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heel(1)">
                                      <p:cBhvr>
                                        <p:cTn id="31" dur="2000"/>
                                        <p:tgtEl>
                                          <p:spTgt spid="6">
                                            <p:txEl>
                                              <p:pRg st="1" end="1"/>
                                            </p:txEl>
                                          </p:spTgt>
                                        </p:tgtEl>
                                      </p:cBhvr>
                                    </p:animEffect>
                                  </p:childTnLst>
                                </p:cTn>
                              </p:par>
                            </p:childTnLst>
                          </p:cTn>
                        </p:par>
                        <p:par>
                          <p:cTn id="32" fill="hold">
                            <p:stCondLst>
                              <p:cond delay="9500"/>
                            </p:stCondLst>
                            <p:childTnLst>
                              <p:par>
                                <p:cTn id="33" presetID="21" presetClass="entr" presetSubtype="1" fill="hold" grpId="0"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heel(1)">
                                      <p:cBhvr>
                                        <p:cTn id="35" dur="2000"/>
                                        <p:tgtEl>
                                          <p:spTgt spid="6">
                                            <p:txEl>
                                              <p:pRg st="2" end="2"/>
                                            </p:txEl>
                                          </p:spTgt>
                                        </p:tgtEl>
                                      </p:cBhvr>
                                    </p:animEffect>
                                  </p:childTnLst>
                                </p:cTn>
                              </p:par>
                            </p:childTnLst>
                          </p:cTn>
                        </p:par>
                        <p:par>
                          <p:cTn id="36" fill="hold">
                            <p:stCondLst>
                              <p:cond delay="11500"/>
                            </p:stCondLst>
                            <p:childTnLst>
                              <p:par>
                                <p:cTn id="37" presetID="21" presetClass="entr" presetSubtype="1" fill="hold" grpId="0"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wheel(1)">
                                      <p:cBhvr>
                                        <p:cTn id="3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0" y="838200"/>
            <a:ext cx="4572000" cy="838200"/>
          </a:xfrm>
        </p:spPr>
        <p:txBody>
          <a:bodyPr>
            <a:noAutofit/>
          </a:bodyPr>
          <a:lstStyle/>
          <a:p>
            <a:r>
              <a:rPr lang="en-US" sz="3600" b="1" dirty="0">
                <a:solidFill>
                  <a:srgbClr val="FF0000"/>
                </a:solidFill>
              </a:rPr>
              <a:t>Keywords</a:t>
            </a:r>
            <a:endParaRPr lang="en-US" sz="3600" dirty="0">
              <a:solidFill>
                <a:srgbClr val="FF0000"/>
              </a:solidFill>
            </a:endParaRPr>
          </a:p>
        </p:txBody>
      </p:sp>
      <p:sp>
        <p:nvSpPr>
          <p:cNvPr id="6" name="Content Placeholder 5"/>
          <p:cNvSpPr>
            <a:spLocks noGrp="1"/>
          </p:cNvSpPr>
          <p:nvPr>
            <p:ph sz="half" idx="2"/>
          </p:nvPr>
        </p:nvSpPr>
        <p:spPr>
          <a:xfrm>
            <a:off x="533400" y="1891638"/>
            <a:ext cx="8153400" cy="4585362"/>
          </a:xfrm>
          <a:solidFill>
            <a:srgbClr val="00FFFF"/>
          </a:solidFill>
        </p:spPr>
        <p:txBody>
          <a:bodyPr>
            <a:normAutofit/>
          </a:bodyPr>
          <a:lstStyle/>
          <a:p>
            <a:pPr algn="just" rtl="1"/>
            <a:r>
              <a:rPr lang="ar-IQ" sz="3200" b="1" dirty="0"/>
              <a:t>تكتب </a:t>
            </a:r>
            <a:r>
              <a:rPr lang="ar-SA" sz="3200" b="1" dirty="0"/>
              <a:t>مباشرة بعد الملخص</a:t>
            </a:r>
            <a:r>
              <a:rPr lang="ar-IQ" sz="3200" b="1" dirty="0"/>
              <a:t>.</a:t>
            </a:r>
          </a:p>
          <a:p>
            <a:pPr algn="just" rtl="1"/>
            <a:r>
              <a:rPr lang="ar-IQ" sz="3200" b="1" dirty="0">
                <a:solidFill>
                  <a:srgbClr val="C00000"/>
                </a:solidFill>
              </a:rPr>
              <a:t>اكتب </a:t>
            </a:r>
            <a:r>
              <a:rPr lang="ar-SA" sz="3200" b="1" dirty="0">
                <a:solidFill>
                  <a:srgbClr val="C00000"/>
                </a:solidFill>
              </a:rPr>
              <a:t>6 كلمات رئيسية كحد أقصى</a:t>
            </a:r>
            <a:r>
              <a:rPr lang="ar-IQ" sz="3200" b="1" dirty="0">
                <a:solidFill>
                  <a:srgbClr val="C00000"/>
                </a:solidFill>
              </a:rPr>
              <a:t>.</a:t>
            </a:r>
          </a:p>
          <a:p>
            <a:pPr algn="just" rtl="1"/>
            <a:r>
              <a:rPr lang="ar-SA" sz="3200" b="1" dirty="0"/>
              <a:t>تجنب المصطلحات العامة </a:t>
            </a:r>
            <a:r>
              <a:rPr lang="ar-IQ" sz="3200" b="1" dirty="0"/>
              <a:t>أو كلمات ا</a:t>
            </a:r>
            <a:r>
              <a:rPr lang="ar-SA" sz="3200" b="1" dirty="0"/>
              <a:t>لجمع</a:t>
            </a:r>
            <a:r>
              <a:rPr lang="ar-IQ" sz="3200" b="1" dirty="0"/>
              <a:t> أو ذات </a:t>
            </a:r>
            <a:r>
              <a:rPr lang="ar-SA" sz="3200" b="1" dirty="0"/>
              <a:t>المفاهيم المتعددة</a:t>
            </a:r>
            <a:r>
              <a:rPr lang="ar-IQ" sz="3200" b="1" dirty="0"/>
              <a:t>.</a:t>
            </a:r>
          </a:p>
          <a:p>
            <a:pPr algn="just" rtl="1"/>
            <a:r>
              <a:rPr lang="ar-SA" sz="3200" b="1" dirty="0">
                <a:solidFill>
                  <a:srgbClr val="C00000"/>
                </a:solidFill>
              </a:rPr>
              <a:t>تجنب على سبيل المثال</a:t>
            </a:r>
            <a:r>
              <a:rPr lang="ar-IQ" sz="3200" b="1" dirty="0">
                <a:solidFill>
                  <a:srgbClr val="C00000"/>
                </a:solidFill>
              </a:rPr>
              <a:t> </a:t>
            </a:r>
            <a:r>
              <a:rPr lang="en-US" sz="3200" b="1" dirty="0">
                <a:solidFill>
                  <a:srgbClr val="C00000"/>
                </a:solidFill>
              </a:rPr>
              <a:t>and</a:t>
            </a:r>
            <a:r>
              <a:rPr lang="ar-IQ" sz="3200" b="1" dirty="0">
                <a:solidFill>
                  <a:srgbClr val="C00000"/>
                </a:solidFill>
              </a:rPr>
              <a:t> و </a:t>
            </a:r>
            <a:r>
              <a:rPr lang="en-US" sz="3200" b="1" dirty="0">
                <a:solidFill>
                  <a:srgbClr val="C00000"/>
                </a:solidFill>
              </a:rPr>
              <a:t>of</a:t>
            </a:r>
            <a:r>
              <a:rPr lang="ar-IQ" sz="3200" b="1" dirty="0">
                <a:solidFill>
                  <a:srgbClr val="C00000"/>
                </a:solidFill>
              </a:rPr>
              <a:t>.</a:t>
            </a:r>
          </a:p>
          <a:p>
            <a:pPr algn="just" rtl="1"/>
            <a:r>
              <a:rPr lang="ar-IQ" sz="3200" b="1" dirty="0"/>
              <a:t>الحذر من استخدام </a:t>
            </a:r>
            <a:r>
              <a:rPr lang="ar-SA" sz="3200" b="1" dirty="0"/>
              <a:t>الاختصارات: فقط الاختصارات الراسخة في هذا المجال قد تكون مؤهلة.</a:t>
            </a:r>
            <a:endParaRPr lang="ar-IQ" sz="3200" b="1" dirty="0"/>
          </a:p>
          <a:p>
            <a:pPr algn="just" rtl="1"/>
            <a:r>
              <a:rPr lang="ar-SA" sz="3200" b="1" dirty="0">
                <a:solidFill>
                  <a:srgbClr val="C00000"/>
                </a:solidFill>
              </a:rPr>
              <a:t>سيتم استخدام هذه الكلمات الرئيسية لأغراض الفهرسة.</a:t>
            </a:r>
            <a:endParaRPr lang="en-US" sz="32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4" y="19987"/>
            <a:ext cx="5386466" cy="1811000"/>
          </a:xfrm>
          <a:prstGeom prst="rect">
            <a:avLst/>
          </a:prstGeom>
        </p:spPr>
      </p:pic>
    </p:spTree>
    <p:extLst>
      <p:ext uri="{BB962C8B-B14F-4D97-AF65-F5344CB8AC3E}">
        <p14:creationId xmlns:p14="http://schemas.microsoft.com/office/powerpoint/2010/main" val="261990467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85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par>
                          <p:cTn id="28" fill="hold">
                            <p:stCondLst>
                              <p:cond delay="10500"/>
                            </p:stCondLst>
                            <p:childTnLst>
                              <p:par>
                                <p:cTn id="29" presetID="21" presetClass="entr" presetSubtype="1"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heel(1)">
                                      <p:cBhvr>
                                        <p:cTn id="31" dur="2000"/>
                                        <p:tgtEl>
                                          <p:spTgt spid="6">
                                            <p:txEl>
                                              <p:pRg st="3" end="3"/>
                                            </p:txEl>
                                          </p:spTgt>
                                        </p:tgtEl>
                                      </p:cBhvr>
                                    </p:animEffect>
                                  </p:childTnLst>
                                </p:cTn>
                              </p:par>
                            </p:childTnLst>
                          </p:cTn>
                        </p:par>
                        <p:par>
                          <p:cTn id="32" fill="hold">
                            <p:stCondLst>
                              <p:cond delay="12500"/>
                            </p:stCondLst>
                            <p:childTnLst>
                              <p:par>
                                <p:cTn id="33" presetID="21" presetClass="entr" presetSubtype="1" fill="hold" grpId="0"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heel(1)">
                                      <p:cBhvr>
                                        <p:cTn id="35" dur="2000"/>
                                        <p:tgtEl>
                                          <p:spTgt spid="6">
                                            <p:txEl>
                                              <p:pRg st="4" end="4"/>
                                            </p:txEl>
                                          </p:spTgt>
                                        </p:tgtEl>
                                      </p:cBhvr>
                                    </p:animEffect>
                                  </p:childTnLst>
                                </p:cTn>
                              </p:par>
                            </p:childTnLst>
                          </p:cTn>
                        </p:par>
                        <p:par>
                          <p:cTn id="36" fill="hold">
                            <p:stCondLst>
                              <p:cond delay="14500"/>
                            </p:stCondLst>
                            <p:childTnLst>
                              <p:par>
                                <p:cTn id="37" presetID="21" presetClass="entr" presetSubtype="1" fill="hold" grpId="0" nodeType="after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heel(1)">
                                      <p:cBhvr>
                                        <p:cTn id="39"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457200"/>
            <a:ext cx="4572000" cy="838200"/>
          </a:xfrm>
        </p:spPr>
        <p:txBody>
          <a:bodyPr>
            <a:noAutofit/>
          </a:bodyPr>
          <a:lstStyle/>
          <a:p>
            <a:r>
              <a:rPr lang="en-US" b="1" dirty="0">
                <a:solidFill>
                  <a:srgbClr val="FF0000"/>
                </a:solidFill>
              </a:rPr>
              <a:t>Abbreviations</a:t>
            </a:r>
            <a:endParaRPr lang="en-US" dirty="0">
              <a:solidFill>
                <a:srgbClr val="FF0000"/>
              </a:solidFill>
            </a:endParaRPr>
          </a:p>
        </p:txBody>
      </p:sp>
      <p:sp>
        <p:nvSpPr>
          <p:cNvPr id="6" name="Content Placeholder 5"/>
          <p:cNvSpPr>
            <a:spLocks noGrp="1"/>
          </p:cNvSpPr>
          <p:nvPr>
            <p:ph sz="half" idx="2"/>
          </p:nvPr>
        </p:nvSpPr>
        <p:spPr>
          <a:xfrm>
            <a:off x="4876800" y="1524000"/>
            <a:ext cx="3810000" cy="4876800"/>
          </a:xfrm>
          <a:solidFill>
            <a:srgbClr val="FF99CC"/>
          </a:solidFill>
        </p:spPr>
        <p:txBody>
          <a:bodyPr anchor="ctr">
            <a:normAutofit/>
          </a:bodyPr>
          <a:lstStyle/>
          <a:p>
            <a:pPr algn="r" rtl="1"/>
            <a:r>
              <a:rPr lang="ar-IQ" b="1" dirty="0"/>
              <a:t>حدد الاختصارات غير القياسية في هذا المجال في حاشية توضع في الصفحة الأولى من المقالة.</a:t>
            </a:r>
          </a:p>
          <a:p>
            <a:pPr algn="r" rtl="1"/>
            <a:r>
              <a:rPr lang="ar-IQ" b="1" dirty="0">
                <a:solidFill>
                  <a:srgbClr val="FF0000"/>
                </a:solidFill>
              </a:rPr>
              <a:t>يجب تعريف هذه الاختصارات التي لا يمكن تجنبها في الملخص عند ذكرها لأول مرة هناك، وكذلك في الحاشية السفلية.</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4800600" cy="4876800"/>
          </a:xfrm>
        </p:spPr>
      </p:pic>
    </p:spTree>
    <p:extLst>
      <p:ext uri="{BB962C8B-B14F-4D97-AF65-F5344CB8AC3E}">
        <p14:creationId xmlns:p14="http://schemas.microsoft.com/office/powerpoint/2010/main" val="266934126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2572" y="152400"/>
            <a:ext cx="3953228" cy="838200"/>
          </a:xfrm>
        </p:spPr>
        <p:txBody>
          <a:bodyPr>
            <a:noAutofit/>
          </a:bodyPr>
          <a:lstStyle/>
          <a:p>
            <a:r>
              <a:rPr lang="en-US" sz="3600" b="1" dirty="0">
                <a:solidFill>
                  <a:srgbClr val="FF0000"/>
                </a:solidFill>
              </a:rPr>
              <a:t>Acknowledgements</a:t>
            </a:r>
          </a:p>
        </p:txBody>
      </p:sp>
      <p:sp>
        <p:nvSpPr>
          <p:cNvPr id="6" name="Content Placeholder 5"/>
          <p:cNvSpPr>
            <a:spLocks noGrp="1"/>
          </p:cNvSpPr>
          <p:nvPr>
            <p:ph sz="half" idx="2"/>
          </p:nvPr>
        </p:nvSpPr>
        <p:spPr>
          <a:xfrm>
            <a:off x="533400" y="2609538"/>
            <a:ext cx="8077200" cy="3793846"/>
          </a:xfrm>
          <a:solidFill>
            <a:srgbClr val="FFFF66"/>
          </a:solidFill>
        </p:spPr>
        <p:txBody>
          <a:bodyPr anchor="ctr">
            <a:normAutofit/>
          </a:bodyPr>
          <a:lstStyle/>
          <a:p>
            <a:pPr algn="just" rtl="1"/>
            <a:r>
              <a:rPr lang="ar-IQ" sz="3600" b="1" dirty="0">
                <a:latin typeface="+mj-lt"/>
                <a:cs typeface="+mj-cs"/>
              </a:rPr>
              <a:t>اضف الشكر والتقدير في قسم منفصل في نهاية المقالة قبل المراجع.</a:t>
            </a:r>
          </a:p>
          <a:p>
            <a:pPr algn="just" rtl="1"/>
            <a:r>
              <a:rPr lang="ar-IQ" sz="3600" b="1" dirty="0">
                <a:latin typeface="+mj-lt"/>
                <a:cs typeface="+mj-cs"/>
              </a:rPr>
              <a:t>أدرج الأفراد الذين قدموا المساعدة أثناء البحث (على سبيل المثال، تقديم المساعدة اللغوية، أو المساعدة في الكتابة أو تدقيق قراءة المقال، وما إلى ذلك).</a:t>
            </a:r>
            <a:endParaRPr lang="en-US" sz="3600" b="1" dirty="0">
              <a:latin typeface="+mj-lt"/>
              <a:cs typeface="+mj-cs"/>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233" y="0"/>
            <a:ext cx="4180839" cy="2590800"/>
          </a:xfrm>
        </p:spPr>
      </p:pic>
    </p:spTree>
    <p:extLst>
      <p:ext uri="{BB962C8B-B14F-4D97-AF65-F5344CB8AC3E}">
        <p14:creationId xmlns:p14="http://schemas.microsoft.com/office/powerpoint/2010/main" val="212719363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4800" y="2819400"/>
            <a:ext cx="8232000" cy="3352800"/>
          </a:xfrm>
          <a:solidFill>
            <a:srgbClr val="FFFF00"/>
          </a:solidFill>
          <a:ln>
            <a:solidFill>
              <a:srgbClr val="FF0000"/>
            </a:solidFill>
          </a:ln>
        </p:spPr>
        <p:txBody>
          <a:bodyPr>
            <a:noAutofit/>
          </a:bodyPr>
          <a:lstStyle/>
          <a:p>
            <a:pPr algn="just" rtl="1"/>
            <a:r>
              <a:rPr lang="ar-IQ" b="1" dirty="0">
                <a:cs typeface="+mj-cs"/>
              </a:rPr>
              <a:t>قامت اغلب مجلات السيفير بالتفريق بين متطلبات تقديم البحوث ومتطلبات البحوث المصححة.</a:t>
            </a:r>
          </a:p>
          <a:p>
            <a:pPr algn="just" rtl="1"/>
            <a:r>
              <a:rPr lang="ar-IQ" b="1" dirty="0">
                <a:solidFill>
                  <a:srgbClr val="C00000"/>
                </a:solidFill>
                <a:cs typeface="+mj-cs"/>
              </a:rPr>
              <a:t>يمكنك الان اختيار إرسال بحثك كملف </a:t>
            </a:r>
            <a:r>
              <a:rPr lang="en-US" b="1" dirty="0">
                <a:solidFill>
                  <a:srgbClr val="C00000"/>
                </a:solidFill>
                <a:cs typeface="+mj-cs"/>
              </a:rPr>
              <a:t>Word</a:t>
            </a:r>
            <a:r>
              <a:rPr lang="ar-IQ" b="1" dirty="0">
                <a:solidFill>
                  <a:srgbClr val="C00000"/>
                </a:solidFill>
                <a:cs typeface="+mj-cs"/>
              </a:rPr>
              <a:t> أو </a:t>
            </a:r>
            <a:r>
              <a:rPr lang="en-US" b="1" dirty="0">
                <a:solidFill>
                  <a:srgbClr val="C00000"/>
                </a:solidFill>
                <a:cs typeface="+mj-cs"/>
              </a:rPr>
              <a:t>PDF</a:t>
            </a:r>
            <a:r>
              <a:rPr lang="ar-IQ" b="1" dirty="0">
                <a:solidFill>
                  <a:srgbClr val="C00000"/>
                </a:solidFill>
                <a:cs typeface="+mj-cs"/>
              </a:rPr>
              <a:t> واحد لاستخدامه في عملية التحكيم.</a:t>
            </a:r>
          </a:p>
          <a:p>
            <a:pPr algn="just" rtl="1"/>
            <a:r>
              <a:rPr lang="ar-IQ" b="1" dirty="0">
                <a:cs typeface="+mj-cs"/>
              </a:rPr>
              <a:t>فقط عندما يكون بحثك في مرحلة المراجعة، سيُطلب منك "التنسيق الصحيح" للقبول وتوفير كل ما هو مطلوب لنشر بحثك.</a:t>
            </a:r>
            <a:endParaRPr lang="en-US" b="1" dirty="0">
              <a:cs typeface="+mj-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00" y="381000"/>
            <a:ext cx="8229600" cy="2058600"/>
          </a:xfrm>
          <a:prstGeom prst="rect">
            <a:avLst/>
          </a:prstGeom>
        </p:spPr>
      </p:pic>
    </p:spTree>
    <p:extLst>
      <p:ext uri="{BB962C8B-B14F-4D97-AF65-F5344CB8AC3E}">
        <p14:creationId xmlns:p14="http://schemas.microsoft.com/office/powerpoint/2010/main" val="1094841096"/>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3000"/>
                                        <p:tgtEl>
                                          <p:spTgt spid="6">
                                            <p:bg/>
                                          </p:spTgt>
                                        </p:tgtEl>
                                      </p:cBhvr>
                                    </p:animEffect>
                                  </p:childTnLst>
                                </p:cTn>
                              </p:par>
                            </p:childTnLst>
                          </p:cTn>
                        </p:par>
                        <p:par>
                          <p:cTn id="12" fill="hold">
                            <p:stCondLst>
                              <p:cond delay="35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55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75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228600"/>
            <a:ext cx="5486400" cy="1295400"/>
          </a:xfrm>
        </p:spPr>
        <p:txBody>
          <a:bodyPr>
            <a:noAutofit/>
          </a:bodyPr>
          <a:lstStyle/>
          <a:p>
            <a:r>
              <a:rPr lang="en-US" sz="3600" b="1" i="1" dirty="0">
                <a:solidFill>
                  <a:srgbClr val="FF0000"/>
                </a:solidFill>
              </a:rPr>
              <a:t>Formatting of funding sources</a:t>
            </a:r>
            <a:endParaRPr lang="en-US" sz="3600" dirty="0">
              <a:solidFill>
                <a:srgbClr val="FF0000"/>
              </a:solidFill>
            </a:endParaRPr>
          </a:p>
        </p:txBody>
      </p:sp>
      <p:sp>
        <p:nvSpPr>
          <p:cNvPr id="6" name="Content Placeholder 5"/>
          <p:cNvSpPr>
            <a:spLocks noGrp="1"/>
          </p:cNvSpPr>
          <p:nvPr>
            <p:ph sz="half" idx="2"/>
          </p:nvPr>
        </p:nvSpPr>
        <p:spPr>
          <a:xfrm>
            <a:off x="609600" y="1666736"/>
            <a:ext cx="8077200" cy="4810264"/>
          </a:xfrm>
          <a:solidFill>
            <a:srgbClr val="66FF33"/>
          </a:solidFill>
        </p:spPr>
        <p:txBody>
          <a:bodyPr anchor="ctr">
            <a:noAutofit/>
          </a:bodyPr>
          <a:lstStyle/>
          <a:p>
            <a:pPr algn="just" rtl="1"/>
            <a:r>
              <a:rPr lang="ar-SA" sz="2400" b="1" dirty="0"/>
              <a:t>قم بإدراج مصادر التمويل </a:t>
            </a:r>
            <a:r>
              <a:rPr lang="ar-IQ" sz="2400" b="1" dirty="0"/>
              <a:t>بهذه ال</a:t>
            </a:r>
            <a:r>
              <a:rPr lang="ar-SA" sz="2400" b="1" dirty="0"/>
              <a:t>طريقة </a:t>
            </a:r>
            <a:r>
              <a:rPr lang="ar-IQ" sz="2400" b="1" dirty="0"/>
              <a:t>ال</a:t>
            </a:r>
            <a:r>
              <a:rPr lang="ar-SA" sz="2400" b="1" dirty="0"/>
              <a:t>قياسية </a:t>
            </a:r>
            <a:r>
              <a:rPr lang="ar-IQ" sz="2400" b="1" dirty="0"/>
              <a:t>: -</a:t>
            </a:r>
          </a:p>
          <a:p>
            <a:pPr algn="just"/>
            <a:r>
              <a:rPr lang="en-US" sz="2400" b="1" dirty="0"/>
              <a:t>Funding: This work was supported by the National Institutes of Health [grant numbers </a:t>
            </a:r>
            <a:r>
              <a:rPr lang="en-US" sz="2400" b="1" dirty="0" err="1"/>
              <a:t>xxxx</a:t>
            </a:r>
            <a:r>
              <a:rPr lang="en-US" sz="2400" b="1" dirty="0"/>
              <a:t>, </a:t>
            </a:r>
            <a:r>
              <a:rPr lang="en-US" sz="2400" b="1" dirty="0" err="1"/>
              <a:t>yyyy</a:t>
            </a:r>
            <a:r>
              <a:rPr lang="en-US" sz="2400" b="1" dirty="0"/>
              <a:t>]; and the United States Institutes of Peace [grant number </a:t>
            </a:r>
            <a:r>
              <a:rPr lang="en-US" sz="2400" b="1" dirty="0" err="1"/>
              <a:t>aaaa</a:t>
            </a:r>
            <a:r>
              <a:rPr lang="en-US" sz="2400" b="1" dirty="0"/>
              <a:t>].</a:t>
            </a:r>
            <a:endParaRPr lang="ar-IQ" sz="2400" b="1" dirty="0"/>
          </a:p>
          <a:p>
            <a:pPr algn="just" rtl="1"/>
            <a:r>
              <a:rPr lang="ar-IQ" sz="2400" b="1" dirty="0">
                <a:solidFill>
                  <a:srgbClr val="FF0000"/>
                </a:solidFill>
              </a:rPr>
              <a:t>ليس من الضروري تضمين وصف تفصيلي للبرنامج أو نوع المنح والجوائز. عندما يكون التمويل من منحة مجمعة أو موارد أخرى متاحة لجامعة أو كلية أو مؤسسة بحثية أخرى، أرسل اسم المعهد أو المنظمة التي قدمت التمويل.</a:t>
            </a:r>
          </a:p>
          <a:p>
            <a:pPr algn="just" rtl="1"/>
            <a:r>
              <a:rPr lang="ar-IQ" sz="2400" b="1" dirty="0"/>
              <a:t>إذا لم يتم توفير التمويل للبحث، يوصى بإدراج الجملة التالية:</a:t>
            </a:r>
          </a:p>
          <a:p>
            <a:r>
              <a:rPr lang="en-US" sz="2400" b="1" dirty="0"/>
              <a:t>This research did not receive any specific grant from funding agencies in the public, commercial, or not-for-profit sectors.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94"/>
            <a:ext cx="3100484" cy="2067394"/>
          </a:xfrm>
          <a:prstGeom prst="rect">
            <a:avLst/>
          </a:prstGeom>
        </p:spPr>
      </p:pic>
    </p:spTree>
    <p:extLst>
      <p:ext uri="{BB962C8B-B14F-4D97-AF65-F5344CB8AC3E}">
        <p14:creationId xmlns:p14="http://schemas.microsoft.com/office/powerpoint/2010/main" val="138971302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par>
                          <p:cTn id="27" fill="hold">
                            <p:stCondLst>
                              <p:cond delay="9000"/>
                            </p:stCondLst>
                            <p:childTnLst>
                              <p:par>
                                <p:cTn id="28" presetID="21" presetClass="entr" presetSubtype="1"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par>
                          <p:cTn id="31" fill="hold">
                            <p:stCondLst>
                              <p:cond delay="11000"/>
                            </p:stCondLst>
                            <p:childTnLst>
                              <p:par>
                                <p:cTn id="32" presetID="21" presetClass="entr" presetSubtype="1"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heel(1)">
                                      <p:cBhvr>
                                        <p:cTn id="34" dur="2000"/>
                                        <p:tgtEl>
                                          <p:spTgt spid="6">
                                            <p:txEl>
                                              <p:pRg st="3" end="3"/>
                                            </p:txEl>
                                          </p:spTgt>
                                        </p:tgtEl>
                                      </p:cBhvr>
                                    </p:animEffect>
                                  </p:childTnLst>
                                </p:cTn>
                              </p:par>
                            </p:childTnLst>
                          </p:cTn>
                        </p:par>
                        <p:par>
                          <p:cTn id="35" fill="hold">
                            <p:stCondLst>
                              <p:cond delay="13000"/>
                            </p:stCondLst>
                            <p:childTnLst>
                              <p:par>
                                <p:cTn id="36" presetID="21" presetClass="entr" presetSubtype="1"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heel(1)">
                                      <p:cBhvr>
                                        <p:cTn id="38"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304800"/>
            <a:ext cx="5410200" cy="838200"/>
          </a:xfrm>
        </p:spPr>
        <p:txBody>
          <a:bodyPr>
            <a:noAutofit/>
          </a:bodyPr>
          <a:lstStyle/>
          <a:p>
            <a:r>
              <a:rPr lang="en-US" sz="3600" b="1" dirty="0">
                <a:solidFill>
                  <a:srgbClr val="FF0000"/>
                </a:solidFill>
              </a:rPr>
              <a:t>Nomenclature and units</a:t>
            </a:r>
            <a:endParaRPr lang="en-US" sz="3600" dirty="0">
              <a:solidFill>
                <a:srgbClr val="FF0000"/>
              </a:solidFill>
            </a:endParaRPr>
          </a:p>
        </p:txBody>
      </p:sp>
      <p:sp>
        <p:nvSpPr>
          <p:cNvPr id="6" name="Content Placeholder 5"/>
          <p:cNvSpPr>
            <a:spLocks noGrp="1"/>
          </p:cNvSpPr>
          <p:nvPr>
            <p:ph sz="half" idx="2"/>
          </p:nvPr>
        </p:nvSpPr>
        <p:spPr>
          <a:xfrm>
            <a:off x="3392316" y="1066800"/>
            <a:ext cx="5294484" cy="5410200"/>
          </a:xfrm>
          <a:solidFill>
            <a:srgbClr val="00FFFF"/>
          </a:solidFill>
        </p:spPr>
        <p:txBody>
          <a:bodyPr>
            <a:normAutofit fontScale="77500" lnSpcReduction="20000"/>
          </a:bodyPr>
          <a:lstStyle/>
          <a:p>
            <a:pPr marL="0" indent="0" algn="just" rtl="1">
              <a:buNone/>
            </a:pPr>
            <a:r>
              <a:rPr lang="ar-IQ" b="1" dirty="0"/>
              <a:t>التسميات والوحدات : -</a:t>
            </a:r>
          </a:p>
          <a:p>
            <a:pPr algn="just" rtl="1"/>
            <a:r>
              <a:rPr lang="ar-IQ" b="1" dirty="0"/>
              <a:t>اتبع القواعد والاتفاقيات الدولية.</a:t>
            </a:r>
          </a:p>
          <a:p>
            <a:pPr algn="just" rtl="1"/>
            <a:r>
              <a:rPr lang="ar-IQ" b="1" dirty="0">
                <a:solidFill>
                  <a:srgbClr val="C00000"/>
                </a:solidFill>
              </a:rPr>
              <a:t>استخدم النظام الدولي للوحدات (</a:t>
            </a:r>
            <a:r>
              <a:rPr lang="en-US" b="1" dirty="0">
                <a:solidFill>
                  <a:srgbClr val="C00000"/>
                </a:solidFill>
              </a:rPr>
              <a:t>SI</a:t>
            </a:r>
            <a:r>
              <a:rPr lang="ar-IQ" b="1" dirty="0">
                <a:solidFill>
                  <a:srgbClr val="C00000"/>
                </a:solidFill>
              </a:rPr>
              <a:t>). </a:t>
            </a:r>
          </a:p>
          <a:p>
            <a:pPr algn="just" rtl="1"/>
            <a:r>
              <a:rPr lang="ar-IQ" b="1" dirty="0"/>
              <a:t>إذا تم ذكر وحدات أخرى، يرجى ذكر ما يقابلها في النظام الدولي.</a:t>
            </a:r>
          </a:p>
          <a:p>
            <a:pPr algn="just" rtl="1"/>
            <a:r>
              <a:rPr lang="ar-IQ" b="1" dirty="0">
                <a:solidFill>
                  <a:srgbClr val="C00000"/>
                </a:solidFill>
              </a:rPr>
              <a:t>المؤلفون والمحررون، ملزمون بقبول القواعد التي تحكم التسميات البيولوجية لتسميات النباتات و تسميات البكتيريا و التسميات الحيوانية، وهكذا.</a:t>
            </a:r>
          </a:p>
          <a:p>
            <a:pPr algn="just" rtl="1"/>
            <a:r>
              <a:rPr lang="ar-IQ" b="1" dirty="0"/>
              <a:t>يجب تحديد جميع الكائنات الحية (المحاصيل والنباتات والحشرات والطيور والثدييات وغيرها) بأسمائها العلمية عند استخدام المصطلح الإنجليزي لأول مرة.</a:t>
            </a:r>
          </a:p>
          <a:p>
            <a:pPr algn="just" rtl="1"/>
            <a:r>
              <a:rPr lang="ar-IQ" b="1" dirty="0">
                <a:solidFill>
                  <a:srgbClr val="C00000"/>
                </a:solidFill>
              </a:rPr>
              <a:t>يجب تحديد جميع المبيدات الحيوية والمركبات العضوية الأخرى بأسمائها في جنيف عند استخدامها لأول مرة في النص. وينبغي تحديد المكونات النشطة لجميع التركيبات بالمثل.</a:t>
            </a:r>
          </a:p>
          <a:p>
            <a:pPr algn="just" rtl="1"/>
            <a:r>
              <a:rPr lang="ar-IQ" b="1" dirty="0"/>
              <a:t>بالنسبة للتسميات الكيميائية، ينبغي اتباع اتفاقيات الاتحاد الدولي للكيمياء البحتة والتطبيقية والتوصيات الرسمية بشأن التسميات الكيميائية الحيوية.</a:t>
            </a:r>
            <a:endParaRPr lang="en-US" b="1" dirty="0"/>
          </a:p>
          <a:p>
            <a:pPr marL="0" indent="0" algn="just" rtl="1">
              <a:buNone/>
            </a:pP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92316" cy="6909585"/>
          </a:xfrm>
          <a:prstGeom prst="rect">
            <a:avLst/>
          </a:prstGeom>
        </p:spPr>
      </p:pic>
    </p:spTree>
    <p:extLst>
      <p:ext uri="{BB962C8B-B14F-4D97-AF65-F5344CB8AC3E}">
        <p14:creationId xmlns:p14="http://schemas.microsoft.com/office/powerpoint/2010/main" val="414615794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6">
                                            <p:bg/>
                                          </p:spTgt>
                                        </p:tgtEl>
                                        <p:attrNameLst>
                                          <p:attrName>style.visibility</p:attrName>
                                        </p:attrNameLst>
                                      </p:cBhvr>
                                      <p:to>
                                        <p:strVal val="visible"/>
                                      </p:to>
                                    </p:set>
                                    <p:animEffect transition="in" filter="wheel(1)">
                                      <p:cBhvr>
                                        <p:cTn id="28" dur="2000"/>
                                        <p:tgtEl>
                                          <p:spTgt spid="6">
                                            <p:bg/>
                                          </p:spTgt>
                                        </p:tgtEl>
                                      </p:cBhvr>
                                    </p:animEffect>
                                  </p:childTnLst>
                                </p:cTn>
                              </p:par>
                            </p:childTnLst>
                          </p:cTn>
                        </p:par>
                        <p:par>
                          <p:cTn id="29" fill="hold">
                            <p:stCondLst>
                              <p:cond delay="6000"/>
                            </p:stCondLst>
                            <p:childTnLst>
                              <p:par>
                                <p:cTn id="30" presetID="21" presetClass="entr" presetSubtype="1"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heel(1)">
                                      <p:cBhvr>
                                        <p:cTn id="32" dur="2000"/>
                                        <p:tgtEl>
                                          <p:spTgt spid="6">
                                            <p:txEl>
                                              <p:pRg st="0" end="0"/>
                                            </p:txEl>
                                          </p:spTgt>
                                        </p:tgtEl>
                                      </p:cBhvr>
                                    </p:animEffect>
                                  </p:childTnLst>
                                </p:cTn>
                              </p:par>
                            </p:childTnLst>
                          </p:cTn>
                        </p:par>
                        <p:par>
                          <p:cTn id="33" fill="hold">
                            <p:stCondLst>
                              <p:cond delay="8000"/>
                            </p:stCondLst>
                            <p:childTnLst>
                              <p:par>
                                <p:cTn id="34" presetID="21" presetClass="entr" presetSubtype="1"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heel(1)">
                                      <p:cBhvr>
                                        <p:cTn id="36" dur="2000"/>
                                        <p:tgtEl>
                                          <p:spTgt spid="6">
                                            <p:txEl>
                                              <p:pRg st="1" end="1"/>
                                            </p:txEl>
                                          </p:spTgt>
                                        </p:tgtEl>
                                      </p:cBhvr>
                                    </p:animEffect>
                                  </p:childTnLst>
                                </p:cTn>
                              </p:par>
                            </p:childTnLst>
                          </p:cTn>
                        </p:par>
                        <p:par>
                          <p:cTn id="37" fill="hold">
                            <p:stCondLst>
                              <p:cond delay="10000"/>
                            </p:stCondLst>
                            <p:childTnLst>
                              <p:par>
                                <p:cTn id="38" presetID="21" presetClass="entr" presetSubtype="1" fill="hold" grpId="0" nodeType="after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heel(1)">
                                      <p:cBhvr>
                                        <p:cTn id="40" dur="2000"/>
                                        <p:tgtEl>
                                          <p:spTgt spid="6">
                                            <p:txEl>
                                              <p:pRg st="2" end="2"/>
                                            </p:txEl>
                                          </p:spTgt>
                                        </p:tgtEl>
                                      </p:cBhvr>
                                    </p:animEffect>
                                  </p:childTnLst>
                                </p:cTn>
                              </p:par>
                            </p:childTnLst>
                          </p:cTn>
                        </p:par>
                        <p:par>
                          <p:cTn id="41" fill="hold">
                            <p:stCondLst>
                              <p:cond delay="12000"/>
                            </p:stCondLst>
                            <p:childTnLst>
                              <p:par>
                                <p:cTn id="42" presetID="21" presetClass="entr" presetSubtype="1" fill="hold" grpId="0" nodeType="after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wheel(1)">
                                      <p:cBhvr>
                                        <p:cTn id="44" dur="2000"/>
                                        <p:tgtEl>
                                          <p:spTgt spid="6">
                                            <p:txEl>
                                              <p:pRg st="3" end="3"/>
                                            </p:txEl>
                                          </p:spTgt>
                                        </p:tgtEl>
                                      </p:cBhvr>
                                    </p:animEffect>
                                  </p:childTnLst>
                                </p:cTn>
                              </p:par>
                            </p:childTnLst>
                          </p:cTn>
                        </p:par>
                        <p:par>
                          <p:cTn id="45" fill="hold">
                            <p:stCondLst>
                              <p:cond delay="14000"/>
                            </p:stCondLst>
                            <p:childTnLst>
                              <p:par>
                                <p:cTn id="46" presetID="21" presetClass="entr" presetSubtype="1" fill="hold" grpId="0" nodeType="after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wheel(1)">
                                      <p:cBhvr>
                                        <p:cTn id="48" dur="2000"/>
                                        <p:tgtEl>
                                          <p:spTgt spid="6">
                                            <p:txEl>
                                              <p:pRg st="4" end="4"/>
                                            </p:txEl>
                                          </p:spTgt>
                                        </p:tgtEl>
                                      </p:cBhvr>
                                    </p:animEffect>
                                  </p:childTnLst>
                                </p:cTn>
                              </p:par>
                            </p:childTnLst>
                          </p:cTn>
                        </p:par>
                        <p:par>
                          <p:cTn id="49" fill="hold">
                            <p:stCondLst>
                              <p:cond delay="16000"/>
                            </p:stCondLst>
                            <p:childTnLst>
                              <p:par>
                                <p:cTn id="50" presetID="21" presetClass="entr" presetSubtype="1" fill="hold" grpId="0" nodeType="after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heel(1)">
                                      <p:cBhvr>
                                        <p:cTn id="52" dur="2000"/>
                                        <p:tgtEl>
                                          <p:spTgt spid="6">
                                            <p:txEl>
                                              <p:pRg st="5" end="5"/>
                                            </p:txEl>
                                          </p:spTgt>
                                        </p:tgtEl>
                                      </p:cBhvr>
                                    </p:animEffect>
                                  </p:childTnLst>
                                </p:cTn>
                              </p:par>
                            </p:childTnLst>
                          </p:cTn>
                        </p:par>
                        <p:par>
                          <p:cTn id="53" fill="hold">
                            <p:stCondLst>
                              <p:cond delay="18000"/>
                            </p:stCondLst>
                            <p:childTnLst>
                              <p:par>
                                <p:cTn id="54" presetID="21" presetClass="entr" presetSubtype="1" fill="hold" grpId="0" nodeType="after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wheel(1)">
                                      <p:cBhvr>
                                        <p:cTn id="56" dur="2000"/>
                                        <p:tgtEl>
                                          <p:spTgt spid="6">
                                            <p:txEl>
                                              <p:pRg st="6" end="6"/>
                                            </p:txEl>
                                          </p:spTgt>
                                        </p:tgtEl>
                                      </p:cBhvr>
                                    </p:animEffect>
                                  </p:childTnLst>
                                </p:cTn>
                              </p:par>
                            </p:childTnLst>
                          </p:cTn>
                        </p:par>
                        <p:par>
                          <p:cTn id="57" fill="hold">
                            <p:stCondLst>
                              <p:cond delay="20000"/>
                            </p:stCondLst>
                            <p:childTnLst>
                              <p:par>
                                <p:cTn id="58" presetID="21" presetClass="entr" presetSubtype="1" fill="hold" grpId="0" nodeType="after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wheel(1)">
                                      <p:cBhvr>
                                        <p:cTn id="60"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9600" y="381000"/>
            <a:ext cx="4267200" cy="1143000"/>
          </a:xfrm>
        </p:spPr>
        <p:txBody>
          <a:bodyPr>
            <a:noAutofit/>
          </a:bodyPr>
          <a:lstStyle/>
          <a:p>
            <a:r>
              <a:rPr lang="en-US" b="1" dirty="0">
                <a:solidFill>
                  <a:srgbClr val="FF0000"/>
                </a:solidFill>
              </a:rPr>
              <a:t>Math Formulae</a:t>
            </a:r>
            <a:endParaRPr lang="en-US" dirty="0">
              <a:solidFill>
                <a:srgbClr val="FF0000"/>
              </a:solidFill>
            </a:endParaRPr>
          </a:p>
        </p:txBody>
      </p:sp>
      <p:sp>
        <p:nvSpPr>
          <p:cNvPr id="6" name="Content Placeholder 5"/>
          <p:cNvSpPr>
            <a:spLocks noGrp="1"/>
          </p:cNvSpPr>
          <p:nvPr>
            <p:ph sz="half" idx="2"/>
          </p:nvPr>
        </p:nvSpPr>
        <p:spPr>
          <a:xfrm>
            <a:off x="533400" y="1295400"/>
            <a:ext cx="8153400" cy="5105400"/>
          </a:xfrm>
          <a:solidFill>
            <a:srgbClr val="FF99CC"/>
          </a:solidFill>
        </p:spPr>
        <p:txBody>
          <a:bodyPr anchor="ctr">
            <a:normAutofit fontScale="85000" lnSpcReduction="20000"/>
          </a:bodyPr>
          <a:lstStyle/>
          <a:p>
            <a:pPr algn="just" rtl="1"/>
            <a:r>
              <a:rPr lang="ar-IQ" b="1" dirty="0"/>
              <a:t>اكتب </a:t>
            </a:r>
            <a:r>
              <a:rPr lang="ar-SA" b="1" dirty="0"/>
              <a:t>صيغ بسيطة في سطر النص العادي حيثما أمكن ذلك.</a:t>
            </a:r>
            <a:endParaRPr lang="en-US" dirty="0"/>
          </a:p>
          <a:p>
            <a:pPr algn="just" rtl="1"/>
            <a:r>
              <a:rPr lang="ar-SA" b="1" dirty="0">
                <a:solidFill>
                  <a:srgbClr val="C00000"/>
                </a:solidFill>
              </a:rPr>
              <a:t>يجب أن تكون الحروف السفلية والمرتفعة واضحة.</a:t>
            </a:r>
            <a:endParaRPr lang="en-US" dirty="0">
              <a:solidFill>
                <a:srgbClr val="C00000"/>
              </a:solidFill>
            </a:endParaRPr>
          </a:p>
          <a:p>
            <a:pPr algn="just" rtl="1"/>
            <a:r>
              <a:rPr lang="ar-SA" b="1" dirty="0"/>
              <a:t>ينبغي شرح الحروف اليونانية وغيرها من الرموز غير الرومانية أو المكتوبة بخط اليد في الهامش الذي استخدمت فيه لأول مرة.</a:t>
            </a:r>
            <a:endParaRPr lang="en-US" dirty="0"/>
          </a:p>
          <a:p>
            <a:pPr algn="just" rtl="1"/>
            <a:r>
              <a:rPr lang="ar-SA" b="1" dirty="0">
                <a:solidFill>
                  <a:srgbClr val="C00000"/>
                </a:solidFill>
              </a:rPr>
              <a:t>احرص بشكل خاص على إظهار الفرق بوضوح بين صفر (0) وحرف </a:t>
            </a:r>
            <a:r>
              <a:rPr lang="en-US" b="1" dirty="0">
                <a:solidFill>
                  <a:srgbClr val="C00000"/>
                </a:solidFill>
              </a:rPr>
              <a:t>O</a:t>
            </a:r>
            <a:r>
              <a:rPr lang="ar-SA" b="1" dirty="0">
                <a:solidFill>
                  <a:srgbClr val="C00000"/>
                </a:solidFill>
              </a:rPr>
              <a:t>، وبين واحد (1) وحرف </a:t>
            </a:r>
            <a:r>
              <a:rPr lang="en-US" b="1" dirty="0">
                <a:solidFill>
                  <a:srgbClr val="C00000"/>
                </a:solidFill>
              </a:rPr>
              <a:t>l</a:t>
            </a:r>
            <a:r>
              <a:rPr lang="ar-SA" b="1" dirty="0">
                <a:solidFill>
                  <a:srgbClr val="C00000"/>
                </a:solidFill>
              </a:rPr>
              <a:t>.</a:t>
            </a:r>
            <a:endParaRPr lang="en-US" dirty="0">
              <a:solidFill>
                <a:srgbClr val="C00000"/>
              </a:solidFill>
            </a:endParaRPr>
          </a:p>
          <a:p>
            <a:pPr algn="just" rtl="1"/>
            <a:r>
              <a:rPr lang="ar-SA" b="1" dirty="0"/>
              <a:t>أعط معنى جميع الرموز مباشرة بعد المعادلة التي استخدمت فيها لأول مرة.</a:t>
            </a:r>
            <a:endParaRPr lang="en-US" dirty="0"/>
          </a:p>
          <a:p>
            <a:pPr algn="just" rtl="1"/>
            <a:r>
              <a:rPr lang="ar-SA" b="1" dirty="0">
                <a:solidFill>
                  <a:srgbClr val="C00000"/>
                </a:solidFill>
              </a:rPr>
              <a:t>بالنسبة للكسور البسيطة، استخدم الرمز / بدلاً من من الخط الأفقي.</a:t>
            </a:r>
            <a:endParaRPr lang="en-US" dirty="0">
              <a:solidFill>
                <a:srgbClr val="C00000"/>
              </a:solidFill>
            </a:endParaRPr>
          </a:p>
          <a:p>
            <a:pPr algn="just" rtl="1"/>
            <a:r>
              <a:rPr lang="ar-SA" b="1" dirty="0"/>
              <a:t>يجب ترقيم المعادلات بشكل تسلسلي على الجانب الأيمن بين قوسين.</a:t>
            </a:r>
            <a:endParaRPr lang="en-US" dirty="0"/>
          </a:p>
          <a:p>
            <a:pPr algn="just" rtl="1"/>
            <a:r>
              <a:rPr lang="ar-SA" b="1" dirty="0">
                <a:solidFill>
                  <a:srgbClr val="C00000"/>
                </a:solidFill>
              </a:rPr>
              <a:t>مستويات الأهمية الإحصائية التي يمكن ذكرها دون مزيد من التوضيح هي: * ≥، ** </a:t>
            </a:r>
            <a:r>
              <a:rPr lang="en-US" b="1" dirty="0">
                <a:solidFill>
                  <a:srgbClr val="C00000"/>
                </a:solidFill>
              </a:rPr>
              <a:t>P &lt;0.01</a:t>
            </a:r>
            <a:r>
              <a:rPr lang="ar-SA" b="1" dirty="0">
                <a:solidFill>
                  <a:srgbClr val="C00000"/>
                </a:solidFill>
              </a:rPr>
              <a:t> و *** </a:t>
            </a:r>
            <a:r>
              <a:rPr lang="en-US" b="1" dirty="0">
                <a:solidFill>
                  <a:srgbClr val="C00000"/>
                </a:solidFill>
              </a:rPr>
              <a:t>P &lt;0.001</a:t>
            </a:r>
            <a:r>
              <a:rPr lang="ar-SA" b="1" dirty="0">
                <a:solidFill>
                  <a:srgbClr val="C00000"/>
                </a:solidFill>
              </a:rPr>
              <a:t>.</a:t>
            </a:r>
            <a:endParaRPr lang="en-US" dirty="0">
              <a:solidFill>
                <a:srgbClr val="C00000"/>
              </a:solidFill>
            </a:endParaRPr>
          </a:p>
          <a:p>
            <a:pPr algn="just" rtl="1"/>
            <a:r>
              <a:rPr lang="ar-SA" b="1" dirty="0"/>
              <a:t>في الصيغ الكيميائية، ينبغي إعطاء تكافؤ الأيونات على شكل </a:t>
            </a:r>
            <a:r>
              <a:rPr lang="en-US" b="1" dirty="0"/>
              <a:t>Ca2</a:t>
            </a:r>
            <a:r>
              <a:rPr lang="ar-SA" b="1" dirty="0"/>
              <a:t>+، على سبيل المثال، وليس على شكل </a:t>
            </a:r>
            <a:r>
              <a:rPr lang="en-US" b="1" dirty="0" err="1"/>
              <a:t>Ca</a:t>
            </a:r>
            <a:r>
              <a:rPr lang="ar-SA" b="1" dirty="0"/>
              <a:t>++. يجب أن تسبق أرقام النظائر الرموز، على سبيل المثال، 18</a:t>
            </a:r>
            <a:r>
              <a:rPr lang="en-US" b="1" dirty="0"/>
              <a:t>O</a:t>
            </a:r>
            <a:r>
              <a:rPr lang="ar-SA" b="1" dirty="0"/>
              <a:t>.</a:t>
            </a:r>
            <a:endParaRPr lang="en-US"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2590800" cy="2057400"/>
          </a:xfrm>
        </p:spPr>
      </p:pic>
    </p:spTree>
    <p:extLst>
      <p:ext uri="{BB962C8B-B14F-4D97-AF65-F5344CB8AC3E}">
        <p14:creationId xmlns:p14="http://schemas.microsoft.com/office/powerpoint/2010/main" val="279529882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par>
                          <p:cTn id="27" fill="hold">
                            <p:stCondLst>
                              <p:cond delay="9000"/>
                            </p:stCondLst>
                            <p:childTnLst>
                              <p:par>
                                <p:cTn id="28" presetID="21" presetClass="entr" presetSubtype="1"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par>
                          <p:cTn id="31" fill="hold">
                            <p:stCondLst>
                              <p:cond delay="11000"/>
                            </p:stCondLst>
                            <p:childTnLst>
                              <p:par>
                                <p:cTn id="32" presetID="21" presetClass="entr" presetSubtype="1"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heel(1)">
                                      <p:cBhvr>
                                        <p:cTn id="34" dur="2000"/>
                                        <p:tgtEl>
                                          <p:spTgt spid="6">
                                            <p:txEl>
                                              <p:pRg st="3" end="3"/>
                                            </p:txEl>
                                          </p:spTgt>
                                        </p:tgtEl>
                                      </p:cBhvr>
                                    </p:animEffect>
                                  </p:childTnLst>
                                </p:cTn>
                              </p:par>
                            </p:childTnLst>
                          </p:cTn>
                        </p:par>
                        <p:par>
                          <p:cTn id="35" fill="hold">
                            <p:stCondLst>
                              <p:cond delay="13000"/>
                            </p:stCondLst>
                            <p:childTnLst>
                              <p:par>
                                <p:cTn id="36" presetID="21" presetClass="entr" presetSubtype="1"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heel(1)">
                                      <p:cBhvr>
                                        <p:cTn id="38" dur="2000"/>
                                        <p:tgtEl>
                                          <p:spTgt spid="6">
                                            <p:txEl>
                                              <p:pRg st="4" end="4"/>
                                            </p:txEl>
                                          </p:spTgt>
                                        </p:tgtEl>
                                      </p:cBhvr>
                                    </p:animEffect>
                                  </p:childTnLst>
                                </p:cTn>
                              </p:par>
                            </p:childTnLst>
                          </p:cTn>
                        </p:par>
                        <p:par>
                          <p:cTn id="39" fill="hold">
                            <p:stCondLst>
                              <p:cond delay="15000"/>
                            </p:stCondLst>
                            <p:childTnLst>
                              <p:par>
                                <p:cTn id="40" presetID="21" presetClass="entr" presetSubtype="1" fill="hold" grpId="0"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heel(1)">
                                      <p:cBhvr>
                                        <p:cTn id="42" dur="2000"/>
                                        <p:tgtEl>
                                          <p:spTgt spid="6">
                                            <p:txEl>
                                              <p:pRg st="5" end="5"/>
                                            </p:txEl>
                                          </p:spTgt>
                                        </p:tgtEl>
                                      </p:cBhvr>
                                    </p:animEffect>
                                  </p:childTnLst>
                                </p:cTn>
                              </p:par>
                            </p:childTnLst>
                          </p:cTn>
                        </p:par>
                        <p:par>
                          <p:cTn id="43" fill="hold">
                            <p:stCondLst>
                              <p:cond delay="17000"/>
                            </p:stCondLst>
                            <p:childTnLst>
                              <p:par>
                                <p:cTn id="44" presetID="21" presetClass="entr" presetSubtype="1" fill="hold" grpId="0" nodeType="after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heel(1)">
                                      <p:cBhvr>
                                        <p:cTn id="46" dur="2000"/>
                                        <p:tgtEl>
                                          <p:spTgt spid="6">
                                            <p:txEl>
                                              <p:pRg st="6" end="6"/>
                                            </p:txEl>
                                          </p:spTgt>
                                        </p:tgtEl>
                                      </p:cBhvr>
                                    </p:animEffect>
                                  </p:childTnLst>
                                </p:cTn>
                              </p:par>
                            </p:childTnLst>
                          </p:cTn>
                        </p:par>
                        <p:par>
                          <p:cTn id="47" fill="hold">
                            <p:stCondLst>
                              <p:cond delay="19000"/>
                            </p:stCondLst>
                            <p:childTnLst>
                              <p:par>
                                <p:cTn id="48" presetID="21" presetClass="entr" presetSubtype="1" fill="hold" grpId="0" nodeType="after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wheel(1)">
                                      <p:cBhvr>
                                        <p:cTn id="50" dur="2000"/>
                                        <p:tgtEl>
                                          <p:spTgt spid="6">
                                            <p:txEl>
                                              <p:pRg st="7" end="7"/>
                                            </p:txEl>
                                          </p:spTgt>
                                        </p:tgtEl>
                                      </p:cBhvr>
                                    </p:animEffect>
                                  </p:childTnLst>
                                </p:cTn>
                              </p:par>
                            </p:childTnLst>
                          </p:cTn>
                        </p:par>
                        <p:par>
                          <p:cTn id="51" fill="hold">
                            <p:stCondLst>
                              <p:cond delay="21000"/>
                            </p:stCondLst>
                            <p:childTnLst>
                              <p:par>
                                <p:cTn id="52" presetID="21" presetClass="entr" presetSubtype="1" fill="hold" grpId="0" nodeType="after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wheel(1)">
                                      <p:cBhvr>
                                        <p:cTn id="54"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93" y="-26924"/>
            <a:ext cx="9134007" cy="2530366"/>
          </a:xfrm>
        </p:spPr>
      </p:pic>
      <p:sp>
        <p:nvSpPr>
          <p:cNvPr id="4" name="Title 3"/>
          <p:cNvSpPr>
            <a:spLocks noGrp="1"/>
          </p:cNvSpPr>
          <p:nvPr>
            <p:ph type="title"/>
          </p:nvPr>
        </p:nvSpPr>
        <p:spPr>
          <a:xfrm>
            <a:off x="2522719" y="2590800"/>
            <a:ext cx="4267200" cy="838200"/>
          </a:xfrm>
        </p:spPr>
        <p:txBody>
          <a:bodyPr>
            <a:noAutofit/>
          </a:bodyPr>
          <a:lstStyle/>
          <a:p>
            <a:r>
              <a:rPr lang="en-US" sz="3600" b="1" dirty="0">
                <a:solidFill>
                  <a:srgbClr val="FF0000"/>
                </a:solidFill>
              </a:rPr>
              <a:t>Footnotes</a:t>
            </a:r>
          </a:p>
        </p:txBody>
      </p:sp>
      <p:sp>
        <p:nvSpPr>
          <p:cNvPr id="6" name="Content Placeholder 5"/>
          <p:cNvSpPr>
            <a:spLocks noGrp="1"/>
          </p:cNvSpPr>
          <p:nvPr>
            <p:ph sz="half" idx="2"/>
          </p:nvPr>
        </p:nvSpPr>
        <p:spPr>
          <a:xfrm>
            <a:off x="579619" y="3429000"/>
            <a:ext cx="8153400" cy="2895600"/>
          </a:xfrm>
          <a:solidFill>
            <a:srgbClr val="FFFF66"/>
          </a:solidFill>
        </p:spPr>
        <p:txBody>
          <a:bodyPr anchor="ctr">
            <a:noAutofit/>
          </a:bodyPr>
          <a:lstStyle/>
          <a:p>
            <a:pPr algn="just" rtl="1"/>
            <a:r>
              <a:rPr lang="ar-IQ" sz="3600" b="1" dirty="0"/>
              <a:t>ينبغي استخدام الحواشي بشكل مقنن.</a:t>
            </a:r>
          </a:p>
          <a:p>
            <a:pPr algn="just" rtl="1"/>
            <a:r>
              <a:rPr lang="ar-IQ" sz="3600" b="1" dirty="0">
                <a:solidFill>
                  <a:srgbClr val="C00000"/>
                </a:solidFill>
              </a:rPr>
              <a:t>قم بترقيم الحواشي بالتتابع على طوال المقالة.</a:t>
            </a:r>
          </a:p>
          <a:p>
            <a:pPr algn="just" rtl="1"/>
            <a:r>
              <a:rPr lang="ar-IQ" sz="3600" b="1" dirty="0"/>
              <a:t>تقوم العديد من معالجات النصوص بإنشاء حواشي سفلية في النص، ويمكن استخدام هذه الميزة.</a:t>
            </a:r>
          </a:p>
        </p:txBody>
      </p:sp>
    </p:spTree>
    <p:extLst>
      <p:ext uri="{BB962C8B-B14F-4D97-AF65-F5344CB8AC3E}">
        <p14:creationId xmlns:p14="http://schemas.microsoft.com/office/powerpoint/2010/main" val="211708943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par>
                          <p:cTn id="27" fill="hold">
                            <p:stCondLst>
                              <p:cond delay="9000"/>
                            </p:stCondLst>
                            <p:childTnLst>
                              <p:par>
                                <p:cTn id="28" presetID="21" presetClass="entr" presetSubtype="1"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228600"/>
            <a:ext cx="4724400" cy="685800"/>
          </a:xfrm>
        </p:spPr>
        <p:txBody>
          <a:bodyPr>
            <a:noAutofit/>
          </a:bodyPr>
          <a:lstStyle/>
          <a:p>
            <a:r>
              <a:rPr lang="en-US" sz="3600" b="1" i="1" dirty="0">
                <a:solidFill>
                  <a:srgbClr val="FF0000"/>
                </a:solidFill>
              </a:rPr>
              <a:t>Electronic artwork</a:t>
            </a:r>
            <a:endParaRPr lang="en-US" sz="3600" dirty="0">
              <a:solidFill>
                <a:srgbClr val="FF0000"/>
              </a:solidFill>
            </a:endParaRPr>
          </a:p>
        </p:txBody>
      </p:sp>
      <p:sp>
        <p:nvSpPr>
          <p:cNvPr id="6" name="Content Placeholder 5"/>
          <p:cNvSpPr>
            <a:spLocks noGrp="1"/>
          </p:cNvSpPr>
          <p:nvPr>
            <p:ph sz="half" idx="2"/>
          </p:nvPr>
        </p:nvSpPr>
        <p:spPr>
          <a:xfrm>
            <a:off x="2819400" y="838200"/>
            <a:ext cx="5867400" cy="5715000"/>
          </a:xfrm>
          <a:solidFill>
            <a:srgbClr val="66FF33"/>
          </a:solidFill>
        </p:spPr>
        <p:txBody>
          <a:bodyPr anchor="ctr">
            <a:noAutofit/>
          </a:bodyPr>
          <a:lstStyle/>
          <a:p>
            <a:pPr algn="just" rtl="1"/>
            <a:r>
              <a:rPr lang="ar-SA" sz="1800" b="1" dirty="0"/>
              <a:t>تأكد من استخدام </a:t>
            </a:r>
            <a:r>
              <a:rPr lang="ar-IQ" sz="1800" b="1" dirty="0"/>
              <a:t>حجم و</a:t>
            </a:r>
            <a:r>
              <a:rPr lang="ar-SA" sz="1800" b="1" dirty="0"/>
              <a:t>حروف موحدة </a:t>
            </a:r>
            <a:r>
              <a:rPr lang="ar-IQ" sz="1800" b="1" dirty="0"/>
              <a:t>ل</a:t>
            </a:r>
            <a:r>
              <a:rPr lang="ar-SA" sz="1800" b="1" dirty="0"/>
              <a:t>عمل</a:t>
            </a:r>
            <a:r>
              <a:rPr lang="ar-IQ" sz="1800" b="1" dirty="0"/>
              <a:t>ك.</a:t>
            </a:r>
          </a:p>
          <a:p>
            <a:pPr algn="just" rtl="1"/>
            <a:r>
              <a:rPr lang="ar-SA" sz="1800" b="1" dirty="0">
                <a:solidFill>
                  <a:srgbClr val="C00000"/>
                </a:solidFill>
              </a:rPr>
              <a:t>الخطوط المفضلة</a:t>
            </a:r>
            <a:r>
              <a:rPr lang="ar-IQ" sz="1800" b="1" dirty="0">
                <a:solidFill>
                  <a:srgbClr val="C00000"/>
                </a:solidFill>
              </a:rPr>
              <a:t> هي </a:t>
            </a:r>
            <a:r>
              <a:rPr lang="en-US" sz="1800" b="1" dirty="0">
                <a:solidFill>
                  <a:srgbClr val="C00000"/>
                </a:solidFill>
              </a:rPr>
              <a:t>Arial</a:t>
            </a:r>
            <a:r>
              <a:rPr lang="ar-IQ" sz="1800" b="1" dirty="0">
                <a:solidFill>
                  <a:srgbClr val="C00000"/>
                </a:solidFill>
              </a:rPr>
              <a:t> أو </a:t>
            </a:r>
            <a:r>
              <a:rPr lang="en-US" sz="1800" b="1" dirty="0">
                <a:solidFill>
                  <a:srgbClr val="C00000"/>
                </a:solidFill>
              </a:rPr>
              <a:t>Times New Roman</a:t>
            </a:r>
            <a:r>
              <a:rPr lang="ar-IQ" sz="1800" b="1" dirty="0">
                <a:solidFill>
                  <a:srgbClr val="C00000"/>
                </a:solidFill>
              </a:rPr>
              <a:t> أو </a:t>
            </a:r>
            <a:r>
              <a:rPr lang="en-US" sz="1800" b="1" dirty="0">
                <a:solidFill>
                  <a:srgbClr val="C00000"/>
                </a:solidFill>
              </a:rPr>
              <a:t>Times</a:t>
            </a:r>
            <a:r>
              <a:rPr lang="ar-IQ" sz="1800" b="1" dirty="0">
                <a:solidFill>
                  <a:srgbClr val="C00000"/>
                </a:solidFill>
              </a:rPr>
              <a:t> أو </a:t>
            </a:r>
            <a:r>
              <a:rPr lang="en-US" sz="1800" b="1" dirty="0">
                <a:solidFill>
                  <a:srgbClr val="C00000"/>
                </a:solidFill>
              </a:rPr>
              <a:t>Courier</a:t>
            </a:r>
            <a:r>
              <a:rPr lang="ar-IQ" sz="1800" b="1" dirty="0">
                <a:solidFill>
                  <a:srgbClr val="C00000"/>
                </a:solidFill>
              </a:rPr>
              <a:t>.</a:t>
            </a:r>
          </a:p>
          <a:p>
            <a:pPr algn="just" rtl="1"/>
            <a:r>
              <a:rPr lang="ar-SA" sz="1800" b="1" dirty="0"/>
              <a:t>ترقيم الرسوم التوضيحية حسب تسلسلها في النص.</a:t>
            </a:r>
            <a:endParaRPr lang="ar-IQ" sz="1800" b="1" dirty="0"/>
          </a:p>
          <a:p>
            <a:pPr algn="just" rtl="1"/>
            <a:r>
              <a:rPr lang="ar-SA" sz="1800" b="1" dirty="0">
                <a:solidFill>
                  <a:srgbClr val="C00000"/>
                </a:solidFill>
              </a:rPr>
              <a:t>استخدم تسمي</a:t>
            </a:r>
            <a:r>
              <a:rPr lang="ar-IQ" sz="1800" b="1" dirty="0">
                <a:solidFill>
                  <a:srgbClr val="C00000"/>
                </a:solidFill>
              </a:rPr>
              <a:t>ات</a:t>
            </a:r>
            <a:r>
              <a:rPr lang="ar-SA" sz="1800" b="1" dirty="0">
                <a:solidFill>
                  <a:srgbClr val="C00000"/>
                </a:solidFill>
              </a:rPr>
              <a:t> منطق</a:t>
            </a:r>
            <a:r>
              <a:rPr lang="ar-IQ" sz="1800" b="1" dirty="0">
                <a:solidFill>
                  <a:srgbClr val="C00000"/>
                </a:solidFill>
              </a:rPr>
              <a:t>ية في </a:t>
            </a:r>
            <a:r>
              <a:rPr lang="ar-SA" sz="1800" b="1" dirty="0">
                <a:solidFill>
                  <a:srgbClr val="C00000"/>
                </a:solidFill>
              </a:rPr>
              <a:t>عملك</a:t>
            </a:r>
            <a:r>
              <a:rPr lang="ar-IQ" sz="1800" b="1" dirty="0">
                <a:solidFill>
                  <a:srgbClr val="C00000"/>
                </a:solidFill>
              </a:rPr>
              <a:t>.</a:t>
            </a:r>
          </a:p>
          <a:p>
            <a:pPr algn="just" rtl="1"/>
            <a:r>
              <a:rPr lang="ar-SA" sz="1800" b="1" dirty="0"/>
              <a:t>أشر إلى كل شكل</a:t>
            </a:r>
            <a:r>
              <a:rPr lang="ar-IQ" sz="1800" b="1" dirty="0"/>
              <a:t>.</a:t>
            </a:r>
          </a:p>
          <a:p>
            <a:pPr algn="just" rtl="1"/>
            <a:r>
              <a:rPr lang="ar-SA" sz="1800" b="1" dirty="0">
                <a:solidFill>
                  <a:srgbClr val="C00000"/>
                </a:solidFill>
              </a:rPr>
              <a:t>بالنسبة لطلبات </a:t>
            </a:r>
            <a:r>
              <a:rPr lang="en-US" sz="1800" b="1" dirty="0">
                <a:solidFill>
                  <a:srgbClr val="C00000"/>
                </a:solidFill>
              </a:rPr>
              <a:t>Word</a:t>
            </a:r>
            <a:r>
              <a:rPr lang="ar-IQ" sz="1800" b="1" dirty="0">
                <a:solidFill>
                  <a:srgbClr val="C00000"/>
                </a:solidFill>
              </a:rPr>
              <a:t> </a:t>
            </a:r>
            <a:r>
              <a:rPr lang="ar-SA" sz="1800" b="1" dirty="0">
                <a:solidFill>
                  <a:srgbClr val="C00000"/>
                </a:solidFill>
              </a:rPr>
              <a:t>فقط، لا يزال بإمكانك تقديم الأشكال والتسميات التوضيحية الخاصة بها والجداول ضمن ملف واحد في مرحلة المراجعة.</a:t>
            </a:r>
            <a:endParaRPr lang="ar-IQ" sz="1800" b="1" dirty="0">
              <a:solidFill>
                <a:srgbClr val="C00000"/>
              </a:solidFill>
            </a:endParaRPr>
          </a:p>
          <a:p>
            <a:pPr algn="just" rtl="1"/>
            <a:r>
              <a:rPr lang="ar-SA" sz="1800" b="1" dirty="0"/>
              <a:t>يرجى ملاحظة أنه يجب توفير ملفات الأشكال الفردية التي يزيد حجمها عن 10 ميجابايت في ملفات مصدر منفصلة.</a:t>
            </a:r>
            <a:endParaRPr lang="ar-IQ" sz="1800" b="1" dirty="0"/>
          </a:p>
          <a:p>
            <a:pPr algn="just" rtl="1"/>
            <a:r>
              <a:rPr lang="ar-SA" sz="1800" b="1" dirty="0">
                <a:solidFill>
                  <a:srgbClr val="C00000"/>
                </a:solidFill>
              </a:rPr>
              <a:t>عند الانتهاء من عملك الفني الإلكتروني، يرجى "الحفظ باسم" أو تحويل الصور إلى أحد التنسيقات التالية : - </a:t>
            </a:r>
            <a:r>
              <a:rPr lang="en-US" sz="1800" b="1" dirty="0">
                <a:solidFill>
                  <a:srgbClr val="C00000"/>
                </a:solidFill>
              </a:rPr>
              <a:t>EPS</a:t>
            </a:r>
            <a:r>
              <a:rPr lang="ar-SA" sz="1800" b="1" dirty="0">
                <a:solidFill>
                  <a:srgbClr val="C00000"/>
                </a:solidFill>
              </a:rPr>
              <a:t>أو </a:t>
            </a:r>
            <a:r>
              <a:rPr lang="en-US" sz="1800" b="1" dirty="0">
                <a:solidFill>
                  <a:srgbClr val="C00000"/>
                </a:solidFill>
              </a:rPr>
              <a:t>PDF</a:t>
            </a:r>
            <a:r>
              <a:rPr lang="ar-SA" sz="1800" b="1" dirty="0">
                <a:solidFill>
                  <a:srgbClr val="C00000"/>
                </a:solidFill>
              </a:rPr>
              <a:t> وتضمين النص او حفظ النص كرسم </a:t>
            </a:r>
            <a:r>
              <a:rPr lang="en-US" sz="1800" b="1" dirty="0">
                <a:solidFill>
                  <a:srgbClr val="C00000"/>
                </a:solidFill>
              </a:rPr>
              <a:t>TIFF</a:t>
            </a:r>
            <a:r>
              <a:rPr lang="ar-SA" sz="1800" b="1" dirty="0">
                <a:solidFill>
                  <a:srgbClr val="C00000"/>
                </a:solidFill>
              </a:rPr>
              <a:t> او </a:t>
            </a:r>
            <a:r>
              <a:rPr lang="en-US" sz="1800" b="1" dirty="0">
                <a:solidFill>
                  <a:srgbClr val="C00000"/>
                </a:solidFill>
              </a:rPr>
              <a:t>JPG</a:t>
            </a:r>
            <a:r>
              <a:rPr lang="ar-SA" sz="1800" b="1" dirty="0">
                <a:solidFill>
                  <a:srgbClr val="C00000"/>
                </a:solidFill>
              </a:rPr>
              <a:t> مستخدما دائما الألوان ذات التدرج الرمادي وبما لا يقل عن </a:t>
            </a:r>
            <a:r>
              <a:rPr lang="en-US" sz="1800" b="1" dirty="0">
                <a:solidFill>
                  <a:srgbClr val="C00000"/>
                </a:solidFill>
              </a:rPr>
              <a:t>300, 500, 1000 dpi </a:t>
            </a:r>
            <a:endParaRPr lang="ar-IQ" sz="1800" b="1" dirty="0">
              <a:solidFill>
                <a:srgbClr val="C00000"/>
              </a:solidFill>
            </a:endParaRPr>
          </a:p>
          <a:p>
            <a:pPr algn="just" rtl="1"/>
            <a:r>
              <a:rPr lang="ar-SA" sz="1800" b="1" dirty="0"/>
              <a:t>يجب عدم ارسال ملفات الصور ذات الدقة المنخفضة جداً او ذات الحجم الكبير جداً غير المتناسب مع المحتوى.</a:t>
            </a:r>
            <a:endParaRPr lang="ar-IQ" sz="1800" b="1" dirty="0"/>
          </a:p>
          <a:p>
            <a:pPr algn="just" rtl="1"/>
            <a:r>
              <a:rPr lang="ar-SA" sz="1800" b="1" dirty="0"/>
              <a:t>إذا قدمت مع مقالتك المقبولة أشكال ملونة فسوف تضم</a:t>
            </a:r>
            <a:r>
              <a:rPr lang="ar-IQ" sz="1800" b="1" dirty="0"/>
              <a:t>ن </a:t>
            </a:r>
            <a:r>
              <a:rPr lang="en-US" sz="1800" b="1" dirty="0"/>
              <a:t>Elsevier</a:t>
            </a:r>
            <a:r>
              <a:rPr lang="ar-IQ" sz="1800" b="1" dirty="0"/>
              <a:t> </a:t>
            </a:r>
            <a:r>
              <a:rPr lang="ar-SA" sz="1800" b="1" dirty="0"/>
              <a:t>ظهورها بالألوان عبر الإنترنت بدون أي رسوم إضافية، اما ال</a:t>
            </a:r>
            <a:r>
              <a:rPr lang="ar-IQ" sz="1800" b="1" dirty="0"/>
              <a:t>م</a:t>
            </a:r>
            <a:r>
              <a:rPr lang="ar-SA" sz="1800" b="1" dirty="0"/>
              <a:t>طبوعة فستكون مقابل رسوم</a:t>
            </a:r>
            <a:r>
              <a:rPr lang="ar-IQ" sz="1800" b="1" dirty="0"/>
              <a:t> اضافية</a:t>
            </a:r>
            <a:r>
              <a:rPr lang="ar-SA" sz="1800" b="1" dirty="0"/>
              <a:t>.</a:t>
            </a:r>
            <a:endParaRPr lang="en-US" sz="18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808" t="2553" r="5482" b="6953"/>
          <a:stretch/>
        </p:blipFill>
        <p:spPr>
          <a:xfrm>
            <a:off x="74613" y="1066800"/>
            <a:ext cx="2744787" cy="3962400"/>
          </a:xfrm>
          <a:prstGeom prst="rect">
            <a:avLst/>
          </a:prstGeom>
        </p:spPr>
      </p:pic>
    </p:spTree>
    <p:extLst>
      <p:ext uri="{BB962C8B-B14F-4D97-AF65-F5344CB8AC3E}">
        <p14:creationId xmlns:p14="http://schemas.microsoft.com/office/powerpoint/2010/main" val="68072239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heel(1)">
                                      <p:cBhvr>
                                        <p:cTn id="32" dur="2000"/>
                                        <p:tgtEl>
                                          <p:spTgt spid="6">
                                            <p:txEl>
                                              <p:pRg st="3" end="3"/>
                                            </p:txEl>
                                          </p:spTgt>
                                        </p:tgtEl>
                                      </p:cBhvr>
                                    </p:animEffect>
                                  </p:childTnLst>
                                </p:cTn>
                              </p:par>
                            </p:childTnLst>
                          </p:cTn>
                        </p:par>
                        <p:par>
                          <p:cTn id="33" fill="hold">
                            <p:stCondLst>
                              <p:cond delay="12500"/>
                            </p:stCondLst>
                            <p:childTnLst>
                              <p:par>
                                <p:cTn id="34" presetID="21" presetClass="entr" presetSubtype="1" fill="hold" grpId="0"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heel(1)">
                                      <p:cBhvr>
                                        <p:cTn id="36" dur="2000"/>
                                        <p:tgtEl>
                                          <p:spTgt spid="6">
                                            <p:txEl>
                                              <p:pRg st="4" end="4"/>
                                            </p:txEl>
                                          </p:spTgt>
                                        </p:tgtEl>
                                      </p:cBhvr>
                                    </p:animEffect>
                                  </p:childTnLst>
                                </p:cTn>
                              </p:par>
                            </p:childTnLst>
                          </p:cTn>
                        </p:par>
                        <p:par>
                          <p:cTn id="37" fill="hold">
                            <p:stCondLst>
                              <p:cond delay="14500"/>
                            </p:stCondLst>
                            <p:childTnLst>
                              <p:par>
                                <p:cTn id="38" presetID="21" presetClass="entr" presetSubtype="1" fill="hold" grpId="0"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wheel(1)">
                                      <p:cBhvr>
                                        <p:cTn id="40" dur="2000"/>
                                        <p:tgtEl>
                                          <p:spTgt spid="6">
                                            <p:txEl>
                                              <p:pRg st="5" end="5"/>
                                            </p:txEl>
                                          </p:spTgt>
                                        </p:tgtEl>
                                      </p:cBhvr>
                                    </p:animEffect>
                                  </p:childTnLst>
                                </p:cTn>
                              </p:par>
                            </p:childTnLst>
                          </p:cTn>
                        </p:par>
                        <p:par>
                          <p:cTn id="41" fill="hold">
                            <p:stCondLst>
                              <p:cond delay="16500"/>
                            </p:stCondLst>
                            <p:childTnLst>
                              <p:par>
                                <p:cTn id="42" presetID="21" presetClass="entr" presetSubtype="1" fill="hold" grpId="0" nodeType="after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heel(1)">
                                      <p:cBhvr>
                                        <p:cTn id="44" dur="2000"/>
                                        <p:tgtEl>
                                          <p:spTgt spid="6">
                                            <p:txEl>
                                              <p:pRg st="6" end="6"/>
                                            </p:txEl>
                                          </p:spTgt>
                                        </p:tgtEl>
                                      </p:cBhvr>
                                    </p:animEffect>
                                  </p:childTnLst>
                                </p:cTn>
                              </p:par>
                            </p:childTnLst>
                          </p:cTn>
                        </p:par>
                        <p:par>
                          <p:cTn id="45" fill="hold">
                            <p:stCondLst>
                              <p:cond delay="18500"/>
                            </p:stCondLst>
                            <p:childTnLst>
                              <p:par>
                                <p:cTn id="46" presetID="21" presetClass="entr" presetSubtype="1" fill="hold" grpId="0"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heel(1)">
                                      <p:cBhvr>
                                        <p:cTn id="48" dur="2000"/>
                                        <p:tgtEl>
                                          <p:spTgt spid="6">
                                            <p:txEl>
                                              <p:pRg st="7" end="7"/>
                                            </p:txEl>
                                          </p:spTgt>
                                        </p:tgtEl>
                                      </p:cBhvr>
                                    </p:animEffect>
                                  </p:childTnLst>
                                </p:cTn>
                              </p:par>
                            </p:childTnLst>
                          </p:cTn>
                        </p:par>
                        <p:par>
                          <p:cTn id="49" fill="hold">
                            <p:stCondLst>
                              <p:cond delay="20500"/>
                            </p:stCondLst>
                            <p:childTnLst>
                              <p:par>
                                <p:cTn id="50" presetID="21" presetClass="entr" presetSubtype="1" fill="hold" grpId="0"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heel(1)">
                                      <p:cBhvr>
                                        <p:cTn id="52" dur="2000"/>
                                        <p:tgtEl>
                                          <p:spTgt spid="6">
                                            <p:txEl>
                                              <p:pRg st="8" end="8"/>
                                            </p:txEl>
                                          </p:spTgt>
                                        </p:tgtEl>
                                      </p:cBhvr>
                                    </p:animEffect>
                                  </p:childTnLst>
                                </p:cTn>
                              </p:par>
                            </p:childTnLst>
                          </p:cTn>
                        </p:par>
                        <p:par>
                          <p:cTn id="53" fill="hold">
                            <p:stCondLst>
                              <p:cond delay="22500"/>
                            </p:stCondLst>
                            <p:childTnLst>
                              <p:par>
                                <p:cTn id="54" presetID="21" presetClass="entr" presetSubtype="1" fill="hold" grpId="0" nodeType="after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wheel(1)">
                                      <p:cBhvr>
                                        <p:cTn id="56"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1737" y="2286000"/>
            <a:ext cx="4191000" cy="685800"/>
          </a:xfrm>
        </p:spPr>
        <p:txBody>
          <a:bodyPr>
            <a:noAutofit/>
          </a:bodyPr>
          <a:lstStyle/>
          <a:p>
            <a:r>
              <a:rPr lang="en-US" sz="3600" b="1" dirty="0">
                <a:solidFill>
                  <a:srgbClr val="FF0000"/>
                </a:solidFill>
              </a:rPr>
              <a:t>Figure captions</a:t>
            </a:r>
            <a:endParaRPr lang="en-US" sz="3600" dirty="0">
              <a:solidFill>
                <a:srgbClr val="FF0000"/>
              </a:solidFill>
            </a:endParaRPr>
          </a:p>
        </p:txBody>
      </p:sp>
      <p:sp>
        <p:nvSpPr>
          <p:cNvPr id="6" name="Content Placeholder 5"/>
          <p:cNvSpPr>
            <a:spLocks noGrp="1"/>
          </p:cNvSpPr>
          <p:nvPr>
            <p:ph sz="half" idx="2"/>
          </p:nvPr>
        </p:nvSpPr>
        <p:spPr>
          <a:xfrm>
            <a:off x="609600" y="3276600"/>
            <a:ext cx="8077199" cy="2667000"/>
          </a:xfrm>
          <a:solidFill>
            <a:srgbClr val="00FFFF"/>
          </a:solidFill>
        </p:spPr>
        <p:txBody>
          <a:bodyPr anchor="ctr">
            <a:noAutofit/>
          </a:bodyPr>
          <a:lstStyle/>
          <a:p>
            <a:pPr algn="just" rtl="1"/>
            <a:r>
              <a:rPr lang="ar-IQ" sz="3000" b="1" dirty="0"/>
              <a:t>تأكد من أن كل رسم توضيحي يحتوي على تسمية توضيحية.</a:t>
            </a:r>
          </a:p>
          <a:p>
            <a:pPr algn="just" rtl="1"/>
            <a:r>
              <a:rPr lang="ar-IQ" sz="3000" b="1" dirty="0"/>
              <a:t>يجب أن يشتمل التعليق على عنوان مختصر ووصفاً للرسم التوضيحي.</a:t>
            </a:r>
          </a:p>
          <a:p>
            <a:pPr algn="just" rtl="1"/>
            <a:r>
              <a:rPr lang="ar-IQ" sz="3000" b="1" dirty="0">
                <a:solidFill>
                  <a:srgbClr val="C00000"/>
                </a:solidFill>
              </a:rPr>
              <a:t>احتفظ بالنص في الرسوم التوضيحية نفسها إلى الحد الأدنى ولكن اشرح جميع الرموز والاختصارات المستخدمة.</a:t>
            </a:r>
            <a:endParaRPr lang="en-US" sz="3000"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94" y="0"/>
            <a:ext cx="4157669" cy="3276600"/>
          </a:xfrm>
        </p:spPr>
      </p:pic>
    </p:spTree>
    <p:extLst>
      <p:ext uri="{BB962C8B-B14F-4D97-AF65-F5344CB8AC3E}">
        <p14:creationId xmlns:p14="http://schemas.microsoft.com/office/powerpoint/2010/main" val="1243843430"/>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par>
                          <p:cTn id="27" fill="hold">
                            <p:stCondLst>
                              <p:cond delay="9000"/>
                            </p:stCondLst>
                            <p:childTnLst>
                              <p:par>
                                <p:cTn id="28" presetID="21" presetClass="entr" presetSubtype="1"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3845" y="2057400"/>
            <a:ext cx="3764558" cy="685800"/>
          </a:xfrm>
        </p:spPr>
        <p:txBody>
          <a:bodyPr>
            <a:noAutofit/>
          </a:bodyPr>
          <a:lstStyle/>
          <a:p>
            <a:r>
              <a:rPr lang="en-US" b="1" dirty="0">
                <a:solidFill>
                  <a:srgbClr val="FF0000"/>
                </a:solidFill>
              </a:rPr>
              <a:t>Tables</a:t>
            </a:r>
            <a:endParaRPr lang="en-US" dirty="0">
              <a:solidFill>
                <a:srgbClr val="FF0000"/>
              </a:solidFill>
            </a:endParaRPr>
          </a:p>
        </p:txBody>
      </p:sp>
      <p:sp>
        <p:nvSpPr>
          <p:cNvPr id="6" name="Content Placeholder 5"/>
          <p:cNvSpPr>
            <a:spLocks noGrp="1"/>
          </p:cNvSpPr>
          <p:nvPr>
            <p:ph sz="half" idx="2"/>
          </p:nvPr>
        </p:nvSpPr>
        <p:spPr>
          <a:xfrm>
            <a:off x="1066800" y="2743200"/>
            <a:ext cx="7086600" cy="3429000"/>
          </a:xfrm>
          <a:solidFill>
            <a:srgbClr val="FF99CC"/>
          </a:solidFill>
        </p:spPr>
        <p:txBody>
          <a:bodyPr anchor="ctr">
            <a:normAutofit fontScale="92500" lnSpcReduction="20000"/>
          </a:bodyPr>
          <a:lstStyle/>
          <a:p>
            <a:pPr algn="just" rtl="1"/>
            <a:r>
              <a:rPr lang="ar-IQ" b="1" dirty="0">
                <a:cs typeface="+mj-cs"/>
              </a:rPr>
              <a:t>يجب تقديم الجداول </a:t>
            </a:r>
            <a:r>
              <a:rPr lang="ar-SA" b="1" dirty="0">
                <a:cs typeface="+mj-cs"/>
              </a:rPr>
              <a:t>كنص قابل للتحرير وليس كصور.</a:t>
            </a:r>
            <a:endParaRPr lang="en-US" dirty="0">
              <a:cs typeface="+mj-cs"/>
            </a:endParaRPr>
          </a:p>
          <a:p>
            <a:pPr algn="just" rtl="1"/>
            <a:r>
              <a:rPr lang="ar-SA" b="1" dirty="0">
                <a:solidFill>
                  <a:srgbClr val="C00000"/>
                </a:solidFill>
                <a:cs typeface="+mj-cs"/>
              </a:rPr>
              <a:t>يمكن وضع الجداول إما بجوار النص ذي الصلة في المقالة، أو على صفحة (صفحات) منفصلة في النهاية.</a:t>
            </a:r>
            <a:endParaRPr lang="en-US" dirty="0">
              <a:solidFill>
                <a:srgbClr val="C00000"/>
              </a:solidFill>
              <a:cs typeface="+mj-cs"/>
            </a:endParaRPr>
          </a:p>
          <a:p>
            <a:pPr algn="just" rtl="1"/>
            <a:r>
              <a:rPr lang="ar-SA" b="1" dirty="0">
                <a:cs typeface="+mj-cs"/>
              </a:rPr>
              <a:t>ترقيم الجداول تباعاً حسب ظهورها في النص ووضع أي ملاحظات على الجدول أسفل نص الجدول.</a:t>
            </a:r>
            <a:endParaRPr lang="en-US" dirty="0">
              <a:cs typeface="+mj-cs"/>
            </a:endParaRPr>
          </a:p>
          <a:p>
            <a:pPr algn="just" rtl="1"/>
            <a:r>
              <a:rPr lang="ar-SA" b="1" dirty="0">
                <a:solidFill>
                  <a:srgbClr val="C00000"/>
                </a:solidFill>
                <a:cs typeface="+mj-cs"/>
              </a:rPr>
              <a:t>كن مقتصدًا في استخدام الجداول وتأكد من أن البيانات المقدمة فيها لا تكرر النتائج الموضحة في مكان آخر من المقالة.</a:t>
            </a:r>
            <a:endParaRPr lang="en-US" dirty="0">
              <a:solidFill>
                <a:srgbClr val="C00000"/>
              </a:solidFill>
              <a:cs typeface="+mj-cs"/>
            </a:endParaRPr>
          </a:p>
          <a:p>
            <a:pPr algn="just" rtl="1"/>
            <a:r>
              <a:rPr lang="ar-SA" b="1" dirty="0">
                <a:cs typeface="+mj-cs"/>
              </a:rPr>
              <a:t>يرجى تجنب استخدام الخطوط العمودية والتظليل في خلايا الجدول</a:t>
            </a:r>
            <a:r>
              <a:rPr lang="en-US" b="1" dirty="0">
                <a:cs typeface="+mj-cs"/>
              </a:rPr>
              <a:t>.</a:t>
            </a:r>
            <a:endParaRPr lang="en-US" dirty="0">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7" y="0"/>
            <a:ext cx="4699439" cy="2667000"/>
          </a:xfrm>
          <a:prstGeom prst="rect">
            <a:avLst/>
          </a:prstGeom>
        </p:spPr>
      </p:pic>
    </p:spTree>
    <p:extLst>
      <p:ext uri="{BB962C8B-B14F-4D97-AF65-F5344CB8AC3E}">
        <p14:creationId xmlns:p14="http://schemas.microsoft.com/office/powerpoint/2010/main" val="192666393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heel(1)">
                                      <p:cBhvr>
                                        <p:cTn id="32" dur="2000"/>
                                        <p:tgtEl>
                                          <p:spTgt spid="6">
                                            <p:txEl>
                                              <p:pRg st="3" end="3"/>
                                            </p:txEl>
                                          </p:spTgt>
                                        </p:tgtEl>
                                      </p:cBhvr>
                                    </p:animEffect>
                                  </p:childTnLst>
                                </p:cTn>
                              </p:par>
                            </p:childTnLst>
                          </p:cTn>
                        </p:par>
                        <p:par>
                          <p:cTn id="33" fill="hold">
                            <p:stCondLst>
                              <p:cond delay="12500"/>
                            </p:stCondLst>
                            <p:childTnLst>
                              <p:par>
                                <p:cTn id="34" presetID="21" presetClass="entr" presetSubtype="1" fill="hold" grpId="0"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heel(1)">
                                      <p:cBhvr>
                                        <p:cTn id="36"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0" y="990600"/>
            <a:ext cx="3124200" cy="1253076"/>
          </a:xfrm>
        </p:spPr>
        <p:txBody>
          <a:bodyPr>
            <a:noAutofit/>
          </a:bodyPr>
          <a:lstStyle/>
          <a:p>
            <a:r>
              <a:rPr lang="en-US" sz="3600" b="1" dirty="0">
                <a:solidFill>
                  <a:srgbClr val="FF0000"/>
                </a:solidFill>
              </a:rPr>
              <a:t>References</a:t>
            </a:r>
            <a:br>
              <a:rPr lang="en-US" sz="3600" dirty="0">
                <a:solidFill>
                  <a:srgbClr val="FF0000"/>
                </a:solidFill>
              </a:rPr>
            </a:br>
            <a:r>
              <a:rPr lang="en-US" sz="3600" b="1" i="1" dirty="0">
                <a:solidFill>
                  <a:srgbClr val="FF0000"/>
                </a:solidFill>
              </a:rPr>
              <a:t>Citation in text</a:t>
            </a:r>
            <a:endParaRPr lang="en-US" sz="3600" b="1" dirty="0">
              <a:solidFill>
                <a:srgbClr val="FF0000"/>
              </a:solidFill>
            </a:endParaRPr>
          </a:p>
        </p:txBody>
      </p:sp>
      <p:sp>
        <p:nvSpPr>
          <p:cNvPr id="6" name="Content Placeholder 5"/>
          <p:cNvSpPr>
            <a:spLocks noGrp="1"/>
          </p:cNvSpPr>
          <p:nvPr>
            <p:ph sz="half" idx="2"/>
          </p:nvPr>
        </p:nvSpPr>
        <p:spPr>
          <a:xfrm>
            <a:off x="381000" y="2438400"/>
            <a:ext cx="8305801" cy="4114800"/>
          </a:xfrm>
          <a:solidFill>
            <a:srgbClr val="FFFF66"/>
          </a:solidFill>
        </p:spPr>
        <p:txBody>
          <a:bodyPr anchor="ctr">
            <a:noAutofit/>
          </a:bodyPr>
          <a:lstStyle/>
          <a:p>
            <a:pPr lvl="0" algn="just" rtl="1"/>
            <a:r>
              <a:rPr lang="ar-SA" sz="2000" b="1" dirty="0"/>
              <a:t>التأكد من أن كل مرجع مذكور في النص موجود أيضًا في قائمة المراجع (والعكس صحيح).</a:t>
            </a:r>
            <a:endParaRPr lang="en-US" sz="2000" b="1" dirty="0"/>
          </a:p>
          <a:p>
            <a:pPr lvl="0" algn="just" rtl="1"/>
            <a:r>
              <a:rPr lang="ar-SA" sz="2000" b="1" dirty="0">
                <a:solidFill>
                  <a:srgbClr val="C00000"/>
                </a:solidFill>
              </a:rPr>
              <a:t>لا يُنصح بالنتائج غير المنشورة والاتصالات الشخصية في قائمة المراجع، ولكن يمكن ذكرها في النص.</a:t>
            </a:r>
            <a:endParaRPr lang="en-US" sz="2000" b="1" dirty="0">
              <a:solidFill>
                <a:srgbClr val="C00000"/>
              </a:solidFill>
            </a:endParaRPr>
          </a:p>
          <a:p>
            <a:pPr lvl="0" algn="just" rtl="1"/>
            <a:r>
              <a:rPr lang="ar-SA" sz="2000" b="1" dirty="0"/>
              <a:t>إذا تم تضمين هذه المراجع في قائمة المراجع، فيجب أن تتبع نمط المرجع القياسي للمجلة ويجب أن تتضمن استبدال تاريخ النشر إما بـ "نتائج غير منشورة" أو "اتصال شخصي".</a:t>
            </a:r>
            <a:endParaRPr lang="en-US" sz="2000" b="1" dirty="0"/>
          </a:p>
          <a:p>
            <a:pPr lvl="0" algn="just" rtl="1"/>
            <a:r>
              <a:rPr lang="ar-SA" sz="2000" b="1" dirty="0">
                <a:solidFill>
                  <a:srgbClr val="C00000"/>
                </a:solidFill>
              </a:rPr>
              <a:t>يشير الاستشهاد بالمرجع على أنه "قيد النشر" إلى أن المادة قد تم قبولها للنشر</a:t>
            </a:r>
            <a:r>
              <a:rPr lang="en-US" sz="2000" b="1" dirty="0">
                <a:solidFill>
                  <a:srgbClr val="C00000"/>
                </a:solidFill>
              </a:rPr>
              <a:t>.</a:t>
            </a:r>
            <a:endParaRPr lang="ar-IQ" sz="2000" b="1" dirty="0">
              <a:solidFill>
                <a:srgbClr val="C00000"/>
              </a:solidFill>
            </a:endParaRPr>
          </a:p>
          <a:p>
            <a:pPr algn="just" rtl="1"/>
            <a:r>
              <a:rPr lang="ar-SA" sz="2000" b="1" dirty="0"/>
              <a:t>التأكد من صحة البيانات المقدمة في المراجع لان عدم دقتها تمنع إنشاء الروابط الإلكترونية للمصادر المذكورة التي تضمن زيادة قابلية اكتشاف الأبحاث ومراجعة النظراء عالية الجودة.</a:t>
            </a:r>
            <a:endParaRPr lang="en-US" sz="2000" b="1" dirty="0"/>
          </a:p>
          <a:p>
            <a:pPr algn="just" rtl="1"/>
            <a:r>
              <a:rPr lang="ar-SA" sz="2000" b="1" dirty="0">
                <a:solidFill>
                  <a:srgbClr val="C00000"/>
                </a:solidFill>
              </a:rPr>
              <a:t>يتم ضمان عدم تغيير</a:t>
            </a:r>
            <a:r>
              <a:rPr lang="en-US" sz="2000" b="1" dirty="0">
                <a:solidFill>
                  <a:srgbClr val="C00000"/>
                </a:solidFill>
              </a:rPr>
              <a:t> DOI </a:t>
            </a:r>
            <a:r>
              <a:rPr lang="ar-SA" sz="2000" b="1" dirty="0">
                <a:solidFill>
                  <a:srgbClr val="C00000"/>
                </a:solidFill>
              </a:rPr>
              <a:t>أبدًا، لذا يمكنك استخدامه كرابط دائم لأي مقالة إلكترونية.</a:t>
            </a:r>
            <a:endParaRPr lang="ar-IQ" sz="2000" b="1" dirty="0">
              <a:solidFill>
                <a:srgbClr val="C00000"/>
              </a:solidFill>
            </a:endParaRPr>
          </a:p>
          <a:p>
            <a:pPr algn="just" rtl="1"/>
            <a:r>
              <a:rPr lang="ar-IQ" sz="2000" b="1" dirty="0">
                <a:solidFill>
                  <a:srgbClr val="C00000"/>
                </a:solidFill>
              </a:rPr>
              <a:t>ينبغي تقديم عنوان </a:t>
            </a:r>
            <a:r>
              <a:rPr lang="en-US" sz="2000" b="1" dirty="0">
                <a:solidFill>
                  <a:srgbClr val="C00000"/>
                </a:solidFill>
              </a:rPr>
              <a:t>URL </a:t>
            </a:r>
            <a:r>
              <a:rPr lang="ar-IQ" sz="2000" b="1" dirty="0">
                <a:solidFill>
                  <a:srgbClr val="C00000"/>
                </a:solidFill>
              </a:rPr>
              <a:t> الكامل وتاريخ آخر مرة تم فيها الوصول إلى المرجع فضلاً عن المعلومات الأخرى.</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165" b="11045"/>
          <a:stretch/>
        </p:blipFill>
        <p:spPr>
          <a:xfrm>
            <a:off x="136169" y="0"/>
            <a:ext cx="5121631" cy="2514600"/>
          </a:xfrm>
          <a:prstGeom prst="rect">
            <a:avLst/>
          </a:prstGeom>
        </p:spPr>
      </p:pic>
    </p:spTree>
    <p:extLst>
      <p:ext uri="{BB962C8B-B14F-4D97-AF65-F5344CB8AC3E}">
        <p14:creationId xmlns:p14="http://schemas.microsoft.com/office/powerpoint/2010/main" val="96648339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heel(1)">
                                      <p:cBhvr>
                                        <p:cTn id="32" dur="2000"/>
                                        <p:tgtEl>
                                          <p:spTgt spid="6">
                                            <p:txEl>
                                              <p:pRg st="3" end="3"/>
                                            </p:txEl>
                                          </p:spTgt>
                                        </p:tgtEl>
                                      </p:cBhvr>
                                    </p:animEffect>
                                  </p:childTnLst>
                                </p:cTn>
                              </p:par>
                            </p:childTnLst>
                          </p:cTn>
                        </p:par>
                        <p:par>
                          <p:cTn id="33" fill="hold">
                            <p:stCondLst>
                              <p:cond delay="12500"/>
                            </p:stCondLst>
                            <p:childTnLst>
                              <p:par>
                                <p:cTn id="34" presetID="21" presetClass="entr" presetSubtype="1" fill="hold" grpId="0"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heel(1)">
                                      <p:cBhvr>
                                        <p:cTn id="36" dur="2000"/>
                                        <p:tgtEl>
                                          <p:spTgt spid="6">
                                            <p:txEl>
                                              <p:pRg st="4" end="4"/>
                                            </p:txEl>
                                          </p:spTgt>
                                        </p:tgtEl>
                                      </p:cBhvr>
                                    </p:animEffect>
                                  </p:childTnLst>
                                </p:cTn>
                              </p:par>
                            </p:childTnLst>
                          </p:cTn>
                        </p:par>
                        <p:par>
                          <p:cTn id="37" fill="hold">
                            <p:stCondLst>
                              <p:cond delay="14500"/>
                            </p:stCondLst>
                            <p:childTnLst>
                              <p:par>
                                <p:cTn id="38" presetID="21" presetClass="entr" presetSubtype="1" fill="hold" grpId="0"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wheel(1)">
                                      <p:cBhvr>
                                        <p:cTn id="40" dur="2000"/>
                                        <p:tgtEl>
                                          <p:spTgt spid="6">
                                            <p:txEl>
                                              <p:pRg st="5" end="5"/>
                                            </p:txEl>
                                          </p:spTgt>
                                        </p:tgtEl>
                                      </p:cBhvr>
                                    </p:animEffect>
                                  </p:childTnLst>
                                </p:cTn>
                              </p:par>
                            </p:childTnLst>
                          </p:cTn>
                        </p:par>
                        <p:par>
                          <p:cTn id="41" fill="hold">
                            <p:stCondLst>
                              <p:cond delay="16500"/>
                            </p:stCondLst>
                            <p:childTnLst>
                              <p:par>
                                <p:cTn id="42" presetID="21" presetClass="entr" presetSubtype="1" fill="hold" grpId="0" nodeType="after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heel(1)">
                                      <p:cBhvr>
                                        <p:cTn id="44"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381000"/>
            <a:ext cx="4724400" cy="685800"/>
          </a:xfrm>
        </p:spPr>
        <p:txBody>
          <a:bodyPr>
            <a:noAutofit/>
          </a:bodyPr>
          <a:lstStyle/>
          <a:p>
            <a:r>
              <a:rPr lang="en-US" sz="3600" b="1" dirty="0">
                <a:solidFill>
                  <a:srgbClr val="FF0000"/>
                </a:solidFill>
              </a:rPr>
              <a:t>Online proof correction</a:t>
            </a:r>
          </a:p>
        </p:txBody>
      </p:sp>
      <p:sp>
        <p:nvSpPr>
          <p:cNvPr id="6" name="Content Placeholder 5"/>
          <p:cNvSpPr>
            <a:spLocks noGrp="1"/>
          </p:cNvSpPr>
          <p:nvPr>
            <p:ph sz="half" idx="2"/>
          </p:nvPr>
        </p:nvSpPr>
        <p:spPr>
          <a:xfrm>
            <a:off x="1295400" y="1143000"/>
            <a:ext cx="6629400" cy="4800600"/>
          </a:xfrm>
          <a:solidFill>
            <a:srgbClr val="66FF33"/>
          </a:solidFill>
        </p:spPr>
        <p:txBody>
          <a:bodyPr anchor="ctr">
            <a:noAutofit/>
          </a:bodyPr>
          <a:lstStyle/>
          <a:p>
            <a:pPr algn="just" rtl="1"/>
            <a:r>
              <a:rPr lang="ar-IQ" b="1" dirty="0"/>
              <a:t>يتم ارسال النسخة النهائية للمقال الى المؤلف ويطلب </a:t>
            </a:r>
            <a:r>
              <a:rPr lang="ar-SA" b="1" dirty="0"/>
              <a:t>من</a:t>
            </a:r>
            <a:r>
              <a:rPr lang="ar-IQ" b="1" dirty="0"/>
              <a:t>ه</a:t>
            </a:r>
            <a:r>
              <a:rPr lang="ar-SA" b="1" dirty="0"/>
              <a:t> </a:t>
            </a:r>
            <a:r>
              <a:rPr lang="ar-IQ" b="1" dirty="0"/>
              <a:t>مراجعتها و</a:t>
            </a:r>
            <a:r>
              <a:rPr lang="ar-SA" b="1" dirty="0"/>
              <a:t>تزويد</a:t>
            </a:r>
            <a:r>
              <a:rPr lang="ar-IQ" b="1" dirty="0"/>
              <a:t> المجلة </a:t>
            </a:r>
            <a:r>
              <a:rPr lang="ar-SA" b="1" dirty="0"/>
              <a:t>ب</a:t>
            </a:r>
            <a:r>
              <a:rPr lang="ar-IQ" b="1" dirty="0"/>
              <a:t>ال</a:t>
            </a:r>
            <a:r>
              <a:rPr lang="ar-SA" b="1" dirty="0"/>
              <a:t>تصحيحات</a:t>
            </a:r>
            <a:r>
              <a:rPr lang="ar-IQ" b="1" dirty="0"/>
              <a:t> ان وجدت </a:t>
            </a:r>
            <a:r>
              <a:rPr lang="ar-SA" b="1" dirty="0"/>
              <a:t>في غضون يومين</a:t>
            </a:r>
            <a:r>
              <a:rPr lang="ar-IQ" b="1" dirty="0"/>
              <a:t>.</a:t>
            </a:r>
          </a:p>
          <a:p>
            <a:pPr algn="just" rtl="1"/>
            <a:r>
              <a:rPr lang="ar-IQ" b="1" dirty="0">
                <a:solidFill>
                  <a:srgbClr val="C00000"/>
                </a:solidFill>
              </a:rPr>
              <a:t>ي</a:t>
            </a:r>
            <a:r>
              <a:rPr lang="ar-SA" b="1" dirty="0">
                <a:solidFill>
                  <a:srgbClr val="C00000"/>
                </a:solidFill>
              </a:rPr>
              <a:t>ستخدام</a:t>
            </a:r>
            <a:r>
              <a:rPr lang="ar-IQ" b="1" dirty="0">
                <a:solidFill>
                  <a:srgbClr val="C00000"/>
                </a:solidFill>
              </a:rPr>
              <a:t> هذا التدقيق (</a:t>
            </a:r>
            <a:r>
              <a:rPr lang="ar-SA" b="1" dirty="0">
                <a:solidFill>
                  <a:srgbClr val="C00000"/>
                </a:solidFill>
              </a:rPr>
              <a:t>تدقيق المستند </a:t>
            </a:r>
            <a:r>
              <a:rPr lang="ar-IQ" b="1" dirty="0">
                <a:solidFill>
                  <a:srgbClr val="C00000"/>
                </a:solidFill>
              </a:rPr>
              <a:t>عبر </a:t>
            </a:r>
            <a:r>
              <a:rPr lang="ar-SA" b="1" dirty="0">
                <a:solidFill>
                  <a:srgbClr val="C00000"/>
                </a:solidFill>
              </a:rPr>
              <a:t>الويب</a:t>
            </a:r>
            <a:r>
              <a:rPr lang="ar-IQ" b="1" dirty="0">
                <a:solidFill>
                  <a:srgbClr val="C00000"/>
                </a:solidFill>
              </a:rPr>
              <a:t>)</a:t>
            </a:r>
            <a:r>
              <a:rPr lang="ar-SA" b="1" dirty="0">
                <a:solidFill>
                  <a:srgbClr val="C00000"/>
                </a:solidFill>
              </a:rPr>
              <a:t> فقط للتحقق من التنضيد والتحرير واكتمال وصحة النص والجداول والأشكال.</a:t>
            </a:r>
            <a:endParaRPr lang="ar-IQ" b="1" dirty="0">
              <a:solidFill>
                <a:srgbClr val="C00000"/>
              </a:solidFill>
            </a:endParaRPr>
          </a:p>
          <a:p>
            <a:pPr algn="just" rtl="1"/>
            <a:r>
              <a:rPr lang="ar-SA" b="1" dirty="0"/>
              <a:t>لن يتم النظر في التغييرات المهمة على المقالة كما تم قبولها للنشر في هذه المرحلة إلا بإذن من المحرر.</a:t>
            </a:r>
            <a:endParaRPr lang="ar-IQ" b="1" dirty="0"/>
          </a:p>
        </p:txBody>
      </p:sp>
    </p:spTree>
    <p:extLst>
      <p:ext uri="{BB962C8B-B14F-4D97-AF65-F5344CB8AC3E}">
        <p14:creationId xmlns:p14="http://schemas.microsoft.com/office/powerpoint/2010/main" val="211447213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70" y="1981200"/>
            <a:ext cx="6975230" cy="685801"/>
          </a:xfrm>
          <a:blipFill>
            <a:blip r:embed="rId2"/>
            <a:tile tx="0" ty="0" sx="100000" sy="100000" flip="none" algn="tl"/>
          </a:blipFill>
        </p:spPr>
        <p:txBody>
          <a:bodyPr>
            <a:noAutofit/>
          </a:bodyPr>
          <a:lstStyle/>
          <a:p>
            <a:pPr rtl="1"/>
            <a:r>
              <a:rPr lang="ar-IQ" sz="2800" b="1" dirty="0">
                <a:solidFill>
                  <a:schemeClr val="bg1"/>
                </a:solidFill>
              </a:rPr>
              <a:t>خطوة بخطوة : دليل الكتابة والنشر في المجلات العلمية</a:t>
            </a:r>
            <a:endParaRPr lang="en-US" sz="2800" b="1" dirty="0">
              <a:solidFill>
                <a:schemeClr val="bg1"/>
              </a:solidFill>
            </a:endParaRPr>
          </a:p>
        </p:txBody>
      </p:sp>
      <p:sp>
        <p:nvSpPr>
          <p:cNvPr id="6" name="Content Placeholder 5"/>
          <p:cNvSpPr>
            <a:spLocks noGrp="1"/>
          </p:cNvSpPr>
          <p:nvPr>
            <p:ph sz="half" idx="2"/>
          </p:nvPr>
        </p:nvSpPr>
        <p:spPr>
          <a:xfrm>
            <a:off x="2057400" y="4876800"/>
            <a:ext cx="4953000" cy="1906639"/>
          </a:xfrm>
          <a:solidFill>
            <a:srgbClr val="FFFF99"/>
          </a:solidFill>
          <a:effectLst>
            <a:outerShdw blurRad="152400" dist="317500" dir="5400000" sx="90000" sy="-19000" rotWithShape="0">
              <a:prstClr val="black">
                <a:alpha val="15000"/>
              </a:prstClr>
            </a:outerShdw>
          </a:effectLst>
        </p:spPr>
        <p:txBody>
          <a:bodyPr anchor="ctr">
            <a:noAutofit/>
          </a:bodyPr>
          <a:lstStyle/>
          <a:p>
            <a:pPr marL="0" indent="0" algn="ctr" rtl="1">
              <a:buNone/>
            </a:pPr>
            <a:r>
              <a:rPr lang="ar-IQ" sz="3600" b="1" dirty="0">
                <a:solidFill>
                  <a:srgbClr val="FF0000"/>
                </a:solidFill>
              </a:rPr>
              <a:t>المحاضـــــــــــــر : </a:t>
            </a:r>
          </a:p>
          <a:p>
            <a:pPr marL="0" indent="0" algn="ctr" rtl="1">
              <a:buNone/>
            </a:pPr>
            <a:r>
              <a:rPr lang="ar-IQ" sz="2600" b="1" dirty="0"/>
              <a:t>أ.د. جــلال حميد حمزة الجبــوري آل واوي</a:t>
            </a:r>
            <a:endParaRPr lang="en-US" sz="2600" b="1" dirty="0"/>
          </a:p>
          <a:p>
            <a:pPr marL="0" indent="0" algn="ctr" rtl="1">
              <a:buNone/>
            </a:pPr>
            <a:r>
              <a:rPr lang="ar-IQ" sz="2600" b="1" dirty="0"/>
              <a:t>كلية علوم الهندسة الزراعية- جامعة بغداد</a:t>
            </a:r>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86000"/>
            <a:ext cx="1905000" cy="1905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81000"/>
            <a:ext cx="1905000" cy="1905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191000"/>
            <a:ext cx="1905000" cy="1906639"/>
          </a:xfrm>
          <a:prstGeom prst="rect">
            <a:avLst/>
          </a:prstGeom>
        </p:spPr>
      </p:pic>
      <p:pic>
        <p:nvPicPr>
          <p:cNvPr id="3" name="Content Placeholder 2"/>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b="9335"/>
          <a:stretch/>
        </p:blipFill>
        <p:spPr>
          <a:xfrm>
            <a:off x="0" y="2819400"/>
            <a:ext cx="7010400" cy="1962489"/>
          </a:xfrm>
        </p:spPr>
      </p:pic>
      <p:pic>
        <p:nvPicPr>
          <p:cNvPr id="9" name="Picture 8">
            <a:extLst>
              <a:ext uri="{FF2B5EF4-FFF2-40B4-BE49-F238E27FC236}">
                <a16:creationId xmlns:a16="http://schemas.microsoft.com/office/drawing/2014/main" id="{3FA5ABA6-4ACE-4362-989F-9A3718D575E3}"/>
              </a:ext>
            </a:extLst>
          </p:cNvPr>
          <p:cNvPicPr>
            <a:picLocks noChangeAspect="1"/>
          </p:cNvPicPr>
          <p:nvPr/>
        </p:nvPicPr>
        <p:blipFill>
          <a:blip r:embed="rId7"/>
          <a:stretch>
            <a:fillRect/>
          </a:stretch>
        </p:blipFill>
        <p:spPr>
          <a:xfrm>
            <a:off x="35170" y="4798404"/>
            <a:ext cx="1959287" cy="2024426"/>
          </a:xfrm>
          <a:prstGeom prst="rect">
            <a:avLst/>
          </a:prstGeom>
        </p:spPr>
      </p:pic>
      <p:sp>
        <p:nvSpPr>
          <p:cNvPr id="12" name="Title 1">
            <a:extLst>
              <a:ext uri="{FF2B5EF4-FFF2-40B4-BE49-F238E27FC236}">
                <a16:creationId xmlns:a16="http://schemas.microsoft.com/office/drawing/2014/main" id="{8A4F5564-2548-455C-BBBC-064130B36B71}"/>
              </a:ext>
            </a:extLst>
          </p:cNvPr>
          <p:cNvSpPr txBox="1">
            <a:spLocks/>
          </p:cNvSpPr>
          <p:nvPr/>
        </p:nvSpPr>
        <p:spPr>
          <a:xfrm>
            <a:off x="517280" y="574285"/>
            <a:ext cx="6340720" cy="1325563"/>
          </a:xfrm>
          <a:prstGeom prst="rect">
            <a:avLst/>
          </a:prstGeom>
          <a:solidFill>
            <a:srgbClr val="00FFFF"/>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IQ" sz="5400" b="1" dirty="0">
                <a:solidFill>
                  <a:srgbClr val="FF0000"/>
                </a:solidFill>
                <a:latin typeface="Times New Roman" panose="02020603050405020304" pitchFamily="18" charset="0"/>
                <a:cs typeface="Times New Roman" panose="02020603050405020304" pitchFamily="18" charset="0"/>
              </a:rPr>
              <a:t>شكراً جزيلاً لحسن الاستماع</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50088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8" presetClass="emph" presetSubtype="0" repeatCount="indefinite" fill="hold" grpId="1" nodeType="withEffect">
                                  <p:stCondLst>
                                    <p:cond delay="0"/>
                                  </p:stCondLst>
                                  <p:iterate type="lt">
                                    <p:tmPct val="4000"/>
                                  </p:iterate>
                                  <p:childTnLst>
                                    <p:set>
                                      <p:cBhvr override="childStyle">
                                        <p:cTn id="9" dur="1000" fill="hold"/>
                                        <p:tgtEl>
                                          <p:spTgt spid="4"/>
                                        </p:tgtEl>
                                        <p:attrNameLst>
                                          <p:attrName>style.textDecorationUnderline</p:attrName>
                                        </p:attrNameLst>
                                      </p:cBhvr>
                                      <p:to>
                                        <p:strVal val="true"/>
                                      </p:to>
                                    </p:se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p:val>
                                            <p:fltVal val="0"/>
                                          </p:val>
                                        </p:tav>
                                        <p:tav tm="100000">
                                          <p:val>
                                            <p:strVal val="#ppt_w"/>
                                          </p:val>
                                        </p:tav>
                                      </p:tavLst>
                                    </p:anim>
                                    <p:anim calcmode="lin" valueType="num">
                                      <p:cBhvr>
                                        <p:cTn id="13" dur="5000" fill="hold"/>
                                        <p:tgtEl>
                                          <p:spTgt spid="3"/>
                                        </p:tgtEl>
                                        <p:attrNameLst>
                                          <p:attrName>ppt_h</p:attrName>
                                        </p:attrNameLst>
                                      </p:cBhvr>
                                      <p:tavLst>
                                        <p:tav tm="0">
                                          <p:val>
                                            <p:fltVal val="0"/>
                                          </p:val>
                                        </p:tav>
                                        <p:tav tm="100000">
                                          <p:val>
                                            <p:strVal val="#ppt_h"/>
                                          </p:val>
                                        </p:tav>
                                      </p:tavLst>
                                    </p:anim>
                                    <p:animEffect transition="in" filter="fade">
                                      <p:cBhvr>
                                        <p:cTn id="14" dur="5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0" fill="hold"/>
                                        <p:tgtEl>
                                          <p:spTgt spid="10"/>
                                        </p:tgtEl>
                                        <p:attrNameLst>
                                          <p:attrName>ppt_w</p:attrName>
                                        </p:attrNameLst>
                                      </p:cBhvr>
                                      <p:tavLst>
                                        <p:tav tm="0">
                                          <p:val>
                                            <p:fltVal val="0"/>
                                          </p:val>
                                        </p:tav>
                                        <p:tav tm="100000">
                                          <p:val>
                                            <p:strVal val="#ppt_w"/>
                                          </p:val>
                                        </p:tav>
                                      </p:tavLst>
                                    </p:anim>
                                    <p:anim calcmode="lin" valueType="num">
                                      <p:cBhvr>
                                        <p:cTn id="18" dur="5000" fill="hold"/>
                                        <p:tgtEl>
                                          <p:spTgt spid="10"/>
                                        </p:tgtEl>
                                        <p:attrNameLst>
                                          <p:attrName>ppt_h</p:attrName>
                                        </p:attrNameLst>
                                      </p:cBhvr>
                                      <p:tavLst>
                                        <p:tav tm="0">
                                          <p:val>
                                            <p:fltVal val="0"/>
                                          </p:val>
                                        </p:tav>
                                        <p:tav tm="100000">
                                          <p:val>
                                            <p:strVal val="#ppt_h"/>
                                          </p:val>
                                        </p:tav>
                                      </p:tavLst>
                                    </p:anim>
                                    <p:animEffect transition="in" filter="fade">
                                      <p:cBhvr>
                                        <p:cTn id="19" dur="50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0" fill="hold"/>
                                        <p:tgtEl>
                                          <p:spTgt spid="8"/>
                                        </p:tgtEl>
                                        <p:attrNameLst>
                                          <p:attrName>ppt_w</p:attrName>
                                        </p:attrNameLst>
                                      </p:cBhvr>
                                      <p:tavLst>
                                        <p:tav tm="0">
                                          <p:val>
                                            <p:fltVal val="0"/>
                                          </p:val>
                                        </p:tav>
                                        <p:tav tm="100000">
                                          <p:val>
                                            <p:strVal val="#ppt_w"/>
                                          </p:val>
                                        </p:tav>
                                      </p:tavLst>
                                    </p:anim>
                                    <p:anim calcmode="lin" valueType="num">
                                      <p:cBhvr>
                                        <p:cTn id="23" dur="5000" fill="hold"/>
                                        <p:tgtEl>
                                          <p:spTgt spid="8"/>
                                        </p:tgtEl>
                                        <p:attrNameLst>
                                          <p:attrName>ppt_h</p:attrName>
                                        </p:attrNameLst>
                                      </p:cBhvr>
                                      <p:tavLst>
                                        <p:tav tm="0">
                                          <p:val>
                                            <p:fltVal val="0"/>
                                          </p:val>
                                        </p:tav>
                                        <p:tav tm="100000">
                                          <p:val>
                                            <p:strVal val="#ppt_h"/>
                                          </p:val>
                                        </p:tav>
                                      </p:tavLst>
                                    </p:anim>
                                    <p:animEffect transition="in" filter="fade">
                                      <p:cBhvr>
                                        <p:cTn id="24" dur="50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0" fill="hold"/>
                                        <p:tgtEl>
                                          <p:spTgt spid="11"/>
                                        </p:tgtEl>
                                        <p:attrNameLst>
                                          <p:attrName>ppt_w</p:attrName>
                                        </p:attrNameLst>
                                      </p:cBhvr>
                                      <p:tavLst>
                                        <p:tav tm="0">
                                          <p:val>
                                            <p:fltVal val="0"/>
                                          </p:val>
                                        </p:tav>
                                        <p:tav tm="100000">
                                          <p:val>
                                            <p:strVal val="#ppt_w"/>
                                          </p:val>
                                        </p:tav>
                                      </p:tavLst>
                                    </p:anim>
                                    <p:anim calcmode="lin" valueType="num">
                                      <p:cBhvr>
                                        <p:cTn id="28" dur="5000" fill="hold"/>
                                        <p:tgtEl>
                                          <p:spTgt spid="11"/>
                                        </p:tgtEl>
                                        <p:attrNameLst>
                                          <p:attrName>ppt_h</p:attrName>
                                        </p:attrNameLst>
                                      </p:cBhvr>
                                      <p:tavLst>
                                        <p:tav tm="0">
                                          <p:val>
                                            <p:fltVal val="0"/>
                                          </p:val>
                                        </p:tav>
                                        <p:tav tm="100000">
                                          <p:val>
                                            <p:strVal val="#ppt_h"/>
                                          </p:val>
                                        </p:tav>
                                      </p:tavLst>
                                    </p:anim>
                                    <p:animEffect transition="in" filter="fade">
                                      <p:cBhvr>
                                        <p:cTn id="29" dur="50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bg/>
                                          </p:spTgt>
                                        </p:tgtEl>
                                        <p:attrNameLst>
                                          <p:attrName>style.visibility</p:attrName>
                                        </p:attrNameLst>
                                      </p:cBhvr>
                                      <p:to>
                                        <p:strVal val="visible"/>
                                      </p:to>
                                    </p:set>
                                    <p:anim calcmode="lin" valueType="num">
                                      <p:cBhvr>
                                        <p:cTn id="32" dur="500" fill="hold"/>
                                        <p:tgtEl>
                                          <p:spTgt spid="6">
                                            <p:bg/>
                                          </p:spTgt>
                                        </p:tgtEl>
                                        <p:attrNameLst>
                                          <p:attrName>ppt_w</p:attrName>
                                        </p:attrNameLst>
                                      </p:cBhvr>
                                      <p:tavLst>
                                        <p:tav tm="0">
                                          <p:val>
                                            <p:fltVal val="0"/>
                                          </p:val>
                                        </p:tav>
                                        <p:tav tm="100000">
                                          <p:val>
                                            <p:strVal val="#ppt_w"/>
                                          </p:val>
                                        </p:tav>
                                      </p:tavLst>
                                    </p:anim>
                                    <p:anim calcmode="lin" valueType="num">
                                      <p:cBhvr>
                                        <p:cTn id="33" dur="500" fill="hold"/>
                                        <p:tgtEl>
                                          <p:spTgt spid="6">
                                            <p:bg/>
                                          </p:spTgt>
                                        </p:tgtEl>
                                        <p:attrNameLst>
                                          <p:attrName>ppt_h</p:attrName>
                                        </p:attrNameLst>
                                      </p:cBhvr>
                                      <p:tavLst>
                                        <p:tav tm="0">
                                          <p:val>
                                            <p:fltVal val="0"/>
                                          </p:val>
                                        </p:tav>
                                        <p:tav tm="100000">
                                          <p:val>
                                            <p:strVal val="#ppt_h"/>
                                          </p:val>
                                        </p:tav>
                                      </p:tavLst>
                                    </p:anim>
                                    <p:animEffect transition="in" filter="fade">
                                      <p:cBhvr>
                                        <p:cTn id="34" dur="500"/>
                                        <p:tgtEl>
                                          <p:spTgt spid="6">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p:cTn id="4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6">
                                            <p:txEl>
                                              <p:pRg st="1" end="1"/>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p:cTn id="4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9" dur="500"/>
                                        <p:tgtEl>
                                          <p:spTgt spid="6">
                                            <p:txEl>
                                              <p:pRg st="2" end="2"/>
                                            </p:txEl>
                                          </p:spTgt>
                                        </p:tgtEl>
                                      </p:cBhvr>
                                    </p:animEffect>
                                  </p:childTnLst>
                                </p:cTn>
                              </p:par>
                              <p:par>
                                <p:cTn id="50" presetID="2" presetClass="entr" presetSubtype="4"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34" presetClass="emph" presetSubtype="0" repeatCount="indefinite" fill="hold" nodeType="afterEffect">
                                  <p:stCondLst>
                                    <p:cond delay="0"/>
                                  </p:stCondLst>
                                  <p:iterate type="lt">
                                    <p:tmPct val="10000"/>
                                  </p:iterate>
                                  <p:childTnLst>
                                    <p:animMotion origin="layout" path="M 0.0 0.0 L 0.0 -0.07213" pathEditMode="relative" ptsTypes="">
                                      <p:cBhvr>
                                        <p:cTn id="56" dur="1000" accel="50000" decel="50000" autoRev="1" fill="hold">
                                          <p:stCondLst>
                                            <p:cond delay="0"/>
                                          </p:stCondLst>
                                        </p:cTn>
                                        <p:tgtEl>
                                          <p:spTgt spid="12">
                                            <p:txEl>
                                              <p:pRg st="0" end="0"/>
                                            </p:txEl>
                                          </p:spTgt>
                                        </p:tgtEl>
                                        <p:attrNameLst>
                                          <p:attrName>ppt_x</p:attrName>
                                          <p:attrName>ppt_y</p:attrName>
                                        </p:attrNameLst>
                                      </p:cBhvr>
                                    </p:animMotion>
                                    <p:animRot by="1500000">
                                      <p:cBhvr>
                                        <p:cTn id="57" dur="500" fill="hold">
                                          <p:stCondLst>
                                            <p:cond delay="0"/>
                                          </p:stCondLst>
                                        </p:cTn>
                                        <p:tgtEl>
                                          <p:spTgt spid="12">
                                            <p:txEl>
                                              <p:pRg st="0" end="0"/>
                                            </p:txEl>
                                          </p:spTgt>
                                        </p:tgtEl>
                                        <p:attrNameLst>
                                          <p:attrName>r</p:attrName>
                                        </p:attrNameLst>
                                      </p:cBhvr>
                                    </p:animRot>
                                    <p:animRot by="-1500000">
                                      <p:cBhvr>
                                        <p:cTn id="58" dur="500" fill="hold">
                                          <p:stCondLst>
                                            <p:cond delay="500"/>
                                          </p:stCondLst>
                                        </p:cTn>
                                        <p:tgtEl>
                                          <p:spTgt spid="12">
                                            <p:txEl>
                                              <p:pRg st="0" end="0"/>
                                            </p:txEl>
                                          </p:spTgt>
                                        </p:tgtEl>
                                        <p:attrNameLst>
                                          <p:attrName>r</p:attrName>
                                        </p:attrNameLst>
                                      </p:cBhvr>
                                    </p:animRot>
                                    <p:animRot by="-1500000">
                                      <p:cBhvr>
                                        <p:cTn id="59" dur="500" fill="hold">
                                          <p:stCondLst>
                                            <p:cond delay="1000"/>
                                          </p:stCondLst>
                                        </p:cTn>
                                        <p:tgtEl>
                                          <p:spTgt spid="12">
                                            <p:txEl>
                                              <p:pRg st="0" end="0"/>
                                            </p:txEl>
                                          </p:spTgt>
                                        </p:tgtEl>
                                        <p:attrNameLst>
                                          <p:attrName>r</p:attrName>
                                        </p:attrNameLst>
                                      </p:cBhvr>
                                    </p:animRot>
                                    <p:animRot by="1500000">
                                      <p:cBhvr>
                                        <p:cTn id="60" dur="500" fill="hold">
                                          <p:stCondLst>
                                            <p:cond delay="1500"/>
                                          </p:stCondLst>
                                        </p:cTn>
                                        <p:tgtEl>
                                          <p:spTgt spid="12">
                                            <p:txEl>
                                              <p:pRg st="0" end="0"/>
                                            </p:txEl>
                                          </p:spTgt>
                                        </p:tgtEl>
                                        <p:attrNameLst>
                                          <p:attrName>r</p:attrName>
                                        </p:attrNameLst>
                                      </p:cBhvr>
                                    </p:animRot>
                                  </p:childTnLst>
                                </p:cTn>
                              </p:par>
                            </p:childTnLst>
                          </p:cTn>
                        </p:par>
                        <p:par>
                          <p:cTn id="61" fill="hold">
                            <p:stCondLst>
                              <p:cond delay="11400"/>
                            </p:stCondLst>
                            <p:childTnLst>
                              <p:par>
                                <p:cTn id="62" presetID="36" presetClass="emph" presetSubtype="0" repeatCount="indefinite" fill="hold" grpId="2" nodeType="afterEffect">
                                  <p:stCondLst>
                                    <p:cond delay="0"/>
                                  </p:stCondLst>
                                  <p:iterate type="lt">
                                    <p:tmPct val="10000"/>
                                  </p:iterate>
                                  <p:childTnLst>
                                    <p:animScale>
                                      <p:cBhvr>
                                        <p:cTn id="63" dur="10000" autoRev="1" fill="hold">
                                          <p:stCondLst>
                                            <p:cond delay="0"/>
                                          </p:stCondLst>
                                        </p:cTn>
                                        <p:tgtEl>
                                          <p:spTgt spid="12">
                                            <p:bg/>
                                          </p:spTgt>
                                        </p:tgtEl>
                                      </p:cBhvr>
                                      <p:to x="80000" y="100000"/>
                                    </p:animScale>
                                    <p:anim by="(#ppt_w*0.10)" calcmode="lin" valueType="num">
                                      <p:cBhvr>
                                        <p:cTn id="64" dur="10000" autoRev="1" fill="hold">
                                          <p:stCondLst>
                                            <p:cond delay="0"/>
                                          </p:stCondLst>
                                        </p:cTn>
                                        <p:tgtEl>
                                          <p:spTgt spid="12">
                                            <p:bg/>
                                          </p:spTgt>
                                        </p:tgtEl>
                                        <p:attrNameLst>
                                          <p:attrName>ppt_x</p:attrName>
                                        </p:attrNameLst>
                                      </p:cBhvr>
                                    </p:anim>
                                    <p:anim by="(-#ppt_w*0.10)" calcmode="lin" valueType="num">
                                      <p:cBhvr>
                                        <p:cTn id="65" dur="10000" autoRev="1" fill="hold">
                                          <p:stCondLst>
                                            <p:cond delay="0"/>
                                          </p:stCondLst>
                                        </p:cTn>
                                        <p:tgtEl>
                                          <p:spTgt spid="12">
                                            <p:bg/>
                                          </p:spTgt>
                                        </p:tgtEl>
                                        <p:attrNameLst>
                                          <p:attrName>ppt_y</p:attrName>
                                        </p:attrNameLst>
                                      </p:cBhvr>
                                    </p:anim>
                                    <p:animRot by="-480000">
                                      <p:cBhvr>
                                        <p:cTn id="66" dur="10000" autoRev="1" fill="hold">
                                          <p:stCondLst>
                                            <p:cond delay="0"/>
                                          </p:stCondLst>
                                        </p:cTn>
                                        <p:tgtEl>
                                          <p:spTgt spid="12">
                                            <p:bg/>
                                          </p:spTgt>
                                        </p:tgtEl>
                                        <p:attrNameLst>
                                          <p:attrName>r</p:attrName>
                                        </p:attrNameLst>
                                      </p:cBhvr>
                                    </p:animRot>
                                  </p:childTnLst>
                                </p:cTn>
                              </p:par>
                            </p:childTnLst>
                          </p:cTn>
                        </p:par>
                        <p:par>
                          <p:cTn id="67" fill="hold">
                            <p:stCondLst>
                              <p:cond delay="31400"/>
                            </p:stCondLst>
                            <p:childTnLst>
                              <p:par>
                                <p:cTn id="68" presetID="36" presetClass="emph" presetSubtype="0" repeatCount="indefinite" fill="hold" grpId="2" nodeType="afterEffect">
                                  <p:stCondLst>
                                    <p:cond delay="0"/>
                                  </p:stCondLst>
                                  <p:iterate type="lt">
                                    <p:tmPct val="10000"/>
                                  </p:iterate>
                                  <p:childTnLst>
                                    <p:animScale>
                                      <p:cBhvr>
                                        <p:cTn id="69" dur="10000" autoRev="1" fill="hold">
                                          <p:stCondLst>
                                            <p:cond delay="0"/>
                                          </p:stCondLst>
                                        </p:cTn>
                                        <p:tgtEl>
                                          <p:spTgt spid="12">
                                            <p:txEl>
                                              <p:pRg st="0" end="0"/>
                                            </p:txEl>
                                          </p:spTgt>
                                        </p:tgtEl>
                                      </p:cBhvr>
                                      <p:to x="80000" y="100000"/>
                                    </p:animScale>
                                    <p:anim by="(#ppt_w*0.10)" calcmode="lin" valueType="num">
                                      <p:cBhvr>
                                        <p:cTn id="70" dur="10000" autoRev="1" fill="hold">
                                          <p:stCondLst>
                                            <p:cond delay="0"/>
                                          </p:stCondLst>
                                        </p:cTn>
                                        <p:tgtEl>
                                          <p:spTgt spid="12">
                                            <p:txEl>
                                              <p:pRg st="0" end="0"/>
                                            </p:txEl>
                                          </p:spTgt>
                                        </p:tgtEl>
                                        <p:attrNameLst>
                                          <p:attrName>ppt_x</p:attrName>
                                        </p:attrNameLst>
                                      </p:cBhvr>
                                    </p:anim>
                                    <p:anim by="(-#ppt_w*0.10)" calcmode="lin" valueType="num">
                                      <p:cBhvr>
                                        <p:cTn id="71" dur="10000" autoRev="1" fill="hold">
                                          <p:stCondLst>
                                            <p:cond delay="0"/>
                                          </p:stCondLst>
                                        </p:cTn>
                                        <p:tgtEl>
                                          <p:spTgt spid="12">
                                            <p:txEl>
                                              <p:pRg st="0" end="0"/>
                                            </p:txEl>
                                          </p:spTgt>
                                        </p:tgtEl>
                                        <p:attrNameLst>
                                          <p:attrName>ppt_y</p:attrName>
                                        </p:attrNameLst>
                                      </p:cBhvr>
                                    </p:anim>
                                    <p:animRot by="-480000">
                                      <p:cBhvr>
                                        <p:cTn id="72" dur="10000" autoRev="1" fill="hold">
                                          <p:stCondLst>
                                            <p:cond delay="0"/>
                                          </p:stCondLst>
                                        </p:cTn>
                                        <p:tgtEl>
                                          <p:spTgt spid="12">
                                            <p:txEl>
                                              <p:pRg st="0" end="0"/>
                                            </p:txEl>
                                          </p:spTgt>
                                        </p:tgtEl>
                                        <p:attrNameLst>
                                          <p:attrName>r</p:attrName>
                                        </p:attrNameLst>
                                      </p:cBhvr>
                                    </p:animRot>
                                  </p:childTnLst>
                                </p:cTn>
                              </p:par>
                            </p:childTnLst>
                          </p:cTn>
                        </p:par>
                        <p:par>
                          <p:cTn id="73" fill="hold">
                            <p:stCondLst>
                              <p:cond delay="95400"/>
                            </p:stCondLst>
                            <p:childTnLst>
                              <p:par>
                                <p:cTn id="74" presetID="6" presetClass="emph" presetSubtype="0" repeatCount="3760" fill="hold" grpId="0" nodeType="afterEffect">
                                  <p:stCondLst>
                                    <p:cond delay="0"/>
                                  </p:stCondLst>
                                  <p:iterate type="lt">
                                    <p:tmPct val="0"/>
                                  </p:iterate>
                                  <p:childTnLst>
                                    <p:animScale>
                                      <p:cBhvr>
                                        <p:cTn id="75" dur="5000" fill="hold"/>
                                        <p:tgtEl>
                                          <p:spTgt spid="12"/>
                                        </p:tgtEl>
                                      </p:cBhvr>
                                      <p:by x="100000" y="150000"/>
                                    </p:animScale>
                                  </p:childTnLst>
                                </p:cTn>
                              </p:par>
                            </p:childTnLst>
                          </p:cTn>
                        </p:par>
                        <p:par>
                          <p:cTn id="76" fill="hold">
                            <p:stCondLst>
                              <p:cond delay="114200"/>
                            </p:stCondLst>
                            <p:childTnLst>
                              <p:par>
                                <p:cTn id="77" presetID="18" presetClass="emph" presetSubtype="0" repeatCount="indefinite" fill="hold" grpId="1" nodeType="afterEffect">
                                  <p:stCondLst>
                                    <p:cond delay="0"/>
                                  </p:stCondLst>
                                  <p:iterate type="lt">
                                    <p:tmPct val="4000"/>
                                  </p:iterate>
                                  <p:childTnLst>
                                    <p:set>
                                      <p:cBhvr override="childStyle">
                                        <p:cTn id="78" dur="500" fill="hold"/>
                                        <p:tgtEl>
                                          <p:spTgt spid="1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uiExpand="1" build="p" animBg="1"/>
      <p:bldP spid="12" grpId="0" animBg="1"/>
      <p:bldP spid="12" grpId="1" animBg="1"/>
      <p:bldP spid="12" grpId="2"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381000"/>
            <a:ext cx="4648200" cy="685800"/>
          </a:xfrm>
        </p:spPr>
        <p:txBody>
          <a:bodyPr>
            <a:noAutofit/>
          </a:bodyPr>
          <a:lstStyle/>
          <a:p>
            <a:pPr lvl="0"/>
            <a:r>
              <a:rPr lang="en-US" sz="3600" b="1" dirty="0">
                <a:solidFill>
                  <a:srgbClr val="FF0000"/>
                </a:solidFill>
              </a:rPr>
              <a:t>Submission checklist</a:t>
            </a:r>
            <a:endParaRPr lang="en-US" sz="3600" dirty="0">
              <a:solidFill>
                <a:srgbClr val="FF0000"/>
              </a:solidFill>
            </a:endParaRPr>
          </a:p>
        </p:txBody>
      </p:sp>
      <p:sp>
        <p:nvSpPr>
          <p:cNvPr id="6" name="Content Placeholder 5"/>
          <p:cNvSpPr>
            <a:spLocks noGrp="1"/>
          </p:cNvSpPr>
          <p:nvPr>
            <p:ph sz="half" idx="2"/>
          </p:nvPr>
        </p:nvSpPr>
        <p:spPr>
          <a:xfrm>
            <a:off x="457200" y="1219200"/>
            <a:ext cx="8229600" cy="5257800"/>
          </a:xfrm>
          <a:solidFill>
            <a:srgbClr val="FFFF66"/>
          </a:solidFill>
        </p:spPr>
        <p:txBody>
          <a:bodyPr>
            <a:noAutofit/>
          </a:bodyPr>
          <a:lstStyle/>
          <a:p>
            <a:pPr algn="just" rtl="1"/>
            <a:r>
              <a:rPr lang="ar-IQ" sz="2400" b="1" dirty="0"/>
              <a:t>يمكنك استخدام هذه القائمة لإجراء فحص نهائي لطلبك قبل إرساله إلى المجلة للمراجعة.</a:t>
            </a:r>
          </a:p>
          <a:p>
            <a:pPr algn="just" rtl="1"/>
            <a:r>
              <a:rPr lang="ar-IQ" sz="2400" b="1" dirty="0">
                <a:solidFill>
                  <a:srgbClr val="C00000"/>
                </a:solidFill>
              </a:rPr>
              <a:t>تأكد من وجود العناصر التالية:-</a:t>
            </a:r>
          </a:p>
          <a:p>
            <a:pPr lvl="1" algn="just" rtl="1"/>
            <a:r>
              <a:rPr lang="ar-IQ" b="1" dirty="0">
                <a:solidFill>
                  <a:srgbClr val="C00000"/>
                </a:solidFill>
              </a:rPr>
              <a:t>تم تعيين مؤلف واحد ليكون المؤلف المقابل مع تفاصيل الاتصال</a:t>
            </a:r>
          </a:p>
          <a:p>
            <a:pPr lvl="1" algn="just" rtl="1"/>
            <a:r>
              <a:rPr lang="ar-IQ" b="1" dirty="0">
                <a:solidFill>
                  <a:srgbClr val="C00000"/>
                </a:solidFill>
              </a:rPr>
              <a:t>عنوان البريد الإلكتروني</a:t>
            </a:r>
          </a:p>
          <a:p>
            <a:pPr lvl="1" algn="just" rtl="1"/>
            <a:r>
              <a:rPr lang="ar-IQ" b="1" dirty="0">
                <a:solidFill>
                  <a:srgbClr val="C00000"/>
                </a:solidFill>
              </a:rPr>
              <a:t>العنوان البريدي الكامل.</a:t>
            </a:r>
          </a:p>
          <a:p>
            <a:pPr lvl="1" algn="just" rtl="1"/>
            <a:r>
              <a:rPr lang="ar-IQ" b="1" dirty="0">
                <a:solidFill>
                  <a:srgbClr val="C00000"/>
                </a:solidFill>
              </a:rPr>
              <a:t>تم تحميل جميع الملفات الضرورية</a:t>
            </a:r>
          </a:p>
          <a:p>
            <a:pPr lvl="1" algn="just" rtl="1"/>
            <a:r>
              <a:rPr lang="ar-IQ" b="1" dirty="0">
                <a:solidFill>
                  <a:srgbClr val="C00000"/>
                </a:solidFill>
              </a:rPr>
              <a:t>تضمين الكلمات المفتاحية</a:t>
            </a:r>
          </a:p>
          <a:p>
            <a:pPr lvl="1" algn="just" rtl="1"/>
            <a:r>
              <a:rPr lang="ar-IQ" b="1" dirty="0">
                <a:solidFill>
                  <a:srgbClr val="C00000"/>
                </a:solidFill>
              </a:rPr>
              <a:t>الاشكال والجداول (العناوين والوصف والحواشي)</a:t>
            </a:r>
          </a:p>
          <a:p>
            <a:pPr lvl="1" algn="just" rtl="1"/>
            <a:r>
              <a:rPr lang="ar-IQ" b="1" dirty="0">
                <a:solidFill>
                  <a:srgbClr val="C00000"/>
                </a:solidFill>
              </a:rPr>
              <a:t>التأكد من أن جميع الاستشهادات الخاصة بالأشكال والجداول في النص تتطابق مع الملفات المقدمة</a:t>
            </a:r>
          </a:p>
          <a:p>
            <a:pPr lvl="1" algn="just" rtl="1"/>
            <a:r>
              <a:rPr lang="ar-IQ" b="1" dirty="0">
                <a:solidFill>
                  <a:srgbClr val="C00000"/>
                </a:solidFill>
              </a:rPr>
              <a:t>وضح ما إذا كان ينبغي استخدام اللون لأي أشكال مطبوعة</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2895600"/>
            <a:ext cx="2223189" cy="2223189"/>
          </a:xfrm>
        </p:spPr>
      </p:pic>
    </p:spTree>
    <p:extLst>
      <p:ext uri="{BB962C8B-B14F-4D97-AF65-F5344CB8AC3E}">
        <p14:creationId xmlns:p14="http://schemas.microsoft.com/office/powerpoint/2010/main" val="393226711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2000"/>
                                        <p:tgtEl>
                                          <p:spTgt spid="6">
                                            <p:bg/>
                                          </p:spTgt>
                                        </p:tgtEl>
                                      </p:cBhvr>
                                    </p:animEffect>
                                  </p:childTnLst>
                                </p:cTn>
                              </p:par>
                            </p:childTnLst>
                          </p:cTn>
                        </p:par>
                        <p:par>
                          <p:cTn id="18" fill="hold">
                            <p:stCondLst>
                              <p:cond delay="4500"/>
                            </p:stCondLst>
                            <p:childTnLst>
                              <p:par>
                                <p:cTn id="19" presetID="21" presetClass="entr" presetSubtype="1"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par>
                          <p:cTn id="22" fill="hold">
                            <p:stCondLst>
                              <p:cond delay="6500"/>
                            </p:stCondLst>
                            <p:childTnLst>
                              <p:par>
                                <p:cTn id="23" presetID="21" presetClass="entr" presetSubtype="1"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par>
                          <p:cTn id="26" fill="hold">
                            <p:stCondLst>
                              <p:cond delay="8500"/>
                            </p:stCondLst>
                            <p:childTnLst>
                              <p:par>
                                <p:cTn id="27" presetID="21" presetClass="entr" presetSubtype="1"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heel(1)">
                                      <p:cBhvr>
                                        <p:cTn id="29" dur="2000"/>
                                        <p:tgtEl>
                                          <p:spTgt spid="6">
                                            <p:txEl>
                                              <p:pRg st="2" end="2"/>
                                            </p:txEl>
                                          </p:spTgt>
                                        </p:tgtEl>
                                      </p:cBhvr>
                                    </p:animEffect>
                                  </p:childTnLst>
                                </p:cTn>
                              </p:par>
                            </p:childTnLst>
                          </p:cTn>
                        </p:par>
                        <p:par>
                          <p:cTn id="30" fill="hold">
                            <p:stCondLst>
                              <p:cond delay="10500"/>
                            </p:stCondLst>
                            <p:childTnLst>
                              <p:par>
                                <p:cTn id="31" presetID="21" presetClass="entr" presetSubtype="1"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heel(1)">
                                      <p:cBhvr>
                                        <p:cTn id="33" dur="2000"/>
                                        <p:tgtEl>
                                          <p:spTgt spid="6">
                                            <p:txEl>
                                              <p:pRg st="3" end="3"/>
                                            </p:txEl>
                                          </p:spTgt>
                                        </p:tgtEl>
                                      </p:cBhvr>
                                    </p:animEffect>
                                  </p:childTnLst>
                                </p:cTn>
                              </p:par>
                            </p:childTnLst>
                          </p:cTn>
                        </p:par>
                        <p:par>
                          <p:cTn id="34" fill="hold">
                            <p:stCondLst>
                              <p:cond delay="12500"/>
                            </p:stCondLst>
                            <p:childTnLst>
                              <p:par>
                                <p:cTn id="35" presetID="21" presetClass="entr" presetSubtype="1"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heel(1)">
                                      <p:cBhvr>
                                        <p:cTn id="37" dur="2000"/>
                                        <p:tgtEl>
                                          <p:spTgt spid="6">
                                            <p:txEl>
                                              <p:pRg st="4" end="4"/>
                                            </p:txEl>
                                          </p:spTgt>
                                        </p:tgtEl>
                                      </p:cBhvr>
                                    </p:animEffect>
                                  </p:childTnLst>
                                </p:cTn>
                              </p:par>
                            </p:childTnLst>
                          </p:cTn>
                        </p:par>
                        <p:par>
                          <p:cTn id="38" fill="hold">
                            <p:stCondLst>
                              <p:cond delay="14500"/>
                            </p:stCondLst>
                            <p:childTnLst>
                              <p:par>
                                <p:cTn id="39" presetID="21" presetClass="entr" presetSubtype="1" fill="hold" grpId="0"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heel(1)">
                                      <p:cBhvr>
                                        <p:cTn id="41" dur="2000"/>
                                        <p:tgtEl>
                                          <p:spTgt spid="6">
                                            <p:txEl>
                                              <p:pRg st="5" end="5"/>
                                            </p:txEl>
                                          </p:spTgt>
                                        </p:tgtEl>
                                      </p:cBhvr>
                                    </p:animEffect>
                                  </p:childTnLst>
                                </p:cTn>
                              </p:par>
                            </p:childTnLst>
                          </p:cTn>
                        </p:par>
                        <p:par>
                          <p:cTn id="42" fill="hold">
                            <p:stCondLst>
                              <p:cond delay="16500"/>
                            </p:stCondLst>
                            <p:childTnLst>
                              <p:par>
                                <p:cTn id="43" presetID="21" presetClass="entr" presetSubtype="1" fill="hold" grpId="0"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wheel(1)">
                                      <p:cBhvr>
                                        <p:cTn id="45" dur="2000"/>
                                        <p:tgtEl>
                                          <p:spTgt spid="6">
                                            <p:txEl>
                                              <p:pRg st="6" end="6"/>
                                            </p:txEl>
                                          </p:spTgt>
                                        </p:tgtEl>
                                      </p:cBhvr>
                                    </p:animEffect>
                                  </p:childTnLst>
                                </p:cTn>
                              </p:par>
                            </p:childTnLst>
                          </p:cTn>
                        </p:par>
                        <p:par>
                          <p:cTn id="46" fill="hold">
                            <p:stCondLst>
                              <p:cond delay="18500"/>
                            </p:stCondLst>
                            <p:childTnLst>
                              <p:par>
                                <p:cTn id="47" presetID="21" presetClass="entr" presetSubtype="1" fill="hold" grpId="0"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wheel(1)">
                                      <p:cBhvr>
                                        <p:cTn id="49" dur="2000"/>
                                        <p:tgtEl>
                                          <p:spTgt spid="6">
                                            <p:txEl>
                                              <p:pRg st="7" end="7"/>
                                            </p:txEl>
                                          </p:spTgt>
                                        </p:tgtEl>
                                      </p:cBhvr>
                                    </p:animEffect>
                                  </p:childTnLst>
                                </p:cTn>
                              </p:par>
                            </p:childTnLst>
                          </p:cTn>
                        </p:par>
                        <p:par>
                          <p:cTn id="50" fill="hold">
                            <p:stCondLst>
                              <p:cond delay="20500"/>
                            </p:stCondLst>
                            <p:childTnLst>
                              <p:par>
                                <p:cTn id="51" presetID="21" presetClass="entr" presetSubtype="1" fill="hold" grpId="0"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wheel(1)">
                                      <p:cBhvr>
                                        <p:cTn id="53" dur="2000"/>
                                        <p:tgtEl>
                                          <p:spTgt spid="6">
                                            <p:txEl>
                                              <p:pRg st="8" end="8"/>
                                            </p:txEl>
                                          </p:spTgt>
                                        </p:tgtEl>
                                      </p:cBhvr>
                                    </p:animEffect>
                                  </p:childTnLst>
                                </p:cTn>
                              </p:par>
                            </p:childTnLst>
                          </p:cTn>
                        </p:par>
                        <p:par>
                          <p:cTn id="54" fill="hold">
                            <p:stCondLst>
                              <p:cond delay="22500"/>
                            </p:stCondLst>
                            <p:childTnLst>
                              <p:par>
                                <p:cTn id="55" presetID="21" presetClass="entr" presetSubtype="1" fill="hold" grpId="0"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wheel(1)">
                                      <p:cBhvr>
                                        <p:cTn id="57"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38600" y="457200"/>
            <a:ext cx="4648200" cy="685800"/>
          </a:xfrm>
        </p:spPr>
        <p:txBody>
          <a:bodyPr>
            <a:noAutofit/>
          </a:bodyPr>
          <a:lstStyle/>
          <a:p>
            <a:pPr rtl="1"/>
            <a:r>
              <a:rPr lang="en-US" sz="3600" b="1" dirty="0">
                <a:solidFill>
                  <a:srgbClr val="FF0000"/>
                </a:solidFill>
              </a:rPr>
              <a:t>Further considerations</a:t>
            </a:r>
          </a:p>
        </p:txBody>
      </p:sp>
      <p:sp>
        <p:nvSpPr>
          <p:cNvPr id="6" name="Content Placeholder 5"/>
          <p:cNvSpPr>
            <a:spLocks noGrp="1"/>
          </p:cNvSpPr>
          <p:nvPr>
            <p:ph sz="half" idx="2"/>
          </p:nvPr>
        </p:nvSpPr>
        <p:spPr>
          <a:xfrm>
            <a:off x="838200" y="1447800"/>
            <a:ext cx="7848600" cy="5029200"/>
          </a:xfrm>
          <a:solidFill>
            <a:srgbClr val="66FF33"/>
          </a:solidFill>
        </p:spPr>
        <p:txBody>
          <a:bodyPr>
            <a:noAutofit/>
          </a:bodyPr>
          <a:lstStyle/>
          <a:p>
            <a:pPr algn="just" rtl="1"/>
            <a:r>
              <a:rPr lang="ar-SA" b="1" dirty="0"/>
              <a:t>تم "التدقيق الإملائي" و"التدقيق النحوي" للمخطوطة</a:t>
            </a:r>
            <a:r>
              <a:rPr lang="ar-IQ" b="1" dirty="0"/>
              <a:t>.</a:t>
            </a:r>
          </a:p>
          <a:p>
            <a:pPr algn="just" rtl="1"/>
            <a:r>
              <a:rPr lang="ar-SA" b="1" dirty="0">
                <a:solidFill>
                  <a:srgbClr val="C00000"/>
                </a:solidFill>
              </a:rPr>
              <a:t>جميع المراجع المذكورة في قائمة المراجع مذكورة في النص، والعكس صحيح</a:t>
            </a:r>
            <a:r>
              <a:rPr lang="ar-IQ" b="1" dirty="0">
                <a:solidFill>
                  <a:srgbClr val="C00000"/>
                </a:solidFill>
              </a:rPr>
              <a:t>.</a:t>
            </a:r>
          </a:p>
          <a:p>
            <a:pPr algn="just" rtl="1"/>
            <a:r>
              <a:rPr lang="ar-SA" b="1" dirty="0"/>
              <a:t>تم الحصول على إذن لاستخدام المواد المحمية بحقوق الطبع والنشر من مصادر أخرى (بما في ذلك الإنترنت)</a:t>
            </a:r>
            <a:r>
              <a:rPr lang="ar-IQ" b="1" dirty="0"/>
              <a:t>.</a:t>
            </a:r>
          </a:p>
          <a:p>
            <a:pPr algn="just" rtl="1"/>
            <a:r>
              <a:rPr lang="ar-SA" b="1" dirty="0">
                <a:solidFill>
                  <a:srgbClr val="C00000"/>
                </a:solidFill>
              </a:rPr>
              <a:t>يتم توفير بيان المصالح المتنافسة، حتى لو لم يكن لدى المؤلفين مصالح متنافسة للإعلان عنها</a:t>
            </a:r>
            <a:r>
              <a:rPr lang="ar-IQ" b="1" dirty="0">
                <a:solidFill>
                  <a:srgbClr val="C00000"/>
                </a:solidFill>
              </a:rPr>
              <a:t>.</a:t>
            </a:r>
          </a:p>
          <a:p>
            <a:pPr algn="just" rtl="1"/>
            <a:r>
              <a:rPr lang="ar-SA" b="1" dirty="0"/>
              <a:t>تمت مراجعة سياسات المجلة المفصلة في دليل</a:t>
            </a:r>
            <a:r>
              <a:rPr lang="ar-IQ" b="1" dirty="0"/>
              <a:t> المجلة. </a:t>
            </a:r>
          </a:p>
          <a:p>
            <a:pPr algn="just" rtl="1"/>
            <a:r>
              <a:rPr lang="ar-SA" b="1" dirty="0">
                <a:solidFill>
                  <a:srgbClr val="C00000"/>
                </a:solidFill>
              </a:rPr>
              <a:t>اقتراحات الحكام وتفاصيل الاتصال المقدمة، بناءً على متطلبات المجلة</a:t>
            </a:r>
            <a:r>
              <a:rPr lang="ar-IQ" b="1" dirty="0">
                <a:solidFill>
                  <a:srgbClr val="C00000"/>
                </a:solidFill>
              </a:rPr>
              <a:t>.</a:t>
            </a:r>
            <a:endParaRPr lang="en-US"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52401"/>
            <a:ext cx="3886200" cy="1219200"/>
          </a:xfrm>
        </p:spPr>
      </p:pic>
    </p:spTree>
    <p:extLst>
      <p:ext uri="{BB962C8B-B14F-4D97-AF65-F5344CB8AC3E}">
        <p14:creationId xmlns:p14="http://schemas.microsoft.com/office/powerpoint/2010/main" val="393226711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3000"/>
                            </p:stCondLst>
                            <p:childTnLst>
                              <p:par>
                                <p:cTn id="16" presetID="6" presetClass="entr" presetSubtype="16"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circle(in)">
                                      <p:cBhvr>
                                        <p:cTn id="18" dur="2000"/>
                                        <p:tgtEl>
                                          <p:spTgt spid="6">
                                            <p:bg/>
                                          </p:spTgt>
                                        </p:tgtEl>
                                      </p:cBhvr>
                                    </p:animEffect>
                                  </p:childTnLst>
                                </p:cTn>
                              </p:par>
                            </p:childTnLst>
                          </p:cTn>
                        </p:par>
                        <p:par>
                          <p:cTn id="19" fill="hold">
                            <p:stCondLst>
                              <p:cond delay="5000"/>
                            </p:stCondLst>
                            <p:childTnLst>
                              <p:par>
                                <p:cTn id="20" presetID="6" presetClass="entr" presetSubtype="16"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par>
                          <p:cTn id="23" fill="hold">
                            <p:stCondLst>
                              <p:cond delay="7000"/>
                            </p:stCondLst>
                            <p:childTnLst>
                              <p:par>
                                <p:cTn id="24" presetID="6" presetClass="entr" presetSubtype="16"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circle(in)">
                                      <p:cBhvr>
                                        <p:cTn id="26" dur="2000"/>
                                        <p:tgtEl>
                                          <p:spTgt spid="6">
                                            <p:txEl>
                                              <p:pRg st="1" end="1"/>
                                            </p:txEl>
                                          </p:spTgt>
                                        </p:tgtEl>
                                      </p:cBhvr>
                                    </p:animEffect>
                                  </p:childTnLst>
                                </p:cTn>
                              </p:par>
                            </p:childTnLst>
                          </p:cTn>
                        </p:par>
                        <p:par>
                          <p:cTn id="27" fill="hold">
                            <p:stCondLst>
                              <p:cond delay="9000"/>
                            </p:stCondLst>
                            <p:childTnLst>
                              <p:par>
                                <p:cTn id="28" presetID="6" presetClass="entr" presetSubtype="16"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circle(in)">
                                      <p:cBhvr>
                                        <p:cTn id="30" dur="2000"/>
                                        <p:tgtEl>
                                          <p:spTgt spid="6">
                                            <p:txEl>
                                              <p:pRg st="2" end="2"/>
                                            </p:txEl>
                                          </p:spTgt>
                                        </p:tgtEl>
                                      </p:cBhvr>
                                    </p:animEffect>
                                  </p:childTnLst>
                                </p:cTn>
                              </p:par>
                            </p:childTnLst>
                          </p:cTn>
                        </p:par>
                        <p:par>
                          <p:cTn id="31" fill="hold">
                            <p:stCondLst>
                              <p:cond delay="11000"/>
                            </p:stCondLst>
                            <p:childTnLst>
                              <p:par>
                                <p:cTn id="32" presetID="6" presetClass="entr" presetSubtype="16"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circle(in)">
                                      <p:cBhvr>
                                        <p:cTn id="34" dur="2000"/>
                                        <p:tgtEl>
                                          <p:spTgt spid="6">
                                            <p:txEl>
                                              <p:pRg st="3" end="3"/>
                                            </p:txEl>
                                          </p:spTgt>
                                        </p:tgtEl>
                                      </p:cBhvr>
                                    </p:animEffect>
                                  </p:childTnLst>
                                </p:cTn>
                              </p:par>
                            </p:childTnLst>
                          </p:cTn>
                        </p:par>
                        <p:par>
                          <p:cTn id="35" fill="hold">
                            <p:stCondLst>
                              <p:cond delay="13000"/>
                            </p:stCondLst>
                            <p:childTnLst>
                              <p:par>
                                <p:cTn id="36" presetID="6" presetClass="entr" presetSubtype="16"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circle(in)">
                                      <p:cBhvr>
                                        <p:cTn id="38" dur="2000"/>
                                        <p:tgtEl>
                                          <p:spTgt spid="6">
                                            <p:txEl>
                                              <p:pRg st="4" end="4"/>
                                            </p:txEl>
                                          </p:spTgt>
                                        </p:tgtEl>
                                      </p:cBhvr>
                                    </p:animEffect>
                                  </p:childTnLst>
                                </p:cTn>
                              </p:par>
                            </p:childTnLst>
                          </p:cTn>
                        </p:par>
                        <p:par>
                          <p:cTn id="39" fill="hold">
                            <p:stCondLst>
                              <p:cond delay="15000"/>
                            </p:stCondLst>
                            <p:childTnLst>
                              <p:par>
                                <p:cTn id="40" presetID="6" presetClass="entr" presetSubtype="16" fill="hold" grpId="0"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circle(in)">
                                      <p:cBhvr>
                                        <p:cTn id="4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87800" y="1191706"/>
            <a:ext cx="4699000" cy="1143000"/>
          </a:xfrm>
        </p:spPr>
        <p:txBody>
          <a:bodyPr>
            <a:noAutofit/>
          </a:bodyPr>
          <a:lstStyle/>
          <a:p>
            <a:r>
              <a:rPr lang="en-US" sz="3600" b="1" dirty="0">
                <a:solidFill>
                  <a:srgbClr val="FF0000"/>
                </a:solidFill>
              </a:rPr>
              <a:t>Before you begin</a:t>
            </a:r>
            <a:r>
              <a:rPr lang="ar-IQ" sz="3600" b="1" dirty="0">
                <a:solidFill>
                  <a:srgbClr val="FF0000"/>
                </a:solidFill>
              </a:rPr>
              <a:t>.</a:t>
            </a:r>
            <a:br>
              <a:rPr lang="en-US" sz="3600" b="1" dirty="0">
                <a:solidFill>
                  <a:srgbClr val="FF0000"/>
                </a:solidFill>
              </a:rPr>
            </a:br>
            <a:r>
              <a:rPr lang="en-US" sz="3600" b="1" dirty="0">
                <a:solidFill>
                  <a:srgbClr val="FF0000"/>
                </a:solidFill>
              </a:rPr>
              <a:t>Ethics in publishing</a:t>
            </a:r>
            <a:endParaRPr lang="en-US" sz="3600" dirty="0">
              <a:solidFill>
                <a:srgbClr val="FF0000"/>
              </a:solidFill>
            </a:endParaRPr>
          </a:p>
        </p:txBody>
      </p:sp>
      <p:sp>
        <p:nvSpPr>
          <p:cNvPr id="6" name="Content Placeholder 5"/>
          <p:cNvSpPr>
            <a:spLocks noGrp="1"/>
          </p:cNvSpPr>
          <p:nvPr>
            <p:ph sz="half" idx="2"/>
          </p:nvPr>
        </p:nvSpPr>
        <p:spPr>
          <a:xfrm>
            <a:off x="533400" y="2438400"/>
            <a:ext cx="8153400" cy="3831212"/>
          </a:xfrm>
          <a:solidFill>
            <a:srgbClr val="00FFFF"/>
          </a:solidFill>
        </p:spPr>
        <p:txBody>
          <a:bodyPr>
            <a:noAutofit/>
          </a:bodyPr>
          <a:lstStyle/>
          <a:p>
            <a:pPr algn="just" rtl="1"/>
            <a:r>
              <a:rPr lang="ar-IQ" sz="2400" b="1" dirty="0">
                <a:cs typeface="+mj-cs"/>
              </a:rPr>
              <a:t>يجب أن يقتصر التأليف على أولئك الذين قدموا مساهمة كبيرة في تصور الدراسة وتصميمها وتنفيذها وتفسيرها.</a:t>
            </a:r>
            <a:endParaRPr lang="en-US" sz="2400" b="1" dirty="0">
              <a:cs typeface="+mj-cs"/>
            </a:endParaRPr>
          </a:p>
          <a:p>
            <a:pPr algn="just" rtl="1"/>
            <a:r>
              <a:rPr lang="ar-IQ" sz="2400" b="1" dirty="0">
                <a:solidFill>
                  <a:srgbClr val="C00000"/>
                </a:solidFill>
                <a:cs typeface="+mj-cs"/>
              </a:rPr>
              <a:t>يجب إدراج جميع أولئك الذين قدموا مساهمات كبيرة كمؤلفين مشاركين.</a:t>
            </a:r>
            <a:endParaRPr lang="en-US" sz="2400" b="1" dirty="0">
              <a:solidFill>
                <a:srgbClr val="C00000"/>
              </a:solidFill>
              <a:cs typeface="+mj-cs"/>
            </a:endParaRPr>
          </a:p>
          <a:p>
            <a:pPr algn="just" rtl="1"/>
            <a:r>
              <a:rPr lang="ar-IQ" sz="2400" b="1" dirty="0">
                <a:cs typeface="+mj-cs"/>
              </a:rPr>
              <a:t>عندما يكون هناك آخرون شاركوا في بعض الجوانب الموضوعية لمشروع البحث، فيجب الاعتراف بهم أو إدراجهم كمساهمين.</a:t>
            </a:r>
            <a:endParaRPr lang="en-US" sz="2400" b="1" dirty="0">
              <a:cs typeface="+mj-cs"/>
            </a:endParaRPr>
          </a:p>
          <a:p>
            <a:pPr algn="just" rtl="1"/>
            <a:r>
              <a:rPr lang="ar-IQ" sz="2400" b="1" dirty="0">
                <a:solidFill>
                  <a:srgbClr val="C00000"/>
                </a:solidFill>
                <a:cs typeface="+mj-cs"/>
              </a:rPr>
              <a:t>يجب أن يتأكد المؤلف المقابل من إدراج جميع المؤلفين المشاركين المناسبين وعدم وجود مؤلفين مشاركين غير مناسبين في الورقة.</a:t>
            </a:r>
            <a:endParaRPr lang="en-US" sz="2400" b="1" dirty="0">
              <a:solidFill>
                <a:srgbClr val="C00000"/>
              </a:solidFill>
              <a:cs typeface="+mj-cs"/>
            </a:endParaRPr>
          </a:p>
          <a:p>
            <a:pPr algn="just" rtl="1"/>
            <a:r>
              <a:rPr lang="ar-IQ" sz="2400" b="1" dirty="0">
                <a:cs typeface="+mj-cs"/>
              </a:rPr>
              <a:t>أن جميع المؤلفين المشاركين قد شاهدوا النسخة النهائية من الورقة ووافقوا عليها ووافقوا على تقديمها للنشر.</a:t>
            </a:r>
            <a:endParaRPr lang="en-US" sz="2400" b="1" dirty="0">
              <a:cs typeface="+mj-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19600" cy="2334706"/>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2000"/>
                                        <p:tgtEl>
                                          <p:spTgt spid="6">
                                            <p:bg/>
                                          </p:spTgt>
                                        </p:tgtEl>
                                      </p:cBhvr>
                                    </p:animEffect>
                                  </p:childTnLst>
                                </p:cTn>
                              </p:par>
                            </p:childTnLst>
                          </p:cTn>
                        </p:par>
                        <p:par>
                          <p:cTn id="18" fill="hold">
                            <p:stCondLst>
                              <p:cond delay="4500"/>
                            </p:stCondLst>
                            <p:childTnLst>
                              <p:par>
                                <p:cTn id="19" presetID="21" presetClass="entr" presetSubtype="1"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par>
                          <p:cTn id="22" fill="hold">
                            <p:stCondLst>
                              <p:cond delay="6500"/>
                            </p:stCondLst>
                            <p:childTnLst>
                              <p:par>
                                <p:cTn id="23" presetID="21" presetClass="entr" presetSubtype="1"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par>
                          <p:cTn id="26" fill="hold">
                            <p:stCondLst>
                              <p:cond delay="8500"/>
                            </p:stCondLst>
                            <p:childTnLst>
                              <p:par>
                                <p:cTn id="27" presetID="21" presetClass="entr" presetSubtype="1"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heel(1)">
                                      <p:cBhvr>
                                        <p:cTn id="29" dur="2000"/>
                                        <p:tgtEl>
                                          <p:spTgt spid="6">
                                            <p:txEl>
                                              <p:pRg st="2" end="2"/>
                                            </p:txEl>
                                          </p:spTgt>
                                        </p:tgtEl>
                                      </p:cBhvr>
                                    </p:animEffect>
                                  </p:childTnLst>
                                </p:cTn>
                              </p:par>
                            </p:childTnLst>
                          </p:cTn>
                        </p:par>
                        <p:par>
                          <p:cTn id="30" fill="hold">
                            <p:stCondLst>
                              <p:cond delay="10500"/>
                            </p:stCondLst>
                            <p:childTnLst>
                              <p:par>
                                <p:cTn id="31" presetID="21" presetClass="entr" presetSubtype="1"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heel(1)">
                                      <p:cBhvr>
                                        <p:cTn id="33" dur="2000"/>
                                        <p:tgtEl>
                                          <p:spTgt spid="6">
                                            <p:txEl>
                                              <p:pRg st="3" end="3"/>
                                            </p:txEl>
                                          </p:spTgt>
                                        </p:tgtEl>
                                      </p:cBhvr>
                                    </p:animEffect>
                                  </p:childTnLst>
                                </p:cTn>
                              </p:par>
                            </p:childTnLst>
                          </p:cTn>
                        </p:par>
                        <p:par>
                          <p:cTn id="34" fill="hold">
                            <p:stCondLst>
                              <p:cond delay="12500"/>
                            </p:stCondLst>
                            <p:childTnLst>
                              <p:par>
                                <p:cTn id="35" presetID="21" presetClass="entr" presetSubtype="1"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heel(1)">
                                      <p:cBhvr>
                                        <p:cTn id="3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299" y="990600"/>
            <a:ext cx="8153400" cy="4648200"/>
          </a:xfrm>
          <a:solidFill>
            <a:srgbClr val="FFCCFF"/>
          </a:solidFill>
        </p:spPr>
        <p:txBody>
          <a:bodyPr>
            <a:normAutofit/>
          </a:bodyPr>
          <a:lstStyle/>
          <a:p>
            <a:pPr algn="just" rtl="1"/>
            <a:r>
              <a:rPr lang="ar-IQ" b="1" dirty="0"/>
              <a:t>يجب على المؤلفين المراسلين، نيابة عن جميع مؤلفي التقديم، الكشف عن أي علاقات مالية وشخصية مع أشخاص أو منظمات أخرى يمكن أن تؤثر بشكل غير لائق على عملهم.</a:t>
            </a:r>
          </a:p>
          <a:p>
            <a:pPr algn="just" rtl="1"/>
            <a:r>
              <a:rPr lang="ar-IQ" b="1" dirty="0">
                <a:solidFill>
                  <a:srgbClr val="C00000"/>
                </a:solidFill>
              </a:rPr>
              <a:t>تشمل أمثلة تضارب المصالح المحتملة التوظيف، والاستشارات، وملكية الأسهم، والأتعاب، وشهادة الخبراء المدفوعة، وطلبات/تسجيلات براءات الاختراع، والمنح أو التمويل.</a:t>
            </a:r>
          </a:p>
          <a:p>
            <a:pPr algn="just" rtl="1"/>
            <a:r>
              <a:rPr lang="ar-IQ" b="1" dirty="0"/>
              <a:t>يجب على جميع المؤلفين، بما في ذلك أولئك الذين ليس لديهم مصالح متنافسة للإعلان عنها، تقديم المعلومات ذات الصلة إلى المؤلف المقابل (الذي قد يحدد، حيثما كان ذلك مناسبًا، أنه ليس لديهم ما يعلنونه).</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5156367"/>
            <a:ext cx="4571999" cy="1691640"/>
          </a:xfrm>
        </p:spPr>
      </p:pic>
      <p:sp>
        <p:nvSpPr>
          <p:cNvPr id="4" name="Title 3"/>
          <p:cNvSpPr>
            <a:spLocks noGrp="1"/>
          </p:cNvSpPr>
          <p:nvPr>
            <p:ph type="title"/>
          </p:nvPr>
        </p:nvSpPr>
        <p:spPr>
          <a:xfrm>
            <a:off x="495300" y="381000"/>
            <a:ext cx="7991475" cy="609600"/>
          </a:xfrm>
        </p:spPr>
        <p:txBody>
          <a:bodyPr>
            <a:noAutofit/>
          </a:bodyPr>
          <a:lstStyle/>
          <a:p>
            <a:pPr lvl="0"/>
            <a:r>
              <a:rPr lang="en-US" sz="3600" b="1" dirty="0">
                <a:solidFill>
                  <a:srgbClr val="FF0000"/>
                </a:solidFill>
              </a:rPr>
              <a:t>Declaration of competing interest</a:t>
            </a:r>
          </a:p>
        </p:txBody>
      </p:sp>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394264"/>
          </a:xfrm>
          <a:prstGeom prst="rect">
            <a:avLst/>
          </a:prstGeom>
        </p:spPr>
      </p:pic>
      <p:sp>
        <p:nvSpPr>
          <p:cNvPr id="4" name="Title 3"/>
          <p:cNvSpPr>
            <a:spLocks noGrp="1"/>
          </p:cNvSpPr>
          <p:nvPr>
            <p:ph type="title"/>
          </p:nvPr>
        </p:nvSpPr>
        <p:spPr>
          <a:xfrm>
            <a:off x="1447800" y="1108023"/>
            <a:ext cx="7124700" cy="1143000"/>
          </a:xfrm>
        </p:spPr>
        <p:txBody>
          <a:bodyPr>
            <a:noAutofit/>
          </a:bodyPr>
          <a:lstStyle/>
          <a:p>
            <a:pPr lvl="0"/>
            <a:r>
              <a:rPr lang="en-US" sz="3600" b="1" dirty="0">
                <a:solidFill>
                  <a:srgbClr val="FF0000"/>
                </a:solidFill>
              </a:rPr>
              <a:t>Generative artificial intelligence (AI)</a:t>
            </a:r>
          </a:p>
        </p:txBody>
      </p:sp>
      <p:sp>
        <p:nvSpPr>
          <p:cNvPr id="6" name="Content Placeholder 5"/>
          <p:cNvSpPr>
            <a:spLocks noGrp="1"/>
          </p:cNvSpPr>
          <p:nvPr>
            <p:ph sz="half" idx="2"/>
          </p:nvPr>
        </p:nvSpPr>
        <p:spPr>
          <a:xfrm>
            <a:off x="533400" y="2438400"/>
            <a:ext cx="8077200" cy="4114800"/>
          </a:xfrm>
          <a:solidFill>
            <a:srgbClr val="66FF33"/>
          </a:solidFill>
        </p:spPr>
        <p:txBody>
          <a:bodyPr>
            <a:noAutofit/>
          </a:bodyPr>
          <a:lstStyle/>
          <a:p>
            <a:pPr algn="just" rtl="1"/>
            <a:r>
              <a:rPr lang="ar-IQ" b="1" dirty="0"/>
              <a:t>يجب على المؤلفين الكشف عن استخدام الذكاء الاصطناعي التوليدي والتقنيات المدعومة بالذكاء الاصطناعي في عملية الكتابة عن طريق إضافة بيان في نهاية مخطوطتهم.</a:t>
            </a:r>
          </a:p>
          <a:p>
            <a:pPr algn="just" rtl="1"/>
            <a:r>
              <a:rPr lang="ar-IQ" b="1" dirty="0">
                <a:solidFill>
                  <a:srgbClr val="C00000"/>
                </a:solidFill>
              </a:rPr>
              <a:t>تمكن الذكاء الاصطناعي التوليدي من إنشاء صور ومقاطع فيديو وصوت بشكل مقنع، مما كشف عن المخاوف من التزييف للصور أو مقاطع الصوت والفيديو.</a:t>
            </a:r>
          </a:p>
          <a:p>
            <a:pPr algn="just" rtl="1"/>
            <a:r>
              <a:rPr lang="ar-SA" b="1" dirty="0"/>
              <a:t>لا ينطبق هذا الإعلان على استخدام الأدوات الأساسية للتدقيق النحوي والإملائي والمراجع وما إلى ذلك. إذا لم يكن هناك ما يجب الكشف عنه، فلا داعي لإضافة بيان.</a:t>
            </a:r>
            <a:endParaRPr lang="en-US" b="1" dirty="0"/>
          </a:p>
        </p:txBody>
      </p:sp>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2800</TotalTime>
  <Words>3651</Words>
  <Application>Microsoft Office PowerPoint</Application>
  <PresentationFormat>On-screen Show (4:3)</PresentationFormat>
  <Paragraphs>269</Paragraphs>
  <Slides>49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Times New Roman</vt:lpstr>
      <vt:lpstr>Wingdings</vt:lpstr>
      <vt:lpstr>Office Theme</vt:lpstr>
      <vt:lpstr>خطوة بخطوة : دليل الكتابة والنشر في المجلات العلمية</vt:lpstr>
      <vt:lpstr>PowerPoint Presentation</vt:lpstr>
      <vt:lpstr>خطوة بخطوة : دليل الكتابة والنشر في المجلات العلمية</vt:lpstr>
      <vt:lpstr>PowerPoint Presentation</vt:lpstr>
      <vt:lpstr>Submission checklist</vt:lpstr>
      <vt:lpstr>Further considerations</vt:lpstr>
      <vt:lpstr>Before you begin. Ethics in publishing</vt:lpstr>
      <vt:lpstr>Declaration of competing interest</vt:lpstr>
      <vt:lpstr>Generative artificial intelligence (AI)</vt:lpstr>
      <vt:lpstr>Submission declaration and verification</vt:lpstr>
      <vt:lpstr>Preprints</vt:lpstr>
      <vt:lpstr>Preprint posting on SSRN</vt:lpstr>
      <vt:lpstr>Use of inclusive language</vt:lpstr>
      <vt:lpstr>Author contributions</vt:lpstr>
      <vt:lpstr>Changes to authorship</vt:lpstr>
      <vt:lpstr>Article transfer service</vt:lpstr>
      <vt:lpstr>Copyright</vt:lpstr>
      <vt:lpstr>Role of the funding source</vt:lpstr>
      <vt:lpstr>Elsevier Researcher Academy</vt:lpstr>
      <vt:lpstr>Language (usage and editing services)</vt:lpstr>
      <vt:lpstr>Submission</vt:lpstr>
      <vt:lpstr>NEW SUBMISSIONS</vt:lpstr>
      <vt:lpstr>Referees </vt:lpstr>
      <vt:lpstr>References</vt:lpstr>
      <vt:lpstr>Formatting requirements</vt:lpstr>
      <vt:lpstr>Figures and tables embedded in text</vt:lpstr>
      <vt:lpstr>Peer review</vt:lpstr>
      <vt:lpstr>REVISED SUBMISSIONS</vt:lpstr>
      <vt:lpstr>Article structure: Subdivision - numbered sections</vt:lpstr>
      <vt:lpstr>Introduction</vt:lpstr>
      <vt:lpstr>Material and methods</vt:lpstr>
      <vt:lpstr>Results - Discussion - Conclusions</vt:lpstr>
      <vt:lpstr>Essential title page information</vt:lpstr>
      <vt:lpstr>Highlights</vt:lpstr>
      <vt:lpstr>Abstract</vt:lpstr>
      <vt:lpstr>Graphical abstract</vt:lpstr>
      <vt:lpstr>Keywords</vt:lpstr>
      <vt:lpstr>Abbreviations</vt:lpstr>
      <vt:lpstr>Acknowledgements</vt:lpstr>
      <vt:lpstr>Formatting of funding sources</vt:lpstr>
      <vt:lpstr>Nomenclature and units</vt:lpstr>
      <vt:lpstr>Math Formulae</vt:lpstr>
      <vt:lpstr>Footnotes</vt:lpstr>
      <vt:lpstr>Electronic artwork</vt:lpstr>
      <vt:lpstr>Figure captions</vt:lpstr>
      <vt:lpstr>Tables</vt:lpstr>
      <vt:lpstr>References Citation in text</vt:lpstr>
      <vt:lpstr>Online proof correction</vt:lpstr>
      <vt:lpstr>خطوة بخطوة : دليل الكتابة والنشر في المجلات العلمية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أفضل الطرق لزيادة عدد استشهاداتك</dc:title>
  <dc:creator>Win10</dc:creator>
  <cp:lastModifiedBy>Reviwer</cp:lastModifiedBy>
  <cp:revision>350</cp:revision>
  <dcterms:created xsi:type="dcterms:W3CDTF">2006-08-16T00:00:00Z</dcterms:created>
  <dcterms:modified xsi:type="dcterms:W3CDTF">2024-09-27T21:53:15Z</dcterms:modified>
</cp:coreProperties>
</file>