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388" r:id="rId2"/>
    <p:sldId id="395" r:id="rId3"/>
    <p:sldId id="392" r:id="rId4"/>
    <p:sldId id="257" r:id="rId5"/>
    <p:sldId id="337" r:id="rId6"/>
    <p:sldId id="336" r:id="rId7"/>
    <p:sldId id="288" r:id="rId8"/>
    <p:sldId id="338" r:id="rId9"/>
    <p:sldId id="289" r:id="rId10"/>
    <p:sldId id="339" r:id="rId11"/>
    <p:sldId id="290" r:id="rId12"/>
    <p:sldId id="340" r:id="rId13"/>
    <p:sldId id="291" r:id="rId14"/>
    <p:sldId id="341" r:id="rId15"/>
    <p:sldId id="292" r:id="rId16"/>
    <p:sldId id="342" r:id="rId17"/>
    <p:sldId id="293" r:id="rId18"/>
    <p:sldId id="343" r:id="rId19"/>
    <p:sldId id="294" r:id="rId20"/>
    <p:sldId id="344" r:id="rId21"/>
    <p:sldId id="295" r:id="rId22"/>
    <p:sldId id="345" r:id="rId23"/>
    <p:sldId id="296" r:id="rId24"/>
    <p:sldId id="346" r:id="rId25"/>
    <p:sldId id="297" r:id="rId26"/>
    <p:sldId id="347" r:id="rId27"/>
    <p:sldId id="298" r:id="rId28"/>
    <p:sldId id="348" r:id="rId29"/>
    <p:sldId id="299" r:id="rId30"/>
    <p:sldId id="349" r:id="rId31"/>
    <p:sldId id="300" r:id="rId32"/>
    <p:sldId id="350" r:id="rId33"/>
    <p:sldId id="301" r:id="rId34"/>
    <p:sldId id="351" r:id="rId35"/>
    <p:sldId id="302" r:id="rId36"/>
    <p:sldId id="352" r:id="rId37"/>
    <p:sldId id="303" r:id="rId38"/>
    <p:sldId id="353" r:id="rId39"/>
    <p:sldId id="304" r:id="rId40"/>
    <p:sldId id="354" r:id="rId41"/>
    <p:sldId id="305" r:id="rId42"/>
    <p:sldId id="355" r:id="rId43"/>
    <p:sldId id="306" r:id="rId44"/>
    <p:sldId id="356" r:id="rId45"/>
    <p:sldId id="307" r:id="rId46"/>
    <p:sldId id="357" r:id="rId47"/>
    <p:sldId id="308" r:id="rId48"/>
    <p:sldId id="358" r:id="rId49"/>
    <p:sldId id="309" r:id="rId50"/>
    <p:sldId id="359" r:id="rId51"/>
    <p:sldId id="310" r:id="rId52"/>
    <p:sldId id="360" r:id="rId53"/>
    <p:sldId id="311" r:id="rId54"/>
    <p:sldId id="361" r:id="rId55"/>
    <p:sldId id="312" r:id="rId56"/>
    <p:sldId id="362" r:id="rId57"/>
    <p:sldId id="313" r:id="rId58"/>
    <p:sldId id="363" r:id="rId59"/>
    <p:sldId id="314" r:id="rId60"/>
    <p:sldId id="364" r:id="rId61"/>
    <p:sldId id="315" r:id="rId62"/>
    <p:sldId id="365" r:id="rId63"/>
    <p:sldId id="316" r:id="rId64"/>
    <p:sldId id="366" r:id="rId65"/>
    <p:sldId id="317" r:id="rId66"/>
    <p:sldId id="374" r:id="rId67"/>
    <p:sldId id="375" r:id="rId68"/>
    <p:sldId id="318" r:id="rId69"/>
    <p:sldId id="319" r:id="rId70"/>
    <p:sldId id="376" r:id="rId71"/>
    <p:sldId id="320" r:id="rId72"/>
    <p:sldId id="321" r:id="rId73"/>
    <p:sldId id="322" r:id="rId74"/>
    <p:sldId id="372" r:id="rId75"/>
    <p:sldId id="323" r:id="rId76"/>
    <p:sldId id="373" r:id="rId77"/>
    <p:sldId id="324" r:id="rId78"/>
    <p:sldId id="325" r:id="rId79"/>
    <p:sldId id="377" r:id="rId80"/>
    <p:sldId id="326" r:id="rId81"/>
    <p:sldId id="327" r:id="rId82"/>
    <p:sldId id="371" r:id="rId83"/>
    <p:sldId id="329" r:id="rId84"/>
    <p:sldId id="330" r:id="rId85"/>
    <p:sldId id="370" r:id="rId86"/>
    <p:sldId id="331" r:id="rId87"/>
    <p:sldId id="369" r:id="rId88"/>
    <p:sldId id="332" r:id="rId89"/>
    <p:sldId id="368" r:id="rId90"/>
    <p:sldId id="333" r:id="rId91"/>
    <p:sldId id="367" r:id="rId92"/>
    <p:sldId id="334" r:id="rId93"/>
    <p:sldId id="335" r:id="rId94"/>
    <p:sldId id="394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EF2"/>
    <a:srgbClr val="A9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02C-A82D-434F-8F0D-B6AA83E9599E}" v="4" dt="2024-10-11T17:04:5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8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t M_ur_t_ada" userId="555160e609be70ba" providerId="LiveId" clId="{19696F41-73B5-4841-B670-9FF8BBF21E9A}"/>
    <pc:docChg chg="undo redo custSel addSld delSld modSld sldOrd">
      <pc:chgData name="Not M_ur_t_ada" userId="555160e609be70ba" providerId="LiveId" clId="{19696F41-73B5-4841-B670-9FF8BBF21E9A}" dt="2024-07-10T17:27:43.509" v="1649" actId="14100"/>
      <pc:docMkLst>
        <pc:docMk/>
      </pc:docMkLst>
      <pc:sldChg chg="addSp delSp modSp mod modAnim">
        <pc:chgData name="Not M_ur_t_ada" userId="555160e609be70ba" providerId="LiveId" clId="{19696F41-73B5-4841-B670-9FF8BBF21E9A}" dt="2024-07-10T17:27:43.509" v="1649" actId="14100"/>
        <pc:sldMkLst>
          <pc:docMk/>
          <pc:sldMk cId="1570618709" sldId="256"/>
        </pc:sldMkLst>
        <pc:spChg chg="del">
          <ac:chgData name="Not M_ur_t_ada" userId="555160e609be70ba" providerId="LiveId" clId="{19696F41-73B5-4841-B670-9FF8BBF21E9A}" dt="2024-06-21T20:55:21.650" v="0" actId="478"/>
          <ac:spMkLst>
            <pc:docMk/>
            <pc:sldMk cId="1570618709" sldId="256"/>
            <ac:spMk id="8" creationId="{C07407A4-CCA9-41F2-A4D3-4A9A2E9FCE12}"/>
          </ac:spMkLst>
        </pc:spChg>
        <pc:spChg chg="mod">
          <ac:chgData name="Not M_ur_t_ada" userId="555160e609be70ba" providerId="LiveId" clId="{19696F41-73B5-4841-B670-9FF8BBF21E9A}" dt="2024-06-21T21:41:28.919" v="705" actId="207"/>
          <ac:spMkLst>
            <pc:docMk/>
            <pc:sldMk cId="1570618709" sldId="256"/>
            <ac:spMk id="9" creationId="{4C98E37D-A675-4D77-9D06-C3778AA4CB08}"/>
          </ac:spMkLst>
        </pc:spChg>
        <pc:spChg chg="mod">
          <ac:chgData name="Not M_ur_t_ada" userId="555160e609be70ba" providerId="LiveId" clId="{19696F41-73B5-4841-B670-9FF8BBF21E9A}" dt="2024-06-21T20:56:35.536" v="19" actId="14100"/>
          <ac:spMkLst>
            <pc:docMk/>
            <pc:sldMk cId="1570618709" sldId="256"/>
            <ac:spMk id="10" creationId="{EC1AD4A9-4650-47C0-ACBD-69D603DFEFFE}"/>
          </ac:spMkLst>
        </pc:spChg>
        <pc:spChg chg="mod">
          <ac:chgData name="Not M_ur_t_ada" userId="555160e609be70ba" providerId="LiveId" clId="{19696F41-73B5-4841-B670-9FF8BBF21E9A}" dt="2024-06-21T20:56:39.930" v="21" actId="6549"/>
          <ac:spMkLst>
            <pc:docMk/>
            <pc:sldMk cId="1570618709" sldId="256"/>
            <ac:spMk id="11" creationId="{757EDB3E-C214-41FD-B8E7-032DD51D6031}"/>
          </ac:spMkLst>
        </pc:spChg>
        <pc:spChg chg="del">
          <ac:chgData name="Not M_ur_t_ada" userId="555160e609be70ba" providerId="LiveId" clId="{19696F41-73B5-4841-B670-9FF8BBF21E9A}" dt="2024-06-21T20:55:28.107" v="1" actId="478"/>
          <ac:spMkLst>
            <pc:docMk/>
            <pc:sldMk cId="1570618709" sldId="256"/>
            <ac:spMk id="13" creationId="{2051720C-8AB9-4B1F-9405-15EC0AF77D8F}"/>
          </ac:spMkLst>
        </pc:spChg>
        <pc:picChg chg="add mod">
          <ac:chgData name="Not M_ur_t_ada" userId="555160e609be70ba" providerId="LiveId" clId="{19696F41-73B5-4841-B670-9FF8BBF21E9A}" dt="2024-07-10T17:27:43.509" v="1649" actId="14100"/>
          <ac:picMkLst>
            <pc:docMk/>
            <pc:sldMk cId="1570618709" sldId="256"/>
            <ac:picMk id="8" creationId="{1991BB0F-4E4A-4866-B2F7-4245D137D205}"/>
          </ac:picMkLst>
        </pc:picChg>
      </pc:sldChg>
      <pc:sldChg chg="addSp delSp modSp mod delAnim modAnim">
        <pc:chgData name="Not M_ur_t_ada" userId="555160e609be70ba" providerId="LiveId" clId="{19696F41-73B5-4841-B670-9FF8BBF21E9A}" dt="2024-06-21T22:33:41.708" v="836" actId="14100"/>
        <pc:sldMkLst>
          <pc:docMk/>
          <pc:sldMk cId="4210935714" sldId="257"/>
        </pc:sldMkLst>
        <pc:spChg chg="del">
          <ac:chgData name="Not M_ur_t_ada" userId="555160e609be70ba" providerId="LiveId" clId="{19696F41-73B5-4841-B670-9FF8BBF21E9A}" dt="2024-06-21T21:00:31.996" v="27" actId="478"/>
          <ac:spMkLst>
            <pc:docMk/>
            <pc:sldMk cId="4210935714" sldId="257"/>
            <ac:spMk id="2" creationId="{3E5A7092-1687-44EA-8FA8-D61A4721B0C3}"/>
          </ac:spMkLst>
        </pc:spChg>
        <pc:spChg chg="del">
          <ac:chgData name="Not M_ur_t_ada" userId="555160e609be70ba" providerId="LiveId" clId="{19696F41-73B5-4841-B670-9FF8BBF21E9A}" dt="2024-06-21T21:00:26.738" v="25" actId="478"/>
          <ac:spMkLst>
            <pc:docMk/>
            <pc:sldMk cId="4210935714" sldId="257"/>
            <ac:spMk id="3" creationId="{7CF0C4B2-22D1-4042-B182-8BC8441A6BBB}"/>
          </ac:spMkLst>
        </pc:spChg>
        <pc:spChg chg="add mod">
          <ac:chgData name="Not M_ur_t_ada" userId="555160e609be70ba" providerId="LiveId" clId="{19696F41-73B5-4841-B670-9FF8BBF21E9A}" dt="2024-06-21T22:26:58.335" v="802" actId="164"/>
          <ac:spMkLst>
            <pc:docMk/>
            <pc:sldMk cId="4210935714" sldId="257"/>
            <ac:spMk id="4" creationId="{DA9464F1-BCB1-4AEC-9B0C-B6C9175CEEDA}"/>
          </ac:spMkLst>
        </pc:spChg>
        <pc:spChg chg="add del mod">
          <ac:chgData name="Not M_ur_t_ada" userId="555160e609be70ba" providerId="LiveId" clId="{19696F41-73B5-4841-B670-9FF8BBF21E9A}" dt="2024-06-21T21:00:28.958" v="26" actId="478"/>
          <ac:spMkLst>
            <pc:docMk/>
            <pc:sldMk cId="4210935714" sldId="257"/>
            <ac:spMk id="5" creationId="{5C366419-94F1-4156-ACCC-84674586EA4A}"/>
          </ac:spMkLst>
        </pc:spChg>
        <pc:spChg chg="add del mod">
          <ac:chgData name="Not M_ur_t_ada" userId="555160e609be70ba" providerId="LiveId" clId="{19696F41-73B5-4841-B670-9FF8BBF21E9A}" dt="2024-06-21T21:00:33.324" v="28" actId="478"/>
          <ac:spMkLst>
            <pc:docMk/>
            <pc:sldMk cId="4210935714" sldId="257"/>
            <ac:spMk id="8" creationId="{561A23FF-558D-4953-8B1B-1C9434361489}"/>
          </ac:spMkLst>
        </pc:spChg>
        <pc:grpChg chg="add mod">
          <ac:chgData name="Not M_ur_t_ada" userId="555160e609be70ba" providerId="LiveId" clId="{19696F41-73B5-4841-B670-9FF8BBF21E9A}" dt="2024-06-21T22:33:41.708" v="836" actId="14100"/>
          <ac:grpSpMkLst>
            <pc:docMk/>
            <pc:sldMk cId="4210935714" sldId="257"/>
            <ac:grpSpMk id="5" creationId="{D1E131A8-F23B-4E7E-93AA-3F5C08FCD294}"/>
          </ac:grpSpMkLst>
        </pc:grpChg>
        <pc:picChg chg="add mod modCrop">
          <ac:chgData name="Not M_ur_t_ada" userId="555160e609be70ba" providerId="LiveId" clId="{19696F41-73B5-4841-B670-9FF8BBF21E9A}" dt="2024-06-21T22:26:58.335" v="802" actId="164"/>
          <ac:picMkLst>
            <pc:docMk/>
            <pc:sldMk cId="4210935714" sldId="257"/>
            <ac:picMk id="3" creationId="{5DC8AAF0-87F6-48BE-996C-7E4AC4A46000}"/>
          </ac:picMkLst>
        </pc:picChg>
        <pc:picChg chg="add del mod">
          <ac:chgData name="Not M_ur_t_ada" userId="555160e609be70ba" providerId="LiveId" clId="{19696F41-73B5-4841-B670-9FF8BBF21E9A}" dt="2024-06-21T20:57:36.453" v="23" actId="931"/>
          <ac:picMkLst>
            <pc:docMk/>
            <pc:sldMk cId="4210935714" sldId="257"/>
            <ac:picMk id="5" creationId="{32D3DEF2-9952-484E-A9AE-FBAAB7CB1779}"/>
          </ac:picMkLst>
        </pc:picChg>
        <pc:picChg chg="add del mod modCrop">
          <ac:chgData name="Not M_ur_t_ada" userId="555160e609be70ba" providerId="LiveId" clId="{19696F41-73B5-4841-B670-9FF8BBF21E9A}" dt="2024-06-21T22:24:03.294" v="792" actId="478"/>
          <ac:picMkLst>
            <pc:docMk/>
            <pc:sldMk cId="4210935714" sldId="257"/>
            <ac:picMk id="7" creationId="{4CF9709E-185F-4DCC-9418-A044CD8690E4}"/>
          </ac:picMkLst>
        </pc:picChg>
      </pc:sldChg>
      <pc:sldChg chg="del">
        <pc:chgData name="Not M_ur_t_ada" userId="555160e609be70ba" providerId="LiveId" clId="{19696F41-73B5-4841-B670-9FF8BBF21E9A}" dt="2024-06-21T21:00:44.802" v="31" actId="47"/>
        <pc:sldMkLst>
          <pc:docMk/>
          <pc:sldMk cId="4037741272" sldId="258"/>
        </pc:sldMkLst>
      </pc:sldChg>
      <pc:sldChg chg="del">
        <pc:chgData name="Not M_ur_t_ada" userId="555160e609be70ba" providerId="LiveId" clId="{19696F41-73B5-4841-B670-9FF8BBF21E9A}" dt="2024-06-21T21:00:45.933" v="33" actId="47"/>
        <pc:sldMkLst>
          <pc:docMk/>
          <pc:sldMk cId="3895754764" sldId="259"/>
        </pc:sldMkLst>
      </pc:sldChg>
      <pc:sldChg chg="del">
        <pc:chgData name="Not M_ur_t_ada" userId="555160e609be70ba" providerId="LiveId" clId="{19696F41-73B5-4841-B670-9FF8BBF21E9A}" dt="2024-06-21T21:00:46.970" v="35" actId="47"/>
        <pc:sldMkLst>
          <pc:docMk/>
          <pc:sldMk cId="3396818496" sldId="260"/>
        </pc:sldMkLst>
      </pc:sldChg>
      <pc:sldChg chg="del">
        <pc:chgData name="Not M_ur_t_ada" userId="555160e609be70ba" providerId="LiveId" clId="{19696F41-73B5-4841-B670-9FF8BBF21E9A}" dt="2024-06-21T21:00:48.019" v="37" actId="47"/>
        <pc:sldMkLst>
          <pc:docMk/>
          <pc:sldMk cId="3548273729" sldId="261"/>
        </pc:sldMkLst>
      </pc:sldChg>
      <pc:sldChg chg="del">
        <pc:chgData name="Not M_ur_t_ada" userId="555160e609be70ba" providerId="LiveId" clId="{19696F41-73B5-4841-B670-9FF8BBF21E9A}" dt="2024-06-21T21:00:46.478" v="34" actId="47"/>
        <pc:sldMkLst>
          <pc:docMk/>
          <pc:sldMk cId="1671595434" sldId="262"/>
        </pc:sldMkLst>
      </pc:sldChg>
      <pc:sldChg chg="del">
        <pc:chgData name="Not M_ur_t_ada" userId="555160e609be70ba" providerId="LiveId" clId="{19696F41-73B5-4841-B670-9FF8BBF21E9A}" dt="2024-06-21T21:00:47.526" v="36" actId="47"/>
        <pc:sldMkLst>
          <pc:docMk/>
          <pc:sldMk cId="885695522" sldId="263"/>
        </pc:sldMkLst>
      </pc:sldChg>
      <pc:sldChg chg="del">
        <pc:chgData name="Not M_ur_t_ada" userId="555160e609be70ba" providerId="LiveId" clId="{19696F41-73B5-4841-B670-9FF8BBF21E9A}" dt="2024-06-21T21:00:45.333" v="32" actId="47"/>
        <pc:sldMkLst>
          <pc:docMk/>
          <pc:sldMk cId="816880532" sldId="264"/>
        </pc:sldMkLst>
      </pc:sldChg>
      <pc:sldChg chg="del">
        <pc:chgData name="Not M_ur_t_ada" userId="555160e609be70ba" providerId="LiveId" clId="{19696F41-73B5-4841-B670-9FF8BBF21E9A}" dt="2024-06-21T21:00:51.799" v="44" actId="47"/>
        <pc:sldMkLst>
          <pc:docMk/>
          <pc:sldMk cId="3479779939" sldId="265"/>
        </pc:sldMkLst>
      </pc:sldChg>
      <pc:sldChg chg="del">
        <pc:chgData name="Not M_ur_t_ada" userId="555160e609be70ba" providerId="LiveId" clId="{19696F41-73B5-4841-B670-9FF8BBF21E9A}" dt="2024-06-21T21:00:40.745" v="29" actId="47"/>
        <pc:sldMkLst>
          <pc:docMk/>
          <pc:sldMk cId="2553933953" sldId="266"/>
        </pc:sldMkLst>
      </pc:sldChg>
      <pc:sldChg chg="del">
        <pc:chgData name="Not M_ur_t_ada" userId="555160e609be70ba" providerId="LiveId" clId="{19696F41-73B5-4841-B670-9FF8BBF21E9A}" dt="2024-06-21T21:00:48.492" v="38" actId="47"/>
        <pc:sldMkLst>
          <pc:docMk/>
          <pc:sldMk cId="2955154633" sldId="267"/>
        </pc:sldMkLst>
      </pc:sldChg>
      <pc:sldChg chg="del">
        <pc:chgData name="Not M_ur_t_ada" userId="555160e609be70ba" providerId="LiveId" clId="{19696F41-73B5-4841-B670-9FF8BBF21E9A}" dt="2024-06-21T21:00:49.175" v="39" actId="47"/>
        <pc:sldMkLst>
          <pc:docMk/>
          <pc:sldMk cId="2622364248" sldId="268"/>
        </pc:sldMkLst>
      </pc:sldChg>
      <pc:sldChg chg="del">
        <pc:chgData name="Not M_ur_t_ada" userId="555160e609be70ba" providerId="LiveId" clId="{19696F41-73B5-4841-B670-9FF8BBF21E9A}" dt="2024-06-21T21:00:49.665" v="40" actId="47"/>
        <pc:sldMkLst>
          <pc:docMk/>
          <pc:sldMk cId="1575266820" sldId="270"/>
        </pc:sldMkLst>
      </pc:sldChg>
      <pc:sldChg chg="del">
        <pc:chgData name="Not M_ur_t_ada" userId="555160e609be70ba" providerId="LiveId" clId="{19696F41-73B5-4841-B670-9FF8BBF21E9A}" dt="2024-06-21T21:00:50.164" v="41" actId="47"/>
        <pc:sldMkLst>
          <pc:docMk/>
          <pc:sldMk cId="2501375870" sldId="271"/>
        </pc:sldMkLst>
      </pc:sldChg>
      <pc:sldChg chg="del">
        <pc:chgData name="Not M_ur_t_ada" userId="555160e609be70ba" providerId="LiveId" clId="{19696F41-73B5-4841-B670-9FF8BBF21E9A}" dt="2024-06-21T21:01:07.475" v="56" actId="47"/>
        <pc:sldMkLst>
          <pc:docMk/>
          <pc:sldMk cId="3839186194" sldId="272"/>
        </pc:sldMkLst>
      </pc:sldChg>
      <pc:sldChg chg="del">
        <pc:chgData name="Not M_ur_t_ada" userId="555160e609be70ba" providerId="LiveId" clId="{19696F41-73B5-4841-B670-9FF8BBF21E9A}" dt="2024-06-21T21:00:52.314" v="45" actId="47"/>
        <pc:sldMkLst>
          <pc:docMk/>
          <pc:sldMk cId="3322135863" sldId="273"/>
        </pc:sldMkLst>
      </pc:sldChg>
      <pc:sldChg chg="del">
        <pc:chgData name="Not M_ur_t_ada" userId="555160e609be70ba" providerId="LiveId" clId="{19696F41-73B5-4841-B670-9FF8BBF21E9A}" dt="2024-06-21T21:00:52.787" v="46" actId="47"/>
        <pc:sldMkLst>
          <pc:docMk/>
          <pc:sldMk cId="3641328886" sldId="274"/>
        </pc:sldMkLst>
      </pc:sldChg>
      <pc:sldChg chg="del">
        <pc:chgData name="Not M_ur_t_ada" userId="555160e609be70ba" providerId="LiveId" clId="{19696F41-73B5-4841-B670-9FF8BBF21E9A}" dt="2024-06-21T21:00:51.338" v="43" actId="47"/>
        <pc:sldMkLst>
          <pc:docMk/>
          <pc:sldMk cId="712290269" sldId="275"/>
        </pc:sldMkLst>
      </pc:sldChg>
      <pc:sldChg chg="del">
        <pc:chgData name="Not M_ur_t_ada" userId="555160e609be70ba" providerId="LiveId" clId="{19696F41-73B5-4841-B670-9FF8BBF21E9A}" dt="2024-06-21T21:00:50.749" v="42" actId="47"/>
        <pc:sldMkLst>
          <pc:docMk/>
          <pc:sldMk cId="2339788514" sldId="276"/>
        </pc:sldMkLst>
      </pc:sldChg>
      <pc:sldChg chg="del">
        <pc:chgData name="Not M_ur_t_ada" userId="555160e609be70ba" providerId="LiveId" clId="{19696F41-73B5-4841-B670-9FF8BBF21E9A}" dt="2024-06-21T21:00:44.018" v="30" actId="47"/>
        <pc:sldMkLst>
          <pc:docMk/>
          <pc:sldMk cId="2761117742" sldId="277"/>
        </pc:sldMkLst>
      </pc:sldChg>
      <pc:sldChg chg="del">
        <pc:chgData name="Not M_ur_t_ada" userId="555160e609be70ba" providerId="LiveId" clId="{19696F41-73B5-4841-B670-9FF8BBF21E9A}" dt="2024-06-21T21:00:53.809" v="48" actId="47"/>
        <pc:sldMkLst>
          <pc:docMk/>
          <pc:sldMk cId="883915295" sldId="279"/>
        </pc:sldMkLst>
      </pc:sldChg>
      <pc:sldChg chg="del">
        <pc:chgData name="Not M_ur_t_ada" userId="555160e609be70ba" providerId="LiveId" clId="{19696F41-73B5-4841-B670-9FF8BBF21E9A}" dt="2024-06-21T21:00:53.219" v="47" actId="47"/>
        <pc:sldMkLst>
          <pc:docMk/>
          <pc:sldMk cId="824989919" sldId="280"/>
        </pc:sldMkLst>
      </pc:sldChg>
      <pc:sldChg chg="del">
        <pc:chgData name="Not M_ur_t_ada" userId="555160e609be70ba" providerId="LiveId" clId="{19696F41-73B5-4841-B670-9FF8BBF21E9A}" dt="2024-06-21T21:00:54.781" v="50" actId="47"/>
        <pc:sldMkLst>
          <pc:docMk/>
          <pc:sldMk cId="760143419" sldId="281"/>
        </pc:sldMkLst>
      </pc:sldChg>
      <pc:sldChg chg="del">
        <pc:chgData name="Not M_ur_t_ada" userId="555160e609be70ba" providerId="LiveId" clId="{19696F41-73B5-4841-B670-9FF8BBF21E9A}" dt="2024-06-21T21:00:54.271" v="49" actId="47"/>
        <pc:sldMkLst>
          <pc:docMk/>
          <pc:sldMk cId="1134094424" sldId="282"/>
        </pc:sldMkLst>
      </pc:sldChg>
      <pc:sldChg chg="del">
        <pc:chgData name="Not M_ur_t_ada" userId="555160e609be70ba" providerId="LiveId" clId="{19696F41-73B5-4841-B670-9FF8BBF21E9A}" dt="2024-06-21T21:00:55.327" v="51" actId="47"/>
        <pc:sldMkLst>
          <pc:docMk/>
          <pc:sldMk cId="4170613931" sldId="283"/>
        </pc:sldMkLst>
      </pc:sldChg>
      <pc:sldChg chg="del">
        <pc:chgData name="Not M_ur_t_ada" userId="555160e609be70ba" providerId="LiveId" clId="{19696F41-73B5-4841-B670-9FF8BBF21E9A}" dt="2024-06-21T21:00:55.767" v="52" actId="47"/>
        <pc:sldMkLst>
          <pc:docMk/>
          <pc:sldMk cId="3347508241" sldId="284"/>
        </pc:sldMkLst>
      </pc:sldChg>
      <pc:sldChg chg="del">
        <pc:chgData name="Not M_ur_t_ada" userId="555160e609be70ba" providerId="LiveId" clId="{19696F41-73B5-4841-B670-9FF8BBF21E9A}" dt="2024-06-21T21:00:56.227" v="53" actId="47"/>
        <pc:sldMkLst>
          <pc:docMk/>
          <pc:sldMk cId="3851460037" sldId="286"/>
        </pc:sldMkLst>
      </pc:sldChg>
      <pc:sldChg chg="addSp delSp modSp add del mod modTransition addAnim delAnim modAnim">
        <pc:chgData name="Not M_ur_t_ada" userId="555160e609be70ba" providerId="LiveId" clId="{19696F41-73B5-4841-B670-9FF8BBF21E9A}" dt="2024-06-22T08:51:46.954" v="1643" actId="13926"/>
        <pc:sldMkLst>
          <pc:docMk/>
          <pc:sldMk cId="1341508389" sldId="287"/>
        </pc:sldMkLst>
        <pc:spChg chg="del mod">
          <ac:chgData name="Not M_ur_t_ada" userId="555160e609be70ba" providerId="LiveId" clId="{19696F41-73B5-4841-B670-9FF8BBF21E9A}" dt="2024-06-21T21:05:07.560" v="234" actId="478"/>
          <ac:spMkLst>
            <pc:docMk/>
            <pc:sldMk cId="1341508389" sldId="287"/>
            <ac:spMk id="2" creationId="{3E5A7092-1687-44EA-8FA8-D61A4721B0C3}"/>
          </ac:spMkLst>
        </pc:spChg>
        <pc:spChg chg="del">
          <ac:chgData name="Not M_ur_t_ada" userId="555160e609be70ba" providerId="LiveId" clId="{19696F41-73B5-4841-B670-9FF8BBF21E9A}" dt="2024-06-21T21:01:19.425" v="57" actId="478"/>
          <ac:spMkLst>
            <pc:docMk/>
            <pc:sldMk cId="1341508389" sldId="287"/>
            <ac:spMk id="3" creationId="{7CF0C4B2-22D1-4042-B182-8BC8441A6BBB}"/>
          </ac:spMkLst>
        </pc:spChg>
        <pc:spChg chg="add del mod">
          <ac:chgData name="Not M_ur_t_ada" userId="555160e609be70ba" providerId="LiveId" clId="{19696F41-73B5-4841-B670-9FF8BBF21E9A}" dt="2024-06-21T21:01:21.402" v="58" actId="478"/>
          <ac:spMkLst>
            <pc:docMk/>
            <pc:sldMk cId="1341508389" sldId="287"/>
            <ac:spMk id="5" creationId="{B4AA2268-0CD1-4842-8A0A-6BA9CA4E58D2}"/>
          </ac:spMkLst>
        </pc:spChg>
        <pc:spChg chg="add del mod">
          <ac:chgData name="Not M_ur_t_ada" userId="555160e609be70ba" providerId="LiveId" clId="{19696F41-73B5-4841-B670-9FF8BBF21E9A}" dt="2024-06-21T21:05:28.175" v="251" actId="478"/>
          <ac:spMkLst>
            <pc:docMk/>
            <pc:sldMk cId="1341508389" sldId="287"/>
            <ac:spMk id="7" creationId="{FB6BDA99-6A86-4855-BF54-32526542FD3B}"/>
          </ac:spMkLst>
        </pc:spChg>
        <pc:spChg chg="add del mod">
          <ac:chgData name="Not M_ur_t_ada" userId="555160e609be70ba" providerId="LiveId" clId="{19696F41-73B5-4841-B670-9FF8BBF21E9A}" dt="2024-06-21T21:05:30.441" v="252" actId="478"/>
          <ac:spMkLst>
            <pc:docMk/>
            <pc:sldMk cId="1341508389" sldId="287"/>
            <ac:spMk id="9" creationId="{73003BB1-BE30-48BC-8943-C355FA0D52FE}"/>
          </ac:spMkLst>
        </pc:spChg>
        <pc:spChg chg="add del mod">
          <ac:chgData name="Not M_ur_t_ada" userId="555160e609be70ba" providerId="LiveId" clId="{19696F41-73B5-4841-B670-9FF8BBF21E9A}" dt="2024-06-21T21:05:56.569" v="254" actId="478"/>
          <ac:spMkLst>
            <pc:docMk/>
            <pc:sldMk cId="1341508389" sldId="287"/>
            <ac:spMk id="10" creationId="{EDEF6721-F0C1-4C02-B688-DE23FDDDA956}"/>
          </ac:spMkLst>
        </pc:spChg>
        <pc:spChg chg="add mod">
          <ac:chgData name="Not M_ur_t_ada" userId="555160e609be70ba" providerId="LiveId" clId="{19696F41-73B5-4841-B670-9FF8BBF21E9A}" dt="2024-06-22T08:51:46.954" v="1643" actId="13926"/>
          <ac:spMkLst>
            <pc:docMk/>
            <pc:sldMk cId="1341508389" sldId="287"/>
            <ac:spMk id="11" creationId="{F9591BC6-A90B-4DA2-8861-F02D67662B95}"/>
          </ac:spMkLst>
        </pc:spChg>
        <pc:picChg chg="add del mod">
          <ac:chgData name="Not M_ur_t_ada" userId="555160e609be70ba" providerId="LiveId" clId="{19696F41-73B5-4841-B670-9FF8BBF21E9A}" dt="2024-06-22T08:41:15.021" v="1603" actId="478"/>
          <ac:picMkLst>
            <pc:docMk/>
            <pc:sldMk cId="1341508389" sldId="287"/>
            <ac:picMk id="3" creationId="{2F5B7605-E6A1-47C5-8086-CFFFDDAA5C3F}"/>
          </ac:picMkLst>
        </pc:picChg>
        <pc:picChg chg="add del mod">
          <ac:chgData name="Not M_ur_t_ada" userId="555160e609be70ba" providerId="LiveId" clId="{19696F41-73B5-4841-B670-9FF8BBF21E9A}" dt="2024-06-22T08:41:03.299" v="1602" actId="478"/>
          <ac:picMkLst>
            <pc:docMk/>
            <pc:sldMk cId="1341508389" sldId="287"/>
            <ac:picMk id="5" creationId="{5F991E8D-DDF1-44D2-958B-3A52B1DA1C5A}"/>
          </ac:picMkLst>
        </pc:picChg>
        <pc:picChg chg="add del mod">
          <ac:chgData name="Not M_ur_t_ada" userId="555160e609be70ba" providerId="LiveId" clId="{19696F41-73B5-4841-B670-9FF8BBF21E9A}" dt="2024-06-22T08:40:48.066" v="1601" actId="478"/>
          <ac:picMkLst>
            <pc:docMk/>
            <pc:sldMk cId="1341508389" sldId="287"/>
            <ac:picMk id="7" creationId="{685BB3A9-DCBD-4C47-B1B5-7FFEA75BB649}"/>
          </ac:picMkLst>
        </pc:picChg>
        <pc:picChg chg="add del mod ord">
          <ac:chgData name="Not M_ur_t_ada" userId="555160e609be70ba" providerId="LiveId" clId="{19696F41-73B5-4841-B670-9FF8BBF21E9A}" dt="2024-06-22T08:51:35.703" v="1641" actId="14100"/>
          <ac:picMkLst>
            <pc:docMk/>
            <pc:sldMk cId="1341508389" sldId="287"/>
            <ac:picMk id="9" creationId="{B0967C70-B137-4CA5-9670-1C176A7AF89F}"/>
          </ac:picMkLst>
        </pc:picChg>
        <pc:picChg chg="add mod ord">
          <ac:chgData name="Not M_ur_t_ada" userId="555160e609be70ba" providerId="LiveId" clId="{19696F41-73B5-4841-B670-9FF8BBF21E9A}" dt="2024-06-22T08:51:26.368" v="1640" actId="14100"/>
          <ac:picMkLst>
            <pc:docMk/>
            <pc:sldMk cId="1341508389" sldId="287"/>
            <ac:picMk id="12" creationId="{FF6C7E7D-36E7-4125-A4F8-1DDE61FA2B06}"/>
          </ac:picMkLst>
        </pc:picChg>
      </pc:sldChg>
      <pc:sldChg chg="addSp delSp modSp add mod modAnim">
        <pc:chgData name="Not M_ur_t_ada" userId="555160e609be70ba" providerId="LiveId" clId="{19696F41-73B5-4841-B670-9FF8BBF21E9A}" dt="2024-06-21T22:31:01.020" v="817" actId="14100"/>
        <pc:sldMkLst>
          <pc:docMk/>
          <pc:sldMk cId="1466307711" sldId="288"/>
        </pc:sldMkLst>
        <pc:picChg chg="add mod modCrop">
          <ac:chgData name="Not M_ur_t_ada" userId="555160e609be70ba" providerId="LiveId" clId="{19696F41-73B5-4841-B670-9FF8BBF21E9A}" dt="2024-06-21T22:31:01.020" v="817" actId="14100"/>
          <ac:picMkLst>
            <pc:docMk/>
            <pc:sldMk cId="1466307711" sldId="288"/>
            <ac:picMk id="3" creationId="{8528B623-4DD7-429D-86AA-0A68CFB23597}"/>
          </ac:picMkLst>
        </pc:picChg>
        <pc:picChg chg="del">
          <ac:chgData name="Not M_ur_t_ada" userId="555160e609be70ba" providerId="LiveId" clId="{19696F41-73B5-4841-B670-9FF8BBF21E9A}" dt="2024-06-21T21:09:30.170" v="358" actId="478"/>
          <ac:picMkLst>
            <pc:docMk/>
            <pc:sldMk cId="1466307711" sldId="288"/>
            <ac:picMk id="7" creationId="{4CF9709E-185F-4DCC-9418-A044CD8690E4}"/>
          </ac:picMkLst>
        </pc:picChg>
      </pc:sldChg>
      <pc:sldChg chg="addSp delSp modSp add mod modAnim chgLayout">
        <pc:chgData name="Not M_ur_t_ada" userId="555160e609be70ba" providerId="LiveId" clId="{19696F41-73B5-4841-B670-9FF8BBF21E9A}" dt="2024-06-21T22:36:00.241" v="850" actId="14100"/>
        <pc:sldMkLst>
          <pc:docMk/>
          <pc:sldMk cId="2154818446" sldId="289"/>
        </pc:sldMkLst>
        <pc:spChg chg="add del mod ord">
          <ac:chgData name="Not M_ur_t_ada" userId="555160e609be70ba" providerId="LiveId" clId="{19696F41-73B5-4841-B670-9FF8BBF21E9A}" dt="2024-06-21T22:34:03.566" v="838" actId="6264"/>
          <ac:spMkLst>
            <pc:docMk/>
            <pc:sldMk cId="2154818446" sldId="289"/>
            <ac:spMk id="2" creationId="{401465BB-8D92-4263-88C7-333CF22E4CF1}"/>
          </ac:spMkLst>
        </pc:spChg>
        <pc:spChg chg="add del mod ord">
          <ac:chgData name="Not M_ur_t_ada" userId="555160e609be70ba" providerId="LiveId" clId="{19696F41-73B5-4841-B670-9FF8BBF21E9A}" dt="2024-06-21T22:34:03.566" v="838" actId="6264"/>
          <ac:spMkLst>
            <pc:docMk/>
            <pc:sldMk cId="2154818446" sldId="289"/>
            <ac:spMk id="4" creationId="{1CB77B9B-49DD-45ED-BD32-4FB9A83918BC}"/>
          </ac:spMkLst>
        </pc:spChg>
        <pc:picChg chg="add mod modCrop">
          <ac:chgData name="Not M_ur_t_ada" userId="555160e609be70ba" providerId="LiveId" clId="{19696F41-73B5-4841-B670-9FF8BBF21E9A}" dt="2024-06-21T22:36:00.241" v="850" actId="14100"/>
          <ac:picMkLst>
            <pc:docMk/>
            <pc:sldMk cId="2154818446" sldId="289"/>
            <ac:picMk id="3" creationId="{7CACF56A-B65D-49C9-8CEB-9999475A8228}"/>
          </ac:picMkLst>
        </pc:picChg>
      </pc:sldChg>
      <pc:sldChg chg="add del">
        <pc:chgData name="Not M_ur_t_ada" userId="555160e609be70ba" providerId="LiveId" clId="{19696F41-73B5-4841-B670-9FF8BBF21E9A}" dt="2024-06-21T21:09:38.445" v="361" actId="47"/>
        <pc:sldMkLst>
          <pc:docMk/>
          <pc:sldMk cId="2279128077" sldId="289"/>
        </pc:sldMkLst>
      </pc:sldChg>
      <pc:sldChg chg="addSp modSp add mod modAnim">
        <pc:chgData name="Not M_ur_t_ada" userId="555160e609be70ba" providerId="LiveId" clId="{19696F41-73B5-4841-B670-9FF8BBF21E9A}" dt="2024-06-21T22:40:24.308" v="871" actId="14100"/>
        <pc:sldMkLst>
          <pc:docMk/>
          <pc:sldMk cId="2029594430" sldId="290"/>
        </pc:sldMkLst>
        <pc:picChg chg="add mod modCrop">
          <ac:chgData name="Not M_ur_t_ada" userId="555160e609be70ba" providerId="LiveId" clId="{19696F41-73B5-4841-B670-9FF8BBF21E9A}" dt="2024-06-21T22:40:24.308" v="871" actId="14100"/>
          <ac:picMkLst>
            <pc:docMk/>
            <pc:sldMk cId="2029594430" sldId="290"/>
            <ac:picMk id="3" creationId="{BAF36CE7-364B-4031-A12E-9D4FDDB8606C}"/>
          </ac:picMkLst>
        </pc:picChg>
      </pc:sldChg>
      <pc:sldChg chg="add del">
        <pc:chgData name="Not M_ur_t_ada" userId="555160e609be70ba" providerId="LiveId" clId="{19696F41-73B5-4841-B670-9FF8BBF21E9A}" dt="2024-06-21T21:09:39.364" v="362" actId="47"/>
        <pc:sldMkLst>
          <pc:docMk/>
          <pc:sldMk cId="2347388044" sldId="290"/>
        </pc:sldMkLst>
      </pc:sldChg>
      <pc:sldChg chg="addSp modSp add mod modAnim">
        <pc:chgData name="Not M_ur_t_ada" userId="555160e609be70ba" providerId="LiveId" clId="{19696F41-73B5-4841-B670-9FF8BBF21E9A}" dt="2024-06-21T22:42:44.804" v="889" actId="14100"/>
        <pc:sldMkLst>
          <pc:docMk/>
          <pc:sldMk cId="3847377609" sldId="291"/>
        </pc:sldMkLst>
        <pc:picChg chg="add mod modCrop">
          <ac:chgData name="Not M_ur_t_ada" userId="555160e609be70ba" providerId="LiveId" clId="{19696F41-73B5-4841-B670-9FF8BBF21E9A}" dt="2024-06-21T22:42:44.804" v="889" actId="14100"/>
          <ac:picMkLst>
            <pc:docMk/>
            <pc:sldMk cId="3847377609" sldId="291"/>
            <ac:picMk id="3" creationId="{697C11A4-0DCB-48AC-A8E0-F15F99D35DD3}"/>
          </ac:picMkLst>
        </pc:picChg>
      </pc:sldChg>
      <pc:sldChg chg="addSp modSp add mod modAnim">
        <pc:chgData name="Not M_ur_t_ada" userId="555160e609be70ba" providerId="LiveId" clId="{19696F41-73B5-4841-B670-9FF8BBF21E9A}" dt="2024-06-22T06:49:31.064" v="916" actId="14100"/>
        <pc:sldMkLst>
          <pc:docMk/>
          <pc:sldMk cId="159380954" sldId="292"/>
        </pc:sldMkLst>
        <pc:picChg chg="add mod modCrop">
          <ac:chgData name="Not M_ur_t_ada" userId="555160e609be70ba" providerId="LiveId" clId="{19696F41-73B5-4841-B670-9FF8BBF21E9A}" dt="2024-06-22T06:49:31.064" v="916" actId="14100"/>
          <ac:picMkLst>
            <pc:docMk/>
            <pc:sldMk cId="159380954" sldId="292"/>
            <ac:picMk id="3" creationId="{A7D91352-EB08-40AA-A71F-34A7FD943445}"/>
          </ac:picMkLst>
        </pc:picChg>
      </pc:sldChg>
      <pc:sldChg chg="addSp modSp add mod modAnim">
        <pc:chgData name="Not M_ur_t_ada" userId="555160e609be70ba" providerId="LiveId" clId="{19696F41-73B5-4841-B670-9FF8BBF21E9A}" dt="2024-06-22T06:51:20.330" v="928" actId="14100"/>
        <pc:sldMkLst>
          <pc:docMk/>
          <pc:sldMk cId="3090902037" sldId="293"/>
        </pc:sldMkLst>
        <pc:picChg chg="add mod modCrop">
          <ac:chgData name="Not M_ur_t_ada" userId="555160e609be70ba" providerId="LiveId" clId="{19696F41-73B5-4841-B670-9FF8BBF21E9A}" dt="2024-06-22T06:51:20.330" v="928" actId="14100"/>
          <ac:picMkLst>
            <pc:docMk/>
            <pc:sldMk cId="3090902037" sldId="293"/>
            <ac:picMk id="3" creationId="{33ACB484-9279-42A9-9167-306946FF5F0A}"/>
          </ac:picMkLst>
        </pc:picChg>
      </pc:sldChg>
      <pc:sldChg chg="addSp modSp add mod modAnim">
        <pc:chgData name="Not M_ur_t_ada" userId="555160e609be70ba" providerId="LiveId" clId="{19696F41-73B5-4841-B670-9FF8BBF21E9A}" dt="2024-06-22T08:20:44.183" v="1525"/>
        <pc:sldMkLst>
          <pc:docMk/>
          <pc:sldMk cId="3940734546" sldId="294"/>
        </pc:sldMkLst>
        <pc:picChg chg="add mod modCrop">
          <ac:chgData name="Not M_ur_t_ada" userId="555160e609be70ba" providerId="LiveId" clId="{19696F41-73B5-4841-B670-9FF8BBF21E9A}" dt="2024-06-22T06:53:20.692" v="942" actId="14100"/>
          <ac:picMkLst>
            <pc:docMk/>
            <pc:sldMk cId="3940734546" sldId="294"/>
            <ac:picMk id="3" creationId="{F49DC9C5-ED6F-42D5-9399-C7CCB73DDF8E}"/>
          </ac:picMkLst>
        </pc:picChg>
      </pc:sldChg>
      <pc:sldChg chg="addSp modSp add mod modAnim">
        <pc:chgData name="Not M_ur_t_ada" userId="555160e609be70ba" providerId="LiveId" clId="{19696F41-73B5-4841-B670-9FF8BBF21E9A}" dt="2024-06-22T06:55:45.396" v="961" actId="14100"/>
        <pc:sldMkLst>
          <pc:docMk/>
          <pc:sldMk cId="3553339023" sldId="295"/>
        </pc:sldMkLst>
        <pc:picChg chg="add mod modCrop">
          <ac:chgData name="Not M_ur_t_ada" userId="555160e609be70ba" providerId="LiveId" clId="{19696F41-73B5-4841-B670-9FF8BBF21E9A}" dt="2024-06-22T06:55:45.396" v="961" actId="14100"/>
          <ac:picMkLst>
            <pc:docMk/>
            <pc:sldMk cId="3553339023" sldId="295"/>
            <ac:picMk id="3" creationId="{FEBCC78E-8B77-41C2-BEAE-52F50D96A543}"/>
          </ac:picMkLst>
        </pc:picChg>
      </pc:sldChg>
      <pc:sldChg chg="addSp modSp add mod modAnim">
        <pc:chgData name="Not M_ur_t_ada" userId="555160e609be70ba" providerId="LiveId" clId="{19696F41-73B5-4841-B670-9FF8BBF21E9A}" dt="2024-06-22T06:57:57.357" v="977" actId="14100"/>
        <pc:sldMkLst>
          <pc:docMk/>
          <pc:sldMk cId="3548581172" sldId="296"/>
        </pc:sldMkLst>
        <pc:picChg chg="add mod modCrop">
          <ac:chgData name="Not M_ur_t_ada" userId="555160e609be70ba" providerId="LiveId" clId="{19696F41-73B5-4841-B670-9FF8BBF21E9A}" dt="2024-06-22T06:57:57.357" v="977" actId="14100"/>
          <ac:picMkLst>
            <pc:docMk/>
            <pc:sldMk cId="3548581172" sldId="296"/>
            <ac:picMk id="3" creationId="{849B1A33-070C-43D1-93C8-D1EA7B25585B}"/>
          </ac:picMkLst>
        </pc:picChg>
      </pc:sldChg>
      <pc:sldChg chg="addSp modSp add mod modAnim">
        <pc:chgData name="Not M_ur_t_ada" userId="555160e609be70ba" providerId="LiveId" clId="{19696F41-73B5-4841-B670-9FF8BBF21E9A}" dt="2024-06-22T07:00:23.310" v="992" actId="14100"/>
        <pc:sldMkLst>
          <pc:docMk/>
          <pc:sldMk cId="1705924127" sldId="297"/>
        </pc:sldMkLst>
        <pc:picChg chg="add mod modCrop">
          <ac:chgData name="Not M_ur_t_ada" userId="555160e609be70ba" providerId="LiveId" clId="{19696F41-73B5-4841-B670-9FF8BBF21E9A}" dt="2024-06-22T07:00:23.310" v="992" actId="14100"/>
          <ac:picMkLst>
            <pc:docMk/>
            <pc:sldMk cId="1705924127" sldId="297"/>
            <ac:picMk id="3" creationId="{DCF1AA92-8C8E-4441-BCB7-184391A8FD73}"/>
          </ac:picMkLst>
        </pc:picChg>
      </pc:sldChg>
      <pc:sldChg chg="addSp modSp add mod modAnim">
        <pc:chgData name="Not M_ur_t_ada" userId="555160e609be70ba" providerId="LiveId" clId="{19696F41-73B5-4841-B670-9FF8BBF21E9A}" dt="2024-06-22T07:02:57.840" v="1006" actId="14100"/>
        <pc:sldMkLst>
          <pc:docMk/>
          <pc:sldMk cId="3331318102" sldId="298"/>
        </pc:sldMkLst>
        <pc:picChg chg="add mod modCrop">
          <ac:chgData name="Not M_ur_t_ada" userId="555160e609be70ba" providerId="LiveId" clId="{19696F41-73B5-4841-B670-9FF8BBF21E9A}" dt="2024-06-22T07:02:57.840" v="1006" actId="14100"/>
          <ac:picMkLst>
            <pc:docMk/>
            <pc:sldMk cId="3331318102" sldId="298"/>
            <ac:picMk id="3" creationId="{44AC4B7A-E806-4656-B334-36EC0499923A}"/>
          </ac:picMkLst>
        </pc:picChg>
      </pc:sldChg>
      <pc:sldChg chg="addSp modSp add mod modAnim">
        <pc:chgData name="Not M_ur_t_ada" userId="555160e609be70ba" providerId="LiveId" clId="{19696F41-73B5-4841-B670-9FF8BBF21E9A}" dt="2024-06-22T07:04:37.984" v="1021" actId="14100"/>
        <pc:sldMkLst>
          <pc:docMk/>
          <pc:sldMk cId="1190401358" sldId="299"/>
        </pc:sldMkLst>
        <pc:picChg chg="add mod modCrop">
          <ac:chgData name="Not M_ur_t_ada" userId="555160e609be70ba" providerId="LiveId" clId="{19696F41-73B5-4841-B670-9FF8BBF21E9A}" dt="2024-06-22T07:04:37.984" v="1021" actId="14100"/>
          <ac:picMkLst>
            <pc:docMk/>
            <pc:sldMk cId="1190401358" sldId="299"/>
            <ac:picMk id="3" creationId="{C4BB5066-FC17-49B5-B2C2-0846AABCA8E6}"/>
          </ac:picMkLst>
        </pc:picChg>
      </pc:sldChg>
      <pc:sldChg chg="addSp modSp add mod modAnim">
        <pc:chgData name="Not M_ur_t_ada" userId="555160e609be70ba" providerId="LiveId" clId="{19696F41-73B5-4841-B670-9FF8BBF21E9A}" dt="2024-06-22T07:06:35.133" v="1035" actId="14100"/>
        <pc:sldMkLst>
          <pc:docMk/>
          <pc:sldMk cId="4001196825" sldId="300"/>
        </pc:sldMkLst>
        <pc:picChg chg="add mod modCrop">
          <ac:chgData name="Not M_ur_t_ada" userId="555160e609be70ba" providerId="LiveId" clId="{19696F41-73B5-4841-B670-9FF8BBF21E9A}" dt="2024-06-22T07:06:35.133" v="1035" actId="14100"/>
          <ac:picMkLst>
            <pc:docMk/>
            <pc:sldMk cId="4001196825" sldId="300"/>
            <ac:picMk id="3" creationId="{407CA825-0CF7-46C0-B6D8-B87D93C35C20}"/>
          </ac:picMkLst>
        </pc:picChg>
      </pc:sldChg>
      <pc:sldChg chg="addSp modSp add mod modAnim">
        <pc:chgData name="Not M_ur_t_ada" userId="555160e609be70ba" providerId="LiveId" clId="{19696F41-73B5-4841-B670-9FF8BBF21E9A}" dt="2024-06-22T08:21:30.708" v="1527"/>
        <pc:sldMkLst>
          <pc:docMk/>
          <pc:sldMk cId="630901485" sldId="301"/>
        </pc:sldMkLst>
        <pc:picChg chg="add mod modCrop">
          <ac:chgData name="Not M_ur_t_ada" userId="555160e609be70ba" providerId="LiveId" clId="{19696F41-73B5-4841-B670-9FF8BBF21E9A}" dt="2024-06-22T07:08:07.934" v="1049" actId="14100"/>
          <ac:picMkLst>
            <pc:docMk/>
            <pc:sldMk cId="630901485" sldId="301"/>
            <ac:picMk id="3" creationId="{F7A97A5F-2868-48CD-BE0A-6ABF600199C7}"/>
          </ac:picMkLst>
        </pc:picChg>
      </pc:sldChg>
      <pc:sldChg chg="addSp modSp add mod modAnim">
        <pc:chgData name="Not M_ur_t_ada" userId="555160e609be70ba" providerId="LiveId" clId="{19696F41-73B5-4841-B670-9FF8BBF21E9A}" dt="2024-06-22T07:09:45.081" v="1063" actId="14100"/>
        <pc:sldMkLst>
          <pc:docMk/>
          <pc:sldMk cId="368438941" sldId="302"/>
        </pc:sldMkLst>
        <pc:picChg chg="add mod modCrop">
          <ac:chgData name="Not M_ur_t_ada" userId="555160e609be70ba" providerId="LiveId" clId="{19696F41-73B5-4841-B670-9FF8BBF21E9A}" dt="2024-06-22T07:09:45.081" v="1063" actId="14100"/>
          <ac:picMkLst>
            <pc:docMk/>
            <pc:sldMk cId="368438941" sldId="302"/>
            <ac:picMk id="3" creationId="{E4C52859-A548-428C-8E77-D0AFA7B4BB1E}"/>
          </ac:picMkLst>
        </pc:picChg>
      </pc:sldChg>
      <pc:sldChg chg="addSp modSp add mod modAnim">
        <pc:chgData name="Not M_ur_t_ada" userId="555160e609be70ba" providerId="LiveId" clId="{19696F41-73B5-4841-B670-9FF8BBF21E9A}" dt="2024-06-22T07:11:41.295" v="1077" actId="14100"/>
        <pc:sldMkLst>
          <pc:docMk/>
          <pc:sldMk cId="1212623288" sldId="303"/>
        </pc:sldMkLst>
        <pc:picChg chg="add mod modCrop">
          <ac:chgData name="Not M_ur_t_ada" userId="555160e609be70ba" providerId="LiveId" clId="{19696F41-73B5-4841-B670-9FF8BBF21E9A}" dt="2024-06-22T07:11:41.295" v="1077" actId="14100"/>
          <ac:picMkLst>
            <pc:docMk/>
            <pc:sldMk cId="1212623288" sldId="303"/>
            <ac:picMk id="3" creationId="{74507EC6-6FCE-4E70-B736-C49F1E07E8E9}"/>
          </ac:picMkLst>
        </pc:picChg>
      </pc:sldChg>
      <pc:sldChg chg="addSp modSp add mod modAnim">
        <pc:chgData name="Not M_ur_t_ada" userId="555160e609be70ba" providerId="LiveId" clId="{19696F41-73B5-4841-B670-9FF8BBF21E9A}" dt="2024-06-22T07:13:34.857" v="1095" actId="14100"/>
        <pc:sldMkLst>
          <pc:docMk/>
          <pc:sldMk cId="837368032" sldId="304"/>
        </pc:sldMkLst>
        <pc:picChg chg="add mod modCrop">
          <ac:chgData name="Not M_ur_t_ada" userId="555160e609be70ba" providerId="LiveId" clId="{19696F41-73B5-4841-B670-9FF8BBF21E9A}" dt="2024-06-22T07:13:34.857" v="1095" actId="14100"/>
          <ac:picMkLst>
            <pc:docMk/>
            <pc:sldMk cId="837368032" sldId="304"/>
            <ac:picMk id="3" creationId="{27667503-8CC3-42AA-A226-75E87AD3117A}"/>
          </ac:picMkLst>
        </pc:picChg>
      </pc:sldChg>
      <pc:sldChg chg="addSp modSp add mod modAnim">
        <pc:chgData name="Not M_ur_t_ada" userId="555160e609be70ba" providerId="LiveId" clId="{19696F41-73B5-4841-B670-9FF8BBF21E9A}" dt="2024-06-22T07:15:24.938" v="1110" actId="14100"/>
        <pc:sldMkLst>
          <pc:docMk/>
          <pc:sldMk cId="776206180" sldId="305"/>
        </pc:sldMkLst>
        <pc:picChg chg="add mod modCrop">
          <ac:chgData name="Not M_ur_t_ada" userId="555160e609be70ba" providerId="LiveId" clId="{19696F41-73B5-4841-B670-9FF8BBF21E9A}" dt="2024-06-22T07:15:24.938" v="1110" actId="14100"/>
          <ac:picMkLst>
            <pc:docMk/>
            <pc:sldMk cId="776206180" sldId="305"/>
            <ac:picMk id="3" creationId="{A4603985-654E-466D-BC0B-A5A93DC378BD}"/>
          </ac:picMkLst>
        </pc:picChg>
      </pc:sldChg>
      <pc:sldChg chg="addSp delSp modSp add mod modAnim">
        <pc:chgData name="Not M_ur_t_ada" userId="555160e609be70ba" providerId="LiveId" clId="{19696F41-73B5-4841-B670-9FF8BBF21E9A}" dt="2024-06-22T07:17:18.346" v="1124" actId="14100"/>
        <pc:sldMkLst>
          <pc:docMk/>
          <pc:sldMk cId="3032747616" sldId="306"/>
        </pc:sldMkLst>
        <pc:picChg chg="add del mod">
          <ac:chgData name="Not M_ur_t_ada" userId="555160e609be70ba" providerId="LiveId" clId="{19696F41-73B5-4841-B670-9FF8BBF21E9A}" dt="2024-06-21T21:15:43.175" v="434" actId="478"/>
          <ac:picMkLst>
            <pc:docMk/>
            <pc:sldMk cId="3032747616" sldId="306"/>
            <ac:picMk id="3" creationId="{AF188715-7F88-4413-B446-2C23B932AA88}"/>
          </ac:picMkLst>
        </pc:picChg>
        <pc:picChg chg="add mod modCrop">
          <ac:chgData name="Not M_ur_t_ada" userId="555160e609be70ba" providerId="LiveId" clId="{19696F41-73B5-4841-B670-9FF8BBF21E9A}" dt="2024-06-22T07:17:18.346" v="1124" actId="14100"/>
          <ac:picMkLst>
            <pc:docMk/>
            <pc:sldMk cId="3032747616" sldId="306"/>
            <ac:picMk id="5" creationId="{088F4C2F-7485-44FA-B09E-92EDF33F6FAB}"/>
          </ac:picMkLst>
        </pc:picChg>
      </pc:sldChg>
      <pc:sldChg chg="addSp modSp add mod modAnim">
        <pc:chgData name="Not M_ur_t_ada" userId="555160e609be70ba" providerId="LiveId" clId="{19696F41-73B5-4841-B670-9FF8BBF21E9A}" dt="2024-06-22T07:18:50.247" v="1138" actId="14100"/>
        <pc:sldMkLst>
          <pc:docMk/>
          <pc:sldMk cId="4074776750" sldId="307"/>
        </pc:sldMkLst>
        <pc:picChg chg="add mod modCrop">
          <ac:chgData name="Not M_ur_t_ada" userId="555160e609be70ba" providerId="LiveId" clId="{19696F41-73B5-4841-B670-9FF8BBF21E9A}" dt="2024-06-22T07:18:50.247" v="1138" actId="14100"/>
          <ac:picMkLst>
            <pc:docMk/>
            <pc:sldMk cId="4074776750" sldId="307"/>
            <ac:picMk id="3" creationId="{AFBC2D1B-547D-4D36-B4DF-2B2F251CC7FB}"/>
          </ac:picMkLst>
        </pc:picChg>
      </pc:sldChg>
      <pc:sldChg chg="addSp modSp add mod modAnim">
        <pc:chgData name="Not M_ur_t_ada" userId="555160e609be70ba" providerId="LiveId" clId="{19696F41-73B5-4841-B670-9FF8BBF21E9A}" dt="2024-06-22T08:22:02.272" v="1529"/>
        <pc:sldMkLst>
          <pc:docMk/>
          <pc:sldMk cId="1516945633" sldId="308"/>
        </pc:sldMkLst>
        <pc:picChg chg="add mod modCrop">
          <ac:chgData name="Not M_ur_t_ada" userId="555160e609be70ba" providerId="LiveId" clId="{19696F41-73B5-4841-B670-9FF8BBF21E9A}" dt="2024-06-22T07:20:20.020" v="1153" actId="14100"/>
          <ac:picMkLst>
            <pc:docMk/>
            <pc:sldMk cId="1516945633" sldId="308"/>
            <ac:picMk id="3" creationId="{F43C7A60-6FF3-4B3D-95C5-439A706917C6}"/>
          </ac:picMkLst>
        </pc:picChg>
      </pc:sldChg>
      <pc:sldChg chg="addSp modSp add mod modAnim">
        <pc:chgData name="Not M_ur_t_ada" userId="555160e609be70ba" providerId="LiveId" clId="{19696F41-73B5-4841-B670-9FF8BBF21E9A}" dt="2024-06-22T07:21:51.568" v="1167" actId="14100"/>
        <pc:sldMkLst>
          <pc:docMk/>
          <pc:sldMk cId="2832638376" sldId="309"/>
        </pc:sldMkLst>
        <pc:picChg chg="add mod modCrop">
          <ac:chgData name="Not M_ur_t_ada" userId="555160e609be70ba" providerId="LiveId" clId="{19696F41-73B5-4841-B670-9FF8BBF21E9A}" dt="2024-06-22T07:21:51.568" v="1167" actId="14100"/>
          <ac:picMkLst>
            <pc:docMk/>
            <pc:sldMk cId="2832638376" sldId="309"/>
            <ac:picMk id="3" creationId="{F258EA41-628A-4474-9F16-5C3661E820A5}"/>
          </ac:picMkLst>
        </pc:picChg>
      </pc:sldChg>
      <pc:sldChg chg="addSp modSp add mod modAnim">
        <pc:chgData name="Not M_ur_t_ada" userId="555160e609be70ba" providerId="LiveId" clId="{19696F41-73B5-4841-B670-9FF8BBF21E9A}" dt="2024-06-22T07:23:23.483" v="1182" actId="14100"/>
        <pc:sldMkLst>
          <pc:docMk/>
          <pc:sldMk cId="700074834" sldId="310"/>
        </pc:sldMkLst>
        <pc:picChg chg="add mod modCrop">
          <ac:chgData name="Not M_ur_t_ada" userId="555160e609be70ba" providerId="LiveId" clId="{19696F41-73B5-4841-B670-9FF8BBF21E9A}" dt="2024-06-22T07:23:23.483" v="1182" actId="14100"/>
          <ac:picMkLst>
            <pc:docMk/>
            <pc:sldMk cId="700074834" sldId="310"/>
            <ac:picMk id="3" creationId="{30CD957C-11D4-44AE-B199-06BF431EC241}"/>
          </ac:picMkLst>
        </pc:picChg>
      </pc:sldChg>
      <pc:sldChg chg="addSp modSp add mod modAnim">
        <pc:chgData name="Not M_ur_t_ada" userId="555160e609be70ba" providerId="LiveId" clId="{19696F41-73B5-4841-B670-9FF8BBF21E9A}" dt="2024-06-22T07:26:16.670" v="1199" actId="14100"/>
        <pc:sldMkLst>
          <pc:docMk/>
          <pc:sldMk cId="3496628417" sldId="311"/>
        </pc:sldMkLst>
        <pc:picChg chg="add mod modCrop">
          <ac:chgData name="Not M_ur_t_ada" userId="555160e609be70ba" providerId="LiveId" clId="{19696F41-73B5-4841-B670-9FF8BBF21E9A}" dt="2024-06-22T07:26:16.670" v="1199" actId="14100"/>
          <ac:picMkLst>
            <pc:docMk/>
            <pc:sldMk cId="3496628417" sldId="311"/>
            <ac:picMk id="3" creationId="{3E007B38-3733-4C4C-8D65-95CB6C4E2C1C}"/>
          </ac:picMkLst>
        </pc:picChg>
      </pc:sldChg>
      <pc:sldChg chg="addSp modSp add mod modAnim">
        <pc:chgData name="Not M_ur_t_ada" userId="555160e609be70ba" providerId="LiveId" clId="{19696F41-73B5-4841-B670-9FF8BBF21E9A}" dt="2024-06-22T07:30:37.285" v="1215" actId="14100"/>
        <pc:sldMkLst>
          <pc:docMk/>
          <pc:sldMk cId="2584376651" sldId="312"/>
        </pc:sldMkLst>
        <pc:picChg chg="add mod modCrop">
          <ac:chgData name="Not M_ur_t_ada" userId="555160e609be70ba" providerId="LiveId" clId="{19696F41-73B5-4841-B670-9FF8BBF21E9A}" dt="2024-06-22T07:30:37.285" v="1215" actId="14100"/>
          <ac:picMkLst>
            <pc:docMk/>
            <pc:sldMk cId="2584376651" sldId="312"/>
            <ac:picMk id="3" creationId="{F99FC412-4827-4E9F-8548-BF92786A97F8}"/>
          </ac:picMkLst>
        </pc:picChg>
      </pc:sldChg>
      <pc:sldChg chg="addSp modSp add mod modAnim">
        <pc:chgData name="Not M_ur_t_ada" userId="555160e609be70ba" providerId="LiveId" clId="{19696F41-73B5-4841-B670-9FF8BBF21E9A}" dt="2024-06-22T07:32:05.541" v="1234" actId="14100"/>
        <pc:sldMkLst>
          <pc:docMk/>
          <pc:sldMk cId="784574597" sldId="313"/>
        </pc:sldMkLst>
        <pc:picChg chg="add mod modCrop">
          <ac:chgData name="Not M_ur_t_ada" userId="555160e609be70ba" providerId="LiveId" clId="{19696F41-73B5-4841-B670-9FF8BBF21E9A}" dt="2024-06-22T07:32:05.541" v="1234" actId="14100"/>
          <ac:picMkLst>
            <pc:docMk/>
            <pc:sldMk cId="784574597" sldId="313"/>
            <ac:picMk id="3" creationId="{639AEF7A-4A8F-4B37-87E6-DE6B61F4E2D3}"/>
          </ac:picMkLst>
        </pc:picChg>
      </pc:sldChg>
      <pc:sldChg chg="addSp modSp add mod modAnim">
        <pc:chgData name="Not M_ur_t_ada" userId="555160e609be70ba" providerId="LiveId" clId="{19696F41-73B5-4841-B670-9FF8BBF21E9A}" dt="2024-06-22T07:33:28.779" v="1249" actId="14100"/>
        <pc:sldMkLst>
          <pc:docMk/>
          <pc:sldMk cId="2190575974" sldId="314"/>
        </pc:sldMkLst>
        <pc:picChg chg="add mod modCrop">
          <ac:chgData name="Not M_ur_t_ada" userId="555160e609be70ba" providerId="LiveId" clId="{19696F41-73B5-4841-B670-9FF8BBF21E9A}" dt="2024-06-22T07:33:28.779" v="1249" actId="14100"/>
          <ac:picMkLst>
            <pc:docMk/>
            <pc:sldMk cId="2190575974" sldId="314"/>
            <ac:picMk id="3" creationId="{3213D372-4D92-4952-AE4C-5B4C464367C3}"/>
          </ac:picMkLst>
        </pc:picChg>
      </pc:sldChg>
      <pc:sldChg chg="addSp modSp add mod modAnim">
        <pc:chgData name="Not M_ur_t_ada" userId="555160e609be70ba" providerId="LiveId" clId="{19696F41-73B5-4841-B670-9FF8BBF21E9A}" dt="2024-06-22T08:22:35.300" v="1531"/>
        <pc:sldMkLst>
          <pc:docMk/>
          <pc:sldMk cId="1737838573" sldId="315"/>
        </pc:sldMkLst>
        <pc:picChg chg="add mod modCrop">
          <ac:chgData name="Not M_ur_t_ada" userId="555160e609be70ba" providerId="LiveId" clId="{19696F41-73B5-4841-B670-9FF8BBF21E9A}" dt="2024-06-22T07:34:54.785" v="1263" actId="14100"/>
          <ac:picMkLst>
            <pc:docMk/>
            <pc:sldMk cId="1737838573" sldId="315"/>
            <ac:picMk id="3" creationId="{77A0E35B-2D31-4047-BE9B-64C215933542}"/>
          </ac:picMkLst>
        </pc:picChg>
      </pc:sldChg>
      <pc:sldChg chg="addSp modSp add mod modAnim">
        <pc:chgData name="Not M_ur_t_ada" userId="555160e609be70ba" providerId="LiveId" clId="{19696F41-73B5-4841-B670-9FF8BBF21E9A}" dt="2024-06-22T07:37:09.229" v="1279" actId="14100"/>
        <pc:sldMkLst>
          <pc:docMk/>
          <pc:sldMk cId="151019038" sldId="316"/>
        </pc:sldMkLst>
        <pc:picChg chg="add mod modCrop">
          <ac:chgData name="Not M_ur_t_ada" userId="555160e609be70ba" providerId="LiveId" clId="{19696F41-73B5-4841-B670-9FF8BBF21E9A}" dt="2024-06-22T07:37:09.229" v="1279" actId="14100"/>
          <ac:picMkLst>
            <pc:docMk/>
            <pc:sldMk cId="151019038" sldId="316"/>
            <ac:picMk id="3" creationId="{383DBF68-58E8-485D-BD1F-36989988E612}"/>
          </ac:picMkLst>
        </pc:picChg>
      </pc:sldChg>
      <pc:sldChg chg="addSp modSp add mod modAnim">
        <pc:chgData name="Not M_ur_t_ada" userId="555160e609be70ba" providerId="LiveId" clId="{19696F41-73B5-4841-B670-9FF8BBF21E9A}" dt="2024-06-22T08:11:26.914" v="1478" actId="14100"/>
        <pc:sldMkLst>
          <pc:docMk/>
          <pc:sldMk cId="256996957" sldId="317"/>
        </pc:sldMkLst>
        <pc:picChg chg="add mod modCrop">
          <ac:chgData name="Not M_ur_t_ada" userId="555160e609be70ba" providerId="LiveId" clId="{19696F41-73B5-4841-B670-9FF8BBF21E9A}" dt="2024-06-22T08:11:26.914" v="1478" actId="14100"/>
          <ac:picMkLst>
            <pc:docMk/>
            <pc:sldMk cId="256996957" sldId="317"/>
            <ac:picMk id="3" creationId="{6571C45C-8E85-4350-8015-FB4A9BF8E2F5}"/>
          </ac:picMkLst>
        </pc:picChg>
      </pc:sldChg>
      <pc:sldChg chg="addSp modSp add mod modAnim">
        <pc:chgData name="Not M_ur_t_ada" userId="555160e609be70ba" providerId="LiveId" clId="{19696F41-73B5-4841-B670-9FF8BBF21E9A}" dt="2024-06-22T08:17:28.226" v="1508" actId="14100"/>
        <pc:sldMkLst>
          <pc:docMk/>
          <pc:sldMk cId="3541594710" sldId="318"/>
        </pc:sldMkLst>
        <pc:picChg chg="add mod modCrop">
          <ac:chgData name="Not M_ur_t_ada" userId="555160e609be70ba" providerId="LiveId" clId="{19696F41-73B5-4841-B670-9FF8BBF21E9A}" dt="2024-06-22T08:17:28.226" v="1508" actId="14100"/>
          <ac:picMkLst>
            <pc:docMk/>
            <pc:sldMk cId="3541594710" sldId="318"/>
            <ac:picMk id="3" creationId="{3A414C7E-926D-4F57-BDFA-51C3556EE444}"/>
          </ac:picMkLst>
        </pc:picChg>
      </pc:sldChg>
      <pc:sldChg chg="addSp modSp add mod modAnim">
        <pc:chgData name="Not M_ur_t_ada" userId="555160e609be70ba" providerId="LiveId" clId="{19696F41-73B5-4841-B670-9FF8BBF21E9A}" dt="2024-06-22T08:18:28.874" v="1518" actId="14100"/>
        <pc:sldMkLst>
          <pc:docMk/>
          <pc:sldMk cId="1535556341" sldId="319"/>
        </pc:sldMkLst>
        <pc:picChg chg="add mod modCrop">
          <ac:chgData name="Not M_ur_t_ada" userId="555160e609be70ba" providerId="LiveId" clId="{19696F41-73B5-4841-B670-9FF8BBF21E9A}" dt="2024-06-22T08:18:28.874" v="1518" actId="14100"/>
          <ac:picMkLst>
            <pc:docMk/>
            <pc:sldMk cId="1535556341" sldId="319"/>
            <ac:picMk id="3" creationId="{99C5AE99-BF5E-40D7-9DA8-4C25F14D6833}"/>
          </ac:picMkLst>
        </pc:picChg>
      </pc:sldChg>
      <pc:sldChg chg="addSp modSp add mod modAnim">
        <pc:chgData name="Not M_ur_t_ada" userId="555160e609be70ba" providerId="LiveId" clId="{19696F41-73B5-4841-B670-9FF8BBF21E9A}" dt="2024-06-22T07:58:38.399" v="1371" actId="14100"/>
        <pc:sldMkLst>
          <pc:docMk/>
          <pc:sldMk cId="1679836114" sldId="320"/>
        </pc:sldMkLst>
        <pc:picChg chg="add mod modCrop">
          <ac:chgData name="Not M_ur_t_ada" userId="555160e609be70ba" providerId="LiveId" clId="{19696F41-73B5-4841-B670-9FF8BBF21E9A}" dt="2024-06-22T07:58:38.399" v="1371" actId="14100"/>
          <ac:picMkLst>
            <pc:docMk/>
            <pc:sldMk cId="1679836114" sldId="320"/>
            <ac:picMk id="3" creationId="{E2B5A3A4-34E3-46B5-B526-954E9C53D3C3}"/>
          </ac:picMkLst>
        </pc:picChg>
      </pc:sldChg>
      <pc:sldChg chg="addSp modSp add mod modAnim">
        <pc:chgData name="Not M_ur_t_ada" userId="555160e609be70ba" providerId="LiveId" clId="{19696F41-73B5-4841-B670-9FF8BBF21E9A}" dt="2024-06-22T07:56:44.722" v="1355" actId="14100"/>
        <pc:sldMkLst>
          <pc:docMk/>
          <pc:sldMk cId="3822291664" sldId="321"/>
        </pc:sldMkLst>
        <pc:picChg chg="add mod modCrop">
          <ac:chgData name="Not M_ur_t_ada" userId="555160e609be70ba" providerId="LiveId" clId="{19696F41-73B5-4841-B670-9FF8BBF21E9A}" dt="2024-06-22T07:56:44.722" v="1355" actId="14100"/>
          <ac:picMkLst>
            <pc:docMk/>
            <pc:sldMk cId="3822291664" sldId="321"/>
            <ac:picMk id="3" creationId="{81BF1464-F183-45EC-9095-6275950785A8}"/>
          </ac:picMkLst>
        </pc:picChg>
      </pc:sldChg>
      <pc:sldChg chg="addSp modSp add mod modAnim">
        <pc:chgData name="Not M_ur_t_ada" userId="555160e609be70ba" providerId="LiveId" clId="{19696F41-73B5-4841-B670-9FF8BBF21E9A}" dt="2024-06-22T08:23:06.861" v="1533"/>
        <pc:sldMkLst>
          <pc:docMk/>
          <pc:sldMk cId="774663050" sldId="322"/>
        </pc:sldMkLst>
        <pc:picChg chg="add mod modCrop">
          <ac:chgData name="Not M_ur_t_ada" userId="555160e609be70ba" providerId="LiveId" clId="{19696F41-73B5-4841-B670-9FF8BBF21E9A}" dt="2024-06-22T08:06:34.675" v="1434" actId="14100"/>
          <ac:picMkLst>
            <pc:docMk/>
            <pc:sldMk cId="774663050" sldId="322"/>
            <ac:picMk id="3" creationId="{D9CA6920-0F38-42CF-ADD3-664A71BFA457}"/>
          </ac:picMkLst>
        </pc:picChg>
      </pc:sldChg>
      <pc:sldChg chg="addSp modSp add mod modAnim">
        <pc:chgData name="Not M_ur_t_ada" userId="555160e609be70ba" providerId="LiveId" clId="{19696F41-73B5-4841-B670-9FF8BBF21E9A}" dt="2024-06-22T08:09:41.049" v="1463" actId="14100"/>
        <pc:sldMkLst>
          <pc:docMk/>
          <pc:sldMk cId="4110848972" sldId="323"/>
        </pc:sldMkLst>
        <pc:picChg chg="add mod modCrop">
          <ac:chgData name="Not M_ur_t_ada" userId="555160e609be70ba" providerId="LiveId" clId="{19696F41-73B5-4841-B670-9FF8BBF21E9A}" dt="2024-06-22T08:09:41.049" v="1463" actId="14100"/>
          <ac:picMkLst>
            <pc:docMk/>
            <pc:sldMk cId="4110848972" sldId="323"/>
            <ac:picMk id="3" creationId="{B5CFEC51-7A47-4395-8638-2D929562488B}"/>
          </ac:picMkLst>
        </pc:picChg>
      </pc:sldChg>
      <pc:sldChg chg="addSp modSp add mod modAnim">
        <pc:chgData name="Not M_ur_t_ada" userId="555160e609be70ba" providerId="LiveId" clId="{19696F41-73B5-4841-B670-9FF8BBF21E9A}" dt="2024-06-22T07:57:49.255" v="1363" actId="14100"/>
        <pc:sldMkLst>
          <pc:docMk/>
          <pc:sldMk cId="158054671" sldId="324"/>
        </pc:sldMkLst>
        <pc:picChg chg="add mod modCrop">
          <ac:chgData name="Not M_ur_t_ada" userId="555160e609be70ba" providerId="LiveId" clId="{19696F41-73B5-4841-B670-9FF8BBF21E9A}" dt="2024-06-22T07:57:49.255" v="1363" actId="14100"/>
          <ac:picMkLst>
            <pc:docMk/>
            <pc:sldMk cId="158054671" sldId="324"/>
            <ac:picMk id="3" creationId="{A91CCDBA-ED80-473D-B818-2F0CA7980B9C}"/>
          </ac:picMkLst>
        </pc:picChg>
      </pc:sldChg>
      <pc:sldChg chg="addSp modSp add mod modAnim">
        <pc:chgData name="Not M_ur_t_ada" userId="555160e609be70ba" providerId="LiveId" clId="{19696F41-73B5-4841-B670-9FF8BBF21E9A}" dt="2024-06-22T08:24:42.358" v="1544" actId="14100"/>
        <pc:sldMkLst>
          <pc:docMk/>
          <pc:sldMk cId="941273470" sldId="325"/>
        </pc:sldMkLst>
        <pc:picChg chg="add mod modCrop">
          <ac:chgData name="Not M_ur_t_ada" userId="555160e609be70ba" providerId="LiveId" clId="{19696F41-73B5-4841-B670-9FF8BBF21E9A}" dt="2024-06-22T08:24:42.358" v="1544" actId="14100"/>
          <ac:picMkLst>
            <pc:docMk/>
            <pc:sldMk cId="941273470" sldId="325"/>
            <ac:picMk id="3" creationId="{8C136999-DA0E-46F3-B289-13B1CB18553D}"/>
          </ac:picMkLst>
        </pc:picChg>
      </pc:sldChg>
      <pc:sldChg chg="addSp modSp add mod modAnim">
        <pc:chgData name="Not M_ur_t_ada" userId="555160e609be70ba" providerId="LiveId" clId="{19696F41-73B5-4841-B670-9FF8BBF21E9A}" dt="2024-06-22T07:59:19.264" v="1378" actId="14100"/>
        <pc:sldMkLst>
          <pc:docMk/>
          <pc:sldMk cId="1752722925" sldId="326"/>
        </pc:sldMkLst>
        <pc:picChg chg="add mod modCrop">
          <ac:chgData name="Not M_ur_t_ada" userId="555160e609be70ba" providerId="LiveId" clId="{19696F41-73B5-4841-B670-9FF8BBF21E9A}" dt="2024-06-22T07:59:19.264" v="1378" actId="14100"/>
          <ac:picMkLst>
            <pc:docMk/>
            <pc:sldMk cId="1752722925" sldId="326"/>
            <ac:picMk id="3" creationId="{9A962056-59C1-4ADC-8A8F-0C03EEABA626}"/>
          </ac:picMkLst>
        </pc:picChg>
      </pc:sldChg>
      <pc:sldChg chg="addSp modSp add mod modAnim">
        <pc:chgData name="Not M_ur_t_ada" userId="555160e609be70ba" providerId="LiveId" clId="{19696F41-73B5-4841-B670-9FF8BBF21E9A}" dt="2024-06-22T08:03:26.729" v="1410" actId="14100"/>
        <pc:sldMkLst>
          <pc:docMk/>
          <pc:sldMk cId="685544713" sldId="327"/>
        </pc:sldMkLst>
        <pc:picChg chg="add mod modCrop">
          <ac:chgData name="Not M_ur_t_ada" userId="555160e609be70ba" providerId="LiveId" clId="{19696F41-73B5-4841-B670-9FF8BBF21E9A}" dt="2024-06-22T08:03:26.729" v="1410" actId="14100"/>
          <ac:picMkLst>
            <pc:docMk/>
            <pc:sldMk cId="685544713" sldId="327"/>
            <ac:picMk id="3" creationId="{213196B7-4803-4541-88D0-75F72B06B0E3}"/>
          </ac:picMkLst>
        </pc:picChg>
      </pc:sldChg>
      <pc:sldChg chg="addSp modSp add del">
        <pc:chgData name="Not M_ur_t_ada" userId="555160e609be70ba" providerId="LiveId" clId="{19696F41-73B5-4841-B670-9FF8BBF21E9A}" dt="2024-06-21T21:22:10.258" v="459" actId="47"/>
        <pc:sldMkLst>
          <pc:docMk/>
          <pc:sldMk cId="2007539477" sldId="328"/>
        </pc:sldMkLst>
        <pc:picChg chg="add mod">
          <ac:chgData name="Not M_ur_t_ada" userId="555160e609be70ba" providerId="LiveId" clId="{19696F41-73B5-4841-B670-9FF8BBF21E9A}" dt="2024-06-21T21:21:42.199" v="457" actId="931"/>
          <ac:picMkLst>
            <pc:docMk/>
            <pc:sldMk cId="2007539477" sldId="328"/>
            <ac:picMk id="3" creationId="{B68161E0-1C72-4A47-8867-A532B8F3139C}"/>
          </ac:picMkLst>
        </pc:picChg>
      </pc:sldChg>
      <pc:sldChg chg="addSp modSp add mod modAnim">
        <pc:chgData name="Not M_ur_t_ada" userId="555160e609be70ba" providerId="LiveId" clId="{19696F41-73B5-4841-B670-9FF8BBF21E9A}" dt="2024-06-22T07:59:58.250" v="1386" actId="14100"/>
        <pc:sldMkLst>
          <pc:docMk/>
          <pc:sldMk cId="1412765878" sldId="329"/>
        </pc:sldMkLst>
        <pc:picChg chg="add mod modCrop">
          <ac:chgData name="Not M_ur_t_ada" userId="555160e609be70ba" providerId="LiveId" clId="{19696F41-73B5-4841-B670-9FF8BBF21E9A}" dt="2024-06-22T07:59:58.250" v="1386" actId="14100"/>
          <ac:picMkLst>
            <pc:docMk/>
            <pc:sldMk cId="1412765878" sldId="329"/>
            <ac:picMk id="3" creationId="{2A5E3603-1906-424A-8B15-519C74309E21}"/>
          </ac:picMkLst>
        </pc:picChg>
      </pc:sldChg>
      <pc:sldChg chg="addSp modSp add mod modAnim">
        <pc:chgData name="Not M_ur_t_ada" userId="555160e609be70ba" providerId="LiveId" clId="{19696F41-73B5-4841-B670-9FF8BBF21E9A}" dt="2024-06-22T08:25:34.746" v="1549"/>
        <pc:sldMkLst>
          <pc:docMk/>
          <pc:sldMk cId="987158286" sldId="330"/>
        </pc:sldMkLst>
        <pc:picChg chg="add mod modCrop">
          <ac:chgData name="Not M_ur_t_ada" userId="555160e609be70ba" providerId="LiveId" clId="{19696F41-73B5-4841-B670-9FF8BBF21E9A}" dt="2024-06-22T08:01:22.987" v="1396" actId="14100"/>
          <ac:picMkLst>
            <pc:docMk/>
            <pc:sldMk cId="987158286" sldId="330"/>
            <ac:picMk id="3" creationId="{B5C094FB-3145-4E5A-8178-48C9573AFBCA}"/>
          </ac:picMkLst>
        </pc:picChg>
      </pc:sldChg>
      <pc:sldChg chg="addSp modSp add mod modAnim">
        <pc:chgData name="Not M_ur_t_ada" userId="555160e609be70ba" providerId="LiveId" clId="{19696F41-73B5-4841-B670-9FF8BBF21E9A}" dt="2024-06-22T07:54:23.641" v="1342" actId="14100"/>
        <pc:sldMkLst>
          <pc:docMk/>
          <pc:sldMk cId="980558532" sldId="331"/>
        </pc:sldMkLst>
        <pc:picChg chg="add mod modCrop">
          <ac:chgData name="Not M_ur_t_ada" userId="555160e609be70ba" providerId="LiveId" clId="{19696F41-73B5-4841-B670-9FF8BBF21E9A}" dt="2024-06-22T07:54:23.641" v="1342" actId="14100"/>
          <ac:picMkLst>
            <pc:docMk/>
            <pc:sldMk cId="980558532" sldId="331"/>
            <ac:picMk id="3" creationId="{259FF943-AD44-47FC-A062-B8389E3F882C}"/>
          </ac:picMkLst>
        </pc:picChg>
      </pc:sldChg>
      <pc:sldChg chg="addSp modSp add mod modAnim">
        <pc:chgData name="Not M_ur_t_ada" userId="555160e609be70ba" providerId="LiveId" clId="{19696F41-73B5-4841-B670-9FF8BBF21E9A}" dt="2024-06-22T07:52:48.447" v="1328" actId="14100"/>
        <pc:sldMkLst>
          <pc:docMk/>
          <pc:sldMk cId="2472027990" sldId="332"/>
        </pc:sldMkLst>
        <pc:picChg chg="add mod modCrop">
          <ac:chgData name="Not M_ur_t_ada" userId="555160e609be70ba" providerId="LiveId" clId="{19696F41-73B5-4841-B670-9FF8BBF21E9A}" dt="2024-06-22T07:52:48.447" v="1328" actId="14100"/>
          <ac:picMkLst>
            <pc:docMk/>
            <pc:sldMk cId="2472027990" sldId="332"/>
            <ac:picMk id="3" creationId="{AE7A843F-B9F0-4348-A1A9-94C08E919B4B}"/>
          </ac:picMkLst>
        </pc:picChg>
      </pc:sldChg>
      <pc:sldChg chg="addSp modSp add mod modAnim">
        <pc:chgData name="Not M_ur_t_ada" userId="555160e609be70ba" providerId="LiveId" clId="{19696F41-73B5-4841-B670-9FF8BBF21E9A}" dt="2024-06-22T07:50:48.119" v="1311" actId="14100"/>
        <pc:sldMkLst>
          <pc:docMk/>
          <pc:sldMk cId="443432436" sldId="333"/>
        </pc:sldMkLst>
        <pc:picChg chg="add mod modCrop">
          <ac:chgData name="Not M_ur_t_ada" userId="555160e609be70ba" providerId="LiveId" clId="{19696F41-73B5-4841-B670-9FF8BBF21E9A}" dt="2024-06-22T07:50:48.119" v="1311" actId="14100"/>
          <ac:picMkLst>
            <pc:docMk/>
            <pc:sldMk cId="443432436" sldId="333"/>
            <ac:picMk id="3" creationId="{B660B990-0E7F-4FEC-AB59-9551994DC17B}"/>
          </ac:picMkLst>
        </pc:picChg>
      </pc:sldChg>
      <pc:sldChg chg="addSp modSp add mod modAnim">
        <pc:chgData name="Not M_ur_t_ada" userId="555160e609be70ba" providerId="LiveId" clId="{19696F41-73B5-4841-B670-9FF8BBF21E9A}" dt="2024-06-22T07:47:56.554" v="1299" actId="14100"/>
        <pc:sldMkLst>
          <pc:docMk/>
          <pc:sldMk cId="1583515929" sldId="334"/>
        </pc:sldMkLst>
        <pc:picChg chg="add mod modCrop">
          <ac:chgData name="Not M_ur_t_ada" userId="555160e609be70ba" providerId="LiveId" clId="{19696F41-73B5-4841-B670-9FF8BBF21E9A}" dt="2024-06-22T07:47:56.554" v="1299" actId="14100"/>
          <ac:picMkLst>
            <pc:docMk/>
            <pc:sldMk cId="1583515929" sldId="334"/>
            <ac:picMk id="3" creationId="{6A47F541-7C91-460F-BA9C-7B433488B96E}"/>
          </ac:picMkLst>
        </pc:picChg>
      </pc:sldChg>
      <pc:sldChg chg="addSp modSp add mod modAnim">
        <pc:chgData name="Not M_ur_t_ada" userId="555160e609be70ba" providerId="LiveId" clId="{19696F41-73B5-4841-B670-9FF8BBF21E9A}" dt="2024-06-22T07:40:28.504" v="1291" actId="14100"/>
        <pc:sldMkLst>
          <pc:docMk/>
          <pc:sldMk cId="3086915222" sldId="335"/>
        </pc:sldMkLst>
        <pc:picChg chg="add mod modCrop">
          <ac:chgData name="Not M_ur_t_ada" userId="555160e609be70ba" providerId="LiveId" clId="{19696F41-73B5-4841-B670-9FF8BBF21E9A}" dt="2024-06-22T07:40:28.504" v="1291" actId="14100"/>
          <ac:picMkLst>
            <pc:docMk/>
            <pc:sldMk cId="3086915222" sldId="335"/>
            <ac:picMk id="3" creationId="{9DCA8A16-9FA3-4950-9AAE-2000DB5A6CA0}"/>
          </ac:picMkLst>
        </pc:picChg>
      </pc:sldChg>
      <pc:sldChg chg="addSp delSp modSp add del mod">
        <pc:chgData name="Not M_ur_t_ada" userId="555160e609be70ba" providerId="LiveId" clId="{19696F41-73B5-4841-B670-9FF8BBF21E9A}" dt="2024-06-21T21:23:41.935" v="468" actId="47"/>
        <pc:sldMkLst>
          <pc:docMk/>
          <pc:sldMk cId="229943365" sldId="336"/>
        </pc:sldMkLst>
        <pc:picChg chg="add del mod">
          <ac:chgData name="Not M_ur_t_ada" userId="555160e609be70ba" providerId="LiveId" clId="{19696F41-73B5-4841-B670-9FF8BBF21E9A}" dt="2024-06-21T21:23:35.514" v="467" actId="478"/>
          <ac:picMkLst>
            <pc:docMk/>
            <pc:sldMk cId="229943365" sldId="336"/>
            <ac:picMk id="3" creationId="{89154B21-8FB9-43DF-8DB8-B105E1EA8A36}"/>
          </ac:picMkLst>
        </pc:picChg>
      </pc:sldChg>
      <pc:sldChg chg="modSp add mod modAnim">
        <pc:chgData name="Not M_ur_t_ada" userId="555160e609be70ba" providerId="LiveId" clId="{19696F41-73B5-4841-B670-9FF8BBF21E9A}" dt="2024-06-21T22:33:23.399" v="832" actId="14100"/>
        <pc:sldMkLst>
          <pc:docMk/>
          <pc:sldMk cId="528486659" sldId="336"/>
        </pc:sldMkLst>
        <pc:picChg chg="mod modCrop">
          <ac:chgData name="Not M_ur_t_ada" userId="555160e609be70ba" providerId="LiveId" clId="{19696F41-73B5-4841-B670-9FF8BBF21E9A}" dt="2024-06-21T22:33:23.399" v="832" actId="14100"/>
          <ac:picMkLst>
            <pc:docMk/>
            <pc:sldMk cId="528486659" sldId="336"/>
            <ac:picMk id="7" creationId="{4CF9709E-185F-4DCC-9418-A044CD8690E4}"/>
          </ac:picMkLst>
        </pc:picChg>
      </pc:sldChg>
      <pc:sldChg chg="modSp add mod modAnim">
        <pc:chgData name="Not M_ur_t_ada" userId="555160e609be70ba" providerId="LiveId" clId="{19696F41-73B5-4841-B670-9FF8BBF21E9A}" dt="2024-06-21T22:33:07.759" v="828" actId="14100"/>
        <pc:sldMkLst>
          <pc:docMk/>
          <pc:sldMk cId="4601566" sldId="337"/>
        </pc:sldMkLst>
        <pc:picChg chg="mod">
          <ac:chgData name="Not M_ur_t_ada" userId="555160e609be70ba" providerId="LiveId" clId="{19696F41-73B5-4841-B670-9FF8BBF21E9A}" dt="2024-06-21T22:33:07.759" v="828" actId="14100"/>
          <ac:picMkLst>
            <pc:docMk/>
            <pc:sldMk cId="4601566" sldId="337"/>
            <ac:picMk id="7" creationId="{4CF9709E-185F-4DCC-9418-A044CD8690E4}"/>
          </ac:picMkLst>
        </pc:picChg>
      </pc:sldChg>
      <pc:sldChg chg="add del">
        <pc:chgData name="Not M_ur_t_ada" userId="555160e609be70ba" providerId="LiveId" clId="{19696F41-73B5-4841-B670-9FF8BBF21E9A}" dt="2024-06-21T21:23:44.570" v="469" actId="47"/>
        <pc:sldMkLst>
          <pc:docMk/>
          <pc:sldMk cId="4256676542" sldId="337"/>
        </pc:sldMkLst>
      </pc:sldChg>
      <pc:sldChg chg="modSp add mod">
        <pc:chgData name="Not M_ur_t_ada" userId="555160e609be70ba" providerId="LiveId" clId="{19696F41-73B5-4841-B670-9FF8BBF21E9A}" dt="2024-06-21T22:32:03.668" v="824" actId="14100"/>
        <pc:sldMkLst>
          <pc:docMk/>
          <pc:sldMk cId="980260052" sldId="338"/>
        </pc:sldMkLst>
        <pc:picChg chg="mod modCrop">
          <ac:chgData name="Not M_ur_t_ada" userId="555160e609be70ba" providerId="LiveId" clId="{19696F41-73B5-4841-B670-9FF8BBF21E9A}" dt="2024-06-21T22:32:03.668" v="824" actId="14100"/>
          <ac:picMkLst>
            <pc:docMk/>
            <pc:sldMk cId="980260052" sldId="338"/>
            <ac:picMk id="3" creationId="{8528B623-4DD7-429D-86AA-0A68CFB23597}"/>
          </ac:picMkLst>
        </pc:picChg>
      </pc:sldChg>
      <pc:sldChg chg="add del">
        <pc:chgData name="Not M_ur_t_ada" userId="555160e609be70ba" providerId="LiveId" clId="{19696F41-73B5-4841-B670-9FF8BBF21E9A}" dt="2024-06-21T21:23:45.756" v="470" actId="47"/>
        <pc:sldMkLst>
          <pc:docMk/>
          <pc:sldMk cId="4061258415" sldId="338"/>
        </pc:sldMkLst>
      </pc:sldChg>
      <pc:sldChg chg="add del">
        <pc:chgData name="Not M_ur_t_ada" userId="555160e609be70ba" providerId="LiveId" clId="{19696F41-73B5-4841-B670-9FF8BBF21E9A}" dt="2024-06-21T21:23:46.841" v="471" actId="47"/>
        <pc:sldMkLst>
          <pc:docMk/>
          <pc:sldMk cId="509363615" sldId="339"/>
        </pc:sldMkLst>
      </pc:sldChg>
      <pc:sldChg chg="modSp add mod">
        <pc:chgData name="Not M_ur_t_ada" userId="555160e609be70ba" providerId="LiveId" clId="{19696F41-73B5-4841-B670-9FF8BBF21E9A}" dt="2024-06-21T22:36:55.122" v="860" actId="14100"/>
        <pc:sldMkLst>
          <pc:docMk/>
          <pc:sldMk cId="1400691777" sldId="339"/>
        </pc:sldMkLst>
        <pc:picChg chg="mod modCrop">
          <ac:chgData name="Not M_ur_t_ada" userId="555160e609be70ba" providerId="LiveId" clId="{19696F41-73B5-4841-B670-9FF8BBF21E9A}" dt="2024-06-21T22:36:55.122" v="860" actId="14100"/>
          <ac:picMkLst>
            <pc:docMk/>
            <pc:sldMk cId="1400691777" sldId="339"/>
            <ac:picMk id="3" creationId="{7CACF56A-B65D-49C9-8CEB-9999475A8228}"/>
          </ac:picMkLst>
        </pc:picChg>
      </pc:sldChg>
      <pc:sldChg chg="modSp add mod">
        <pc:chgData name="Not M_ur_t_ada" userId="555160e609be70ba" providerId="LiveId" clId="{19696F41-73B5-4841-B670-9FF8BBF21E9A}" dt="2024-06-21T22:41:22.758" v="879" actId="14100"/>
        <pc:sldMkLst>
          <pc:docMk/>
          <pc:sldMk cId="1822415258" sldId="340"/>
        </pc:sldMkLst>
        <pc:picChg chg="mod modCrop">
          <ac:chgData name="Not M_ur_t_ada" userId="555160e609be70ba" providerId="LiveId" clId="{19696F41-73B5-4841-B670-9FF8BBF21E9A}" dt="2024-06-21T22:41:22.758" v="879" actId="14100"/>
          <ac:picMkLst>
            <pc:docMk/>
            <pc:sldMk cId="1822415258" sldId="340"/>
            <ac:picMk id="3" creationId="{BAF36CE7-364B-4031-A12E-9D4FDDB8606C}"/>
          </ac:picMkLst>
        </pc:picChg>
      </pc:sldChg>
      <pc:sldChg chg="add del">
        <pc:chgData name="Not M_ur_t_ada" userId="555160e609be70ba" providerId="LiveId" clId="{19696F41-73B5-4841-B670-9FF8BBF21E9A}" dt="2024-06-21T21:23:47.451" v="472" actId="47"/>
        <pc:sldMkLst>
          <pc:docMk/>
          <pc:sldMk cId="2632859407" sldId="340"/>
        </pc:sldMkLst>
      </pc:sldChg>
      <pc:sldChg chg="modSp add mod">
        <pc:chgData name="Not M_ur_t_ada" userId="555160e609be70ba" providerId="LiveId" clId="{19696F41-73B5-4841-B670-9FF8BBF21E9A}" dt="2024-06-21T22:43:35.192" v="898" actId="14100"/>
        <pc:sldMkLst>
          <pc:docMk/>
          <pc:sldMk cId="2906646008" sldId="341"/>
        </pc:sldMkLst>
        <pc:picChg chg="mod modCrop">
          <ac:chgData name="Not M_ur_t_ada" userId="555160e609be70ba" providerId="LiveId" clId="{19696F41-73B5-4841-B670-9FF8BBF21E9A}" dt="2024-06-21T22:43:35.192" v="898" actId="14100"/>
          <ac:picMkLst>
            <pc:docMk/>
            <pc:sldMk cId="2906646008" sldId="341"/>
            <ac:picMk id="3" creationId="{697C11A4-0DCB-48AC-A8E0-F15F99D35DD3}"/>
          </ac:picMkLst>
        </pc:picChg>
      </pc:sldChg>
      <pc:sldChg chg="addSp delSp modSp add mod delAnim modAnim">
        <pc:chgData name="Not M_ur_t_ada" userId="555160e609be70ba" providerId="LiveId" clId="{19696F41-73B5-4841-B670-9FF8BBF21E9A}" dt="2024-06-22T06:48:58.931" v="912" actId="14100"/>
        <pc:sldMkLst>
          <pc:docMk/>
          <pc:sldMk cId="3281727216" sldId="342"/>
        </pc:sldMkLst>
        <pc:picChg chg="del">
          <ac:chgData name="Not M_ur_t_ada" userId="555160e609be70ba" providerId="LiveId" clId="{19696F41-73B5-4841-B670-9FF8BBF21E9A}" dt="2024-06-22T06:48:21.820" v="906" actId="478"/>
          <ac:picMkLst>
            <pc:docMk/>
            <pc:sldMk cId="3281727216" sldId="342"/>
            <ac:picMk id="3" creationId="{A7D91352-EB08-40AA-A71F-34A7FD943445}"/>
          </ac:picMkLst>
        </pc:picChg>
        <pc:picChg chg="add mod modCrop">
          <ac:chgData name="Not M_ur_t_ada" userId="555160e609be70ba" providerId="LiveId" clId="{19696F41-73B5-4841-B670-9FF8BBF21E9A}" dt="2024-06-22T06:48:58.931" v="912" actId="14100"/>
          <ac:picMkLst>
            <pc:docMk/>
            <pc:sldMk cId="3281727216" sldId="342"/>
            <ac:picMk id="4" creationId="{79A259AA-2C3A-4157-9A22-3B67AE351C18}"/>
          </ac:picMkLst>
        </pc:picChg>
      </pc:sldChg>
      <pc:sldChg chg="modSp add mod">
        <pc:chgData name="Not M_ur_t_ada" userId="555160e609be70ba" providerId="LiveId" clId="{19696F41-73B5-4841-B670-9FF8BBF21E9A}" dt="2024-06-22T06:51:45.809" v="932" actId="14100"/>
        <pc:sldMkLst>
          <pc:docMk/>
          <pc:sldMk cId="397086570" sldId="343"/>
        </pc:sldMkLst>
        <pc:picChg chg="mod modCrop">
          <ac:chgData name="Not M_ur_t_ada" userId="555160e609be70ba" providerId="LiveId" clId="{19696F41-73B5-4841-B670-9FF8BBF21E9A}" dt="2024-06-22T06:51:45.809" v="932" actId="14100"/>
          <ac:picMkLst>
            <pc:docMk/>
            <pc:sldMk cId="397086570" sldId="343"/>
            <ac:picMk id="3" creationId="{33ACB484-9279-42A9-9167-306946FF5F0A}"/>
          </ac:picMkLst>
        </pc:picChg>
      </pc:sldChg>
      <pc:sldChg chg="modSp add mod modAnim">
        <pc:chgData name="Not M_ur_t_ada" userId="555160e609be70ba" providerId="LiveId" clId="{19696F41-73B5-4841-B670-9FF8BBF21E9A}" dt="2024-06-22T08:20:49.310" v="1526"/>
        <pc:sldMkLst>
          <pc:docMk/>
          <pc:sldMk cId="1617693772" sldId="344"/>
        </pc:sldMkLst>
        <pc:picChg chg="mod modCrop">
          <ac:chgData name="Not M_ur_t_ada" userId="555160e609be70ba" providerId="LiveId" clId="{19696F41-73B5-4841-B670-9FF8BBF21E9A}" dt="2024-06-22T06:53:45.662" v="946" actId="14100"/>
          <ac:picMkLst>
            <pc:docMk/>
            <pc:sldMk cId="1617693772" sldId="344"/>
            <ac:picMk id="3" creationId="{F49DC9C5-ED6F-42D5-9399-C7CCB73DDF8E}"/>
          </ac:picMkLst>
        </pc:picChg>
      </pc:sldChg>
      <pc:sldChg chg="modSp add mod">
        <pc:chgData name="Not M_ur_t_ada" userId="555160e609be70ba" providerId="LiveId" clId="{19696F41-73B5-4841-B670-9FF8BBF21E9A}" dt="2024-06-22T06:56:06.752" v="965" actId="14100"/>
        <pc:sldMkLst>
          <pc:docMk/>
          <pc:sldMk cId="1363956842" sldId="345"/>
        </pc:sldMkLst>
        <pc:picChg chg="mod modCrop">
          <ac:chgData name="Not M_ur_t_ada" userId="555160e609be70ba" providerId="LiveId" clId="{19696F41-73B5-4841-B670-9FF8BBF21E9A}" dt="2024-06-22T06:56:06.752" v="965" actId="14100"/>
          <ac:picMkLst>
            <pc:docMk/>
            <pc:sldMk cId="1363956842" sldId="345"/>
            <ac:picMk id="3" creationId="{FEBCC78E-8B77-41C2-BEAE-52F50D96A543}"/>
          </ac:picMkLst>
        </pc:picChg>
      </pc:sldChg>
      <pc:sldChg chg="modSp add mod">
        <pc:chgData name="Not M_ur_t_ada" userId="555160e609be70ba" providerId="LiveId" clId="{19696F41-73B5-4841-B670-9FF8BBF21E9A}" dt="2024-06-22T06:58:27.224" v="981" actId="14100"/>
        <pc:sldMkLst>
          <pc:docMk/>
          <pc:sldMk cId="1528267878" sldId="346"/>
        </pc:sldMkLst>
        <pc:picChg chg="mod modCrop">
          <ac:chgData name="Not M_ur_t_ada" userId="555160e609be70ba" providerId="LiveId" clId="{19696F41-73B5-4841-B670-9FF8BBF21E9A}" dt="2024-06-22T06:58:27.224" v="981" actId="14100"/>
          <ac:picMkLst>
            <pc:docMk/>
            <pc:sldMk cId="1528267878" sldId="346"/>
            <ac:picMk id="3" creationId="{849B1A33-070C-43D1-93C8-D1EA7B25585B}"/>
          </ac:picMkLst>
        </pc:picChg>
      </pc:sldChg>
      <pc:sldChg chg="modSp add mod">
        <pc:chgData name="Not M_ur_t_ada" userId="555160e609be70ba" providerId="LiveId" clId="{19696F41-73B5-4841-B670-9FF8BBF21E9A}" dt="2024-06-22T07:00:49.510" v="996" actId="14100"/>
        <pc:sldMkLst>
          <pc:docMk/>
          <pc:sldMk cId="1176459882" sldId="347"/>
        </pc:sldMkLst>
        <pc:picChg chg="mod modCrop">
          <ac:chgData name="Not M_ur_t_ada" userId="555160e609be70ba" providerId="LiveId" clId="{19696F41-73B5-4841-B670-9FF8BBF21E9A}" dt="2024-06-22T07:00:49.510" v="996" actId="14100"/>
          <ac:picMkLst>
            <pc:docMk/>
            <pc:sldMk cId="1176459882" sldId="347"/>
            <ac:picMk id="3" creationId="{DCF1AA92-8C8E-4441-BCB7-184391A8FD73}"/>
          </ac:picMkLst>
        </pc:picChg>
      </pc:sldChg>
      <pc:sldChg chg="modSp add mod">
        <pc:chgData name="Not M_ur_t_ada" userId="555160e609be70ba" providerId="LiveId" clId="{19696F41-73B5-4841-B670-9FF8BBF21E9A}" dt="2024-06-22T07:03:22.309" v="1010" actId="14100"/>
        <pc:sldMkLst>
          <pc:docMk/>
          <pc:sldMk cId="3948780894" sldId="348"/>
        </pc:sldMkLst>
        <pc:picChg chg="mod modCrop">
          <ac:chgData name="Not M_ur_t_ada" userId="555160e609be70ba" providerId="LiveId" clId="{19696F41-73B5-4841-B670-9FF8BBF21E9A}" dt="2024-06-22T07:03:22.309" v="1010" actId="14100"/>
          <ac:picMkLst>
            <pc:docMk/>
            <pc:sldMk cId="3948780894" sldId="348"/>
            <ac:picMk id="3" creationId="{44AC4B7A-E806-4656-B334-36EC0499923A}"/>
          </ac:picMkLst>
        </pc:picChg>
      </pc:sldChg>
      <pc:sldChg chg="modSp add mod">
        <pc:chgData name="Not M_ur_t_ada" userId="555160e609be70ba" providerId="LiveId" clId="{19696F41-73B5-4841-B670-9FF8BBF21E9A}" dt="2024-06-22T07:05:04.130" v="1025" actId="14100"/>
        <pc:sldMkLst>
          <pc:docMk/>
          <pc:sldMk cId="70566563" sldId="349"/>
        </pc:sldMkLst>
        <pc:picChg chg="mod modCrop">
          <ac:chgData name="Not M_ur_t_ada" userId="555160e609be70ba" providerId="LiveId" clId="{19696F41-73B5-4841-B670-9FF8BBF21E9A}" dt="2024-06-22T07:05:04.130" v="1025" actId="14100"/>
          <ac:picMkLst>
            <pc:docMk/>
            <pc:sldMk cId="70566563" sldId="349"/>
            <ac:picMk id="3" creationId="{C4BB5066-FC17-49B5-B2C2-0846AABCA8E6}"/>
          </ac:picMkLst>
        </pc:picChg>
      </pc:sldChg>
      <pc:sldChg chg="modSp add mod">
        <pc:chgData name="Not M_ur_t_ada" userId="555160e609be70ba" providerId="LiveId" clId="{19696F41-73B5-4841-B670-9FF8BBF21E9A}" dt="2024-06-22T07:07:02.426" v="1039" actId="14100"/>
        <pc:sldMkLst>
          <pc:docMk/>
          <pc:sldMk cId="3750216023" sldId="350"/>
        </pc:sldMkLst>
        <pc:picChg chg="mod modCrop">
          <ac:chgData name="Not M_ur_t_ada" userId="555160e609be70ba" providerId="LiveId" clId="{19696F41-73B5-4841-B670-9FF8BBF21E9A}" dt="2024-06-22T07:07:02.426" v="1039" actId="14100"/>
          <ac:picMkLst>
            <pc:docMk/>
            <pc:sldMk cId="3750216023" sldId="350"/>
            <ac:picMk id="3" creationId="{407CA825-0CF7-46C0-B6D8-B87D93C35C20}"/>
          </ac:picMkLst>
        </pc:picChg>
      </pc:sldChg>
      <pc:sldChg chg="modSp add mod modAnim">
        <pc:chgData name="Not M_ur_t_ada" userId="555160e609be70ba" providerId="LiveId" clId="{19696F41-73B5-4841-B670-9FF8BBF21E9A}" dt="2024-06-22T08:21:35.192" v="1528"/>
        <pc:sldMkLst>
          <pc:docMk/>
          <pc:sldMk cId="2809700084" sldId="351"/>
        </pc:sldMkLst>
        <pc:picChg chg="mod modCrop">
          <ac:chgData name="Not M_ur_t_ada" userId="555160e609be70ba" providerId="LiveId" clId="{19696F41-73B5-4841-B670-9FF8BBF21E9A}" dt="2024-06-22T07:08:31.862" v="1053" actId="14100"/>
          <ac:picMkLst>
            <pc:docMk/>
            <pc:sldMk cId="2809700084" sldId="351"/>
            <ac:picMk id="3" creationId="{F7A97A5F-2868-48CD-BE0A-6ABF600199C7}"/>
          </ac:picMkLst>
        </pc:picChg>
      </pc:sldChg>
      <pc:sldChg chg="modSp add mod">
        <pc:chgData name="Not M_ur_t_ada" userId="555160e609be70ba" providerId="LiveId" clId="{19696F41-73B5-4841-B670-9FF8BBF21E9A}" dt="2024-06-22T07:10:14.216" v="1067" actId="14100"/>
        <pc:sldMkLst>
          <pc:docMk/>
          <pc:sldMk cId="1226895811" sldId="352"/>
        </pc:sldMkLst>
        <pc:picChg chg="mod modCrop">
          <ac:chgData name="Not M_ur_t_ada" userId="555160e609be70ba" providerId="LiveId" clId="{19696F41-73B5-4841-B670-9FF8BBF21E9A}" dt="2024-06-22T07:10:14.216" v="1067" actId="14100"/>
          <ac:picMkLst>
            <pc:docMk/>
            <pc:sldMk cId="1226895811" sldId="352"/>
            <ac:picMk id="3" creationId="{E4C52859-A548-428C-8E77-D0AFA7B4BB1E}"/>
          </ac:picMkLst>
        </pc:picChg>
      </pc:sldChg>
      <pc:sldChg chg="modSp add mod">
        <pc:chgData name="Not M_ur_t_ada" userId="555160e609be70ba" providerId="LiveId" clId="{19696F41-73B5-4841-B670-9FF8BBF21E9A}" dt="2024-06-22T07:12:31.276" v="1084" actId="14100"/>
        <pc:sldMkLst>
          <pc:docMk/>
          <pc:sldMk cId="4292926032" sldId="353"/>
        </pc:sldMkLst>
        <pc:picChg chg="mod modCrop">
          <ac:chgData name="Not M_ur_t_ada" userId="555160e609be70ba" providerId="LiveId" clId="{19696F41-73B5-4841-B670-9FF8BBF21E9A}" dt="2024-06-22T07:12:31.276" v="1084" actId="14100"/>
          <ac:picMkLst>
            <pc:docMk/>
            <pc:sldMk cId="4292926032" sldId="353"/>
            <ac:picMk id="3" creationId="{74507EC6-6FCE-4E70-B736-C49F1E07E8E9}"/>
          </ac:picMkLst>
        </pc:picChg>
      </pc:sldChg>
      <pc:sldChg chg="modSp add mod">
        <pc:chgData name="Not M_ur_t_ada" userId="555160e609be70ba" providerId="LiveId" clId="{19696F41-73B5-4841-B670-9FF8BBF21E9A}" dt="2024-06-22T07:14:01.257" v="1099" actId="14100"/>
        <pc:sldMkLst>
          <pc:docMk/>
          <pc:sldMk cId="1325607068" sldId="354"/>
        </pc:sldMkLst>
        <pc:picChg chg="mod modCrop">
          <ac:chgData name="Not M_ur_t_ada" userId="555160e609be70ba" providerId="LiveId" clId="{19696F41-73B5-4841-B670-9FF8BBF21E9A}" dt="2024-06-22T07:14:01.257" v="1099" actId="14100"/>
          <ac:picMkLst>
            <pc:docMk/>
            <pc:sldMk cId="1325607068" sldId="354"/>
            <ac:picMk id="3" creationId="{27667503-8CC3-42AA-A226-75E87AD3117A}"/>
          </ac:picMkLst>
        </pc:picChg>
      </pc:sldChg>
      <pc:sldChg chg="modSp add mod">
        <pc:chgData name="Not M_ur_t_ada" userId="555160e609be70ba" providerId="LiveId" clId="{19696F41-73B5-4841-B670-9FF8BBF21E9A}" dt="2024-06-22T07:15:47.619" v="1114" actId="14100"/>
        <pc:sldMkLst>
          <pc:docMk/>
          <pc:sldMk cId="3576254621" sldId="355"/>
        </pc:sldMkLst>
        <pc:picChg chg="mod modCrop">
          <ac:chgData name="Not M_ur_t_ada" userId="555160e609be70ba" providerId="LiveId" clId="{19696F41-73B5-4841-B670-9FF8BBF21E9A}" dt="2024-06-22T07:15:47.619" v="1114" actId="14100"/>
          <ac:picMkLst>
            <pc:docMk/>
            <pc:sldMk cId="3576254621" sldId="355"/>
            <ac:picMk id="3" creationId="{A4603985-654E-466D-BC0B-A5A93DC378BD}"/>
          </ac:picMkLst>
        </pc:picChg>
      </pc:sldChg>
      <pc:sldChg chg="modSp add mod">
        <pc:chgData name="Not M_ur_t_ada" userId="555160e609be70ba" providerId="LiveId" clId="{19696F41-73B5-4841-B670-9FF8BBF21E9A}" dt="2024-06-22T07:17:50.190" v="1128" actId="14100"/>
        <pc:sldMkLst>
          <pc:docMk/>
          <pc:sldMk cId="154599976" sldId="356"/>
        </pc:sldMkLst>
        <pc:picChg chg="mod modCrop">
          <ac:chgData name="Not M_ur_t_ada" userId="555160e609be70ba" providerId="LiveId" clId="{19696F41-73B5-4841-B670-9FF8BBF21E9A}" dt="2024-06-22T07:17:50.190" v="1128" actId="14100"/>
          <ac:picMkLst>
            <pc:docMk/>
            <pc:sldMk cId="154599976" sldId="356"/>
            <ac:picMk id="5" creationId="{088F4C2F-7485-44FA-B09E-92EDF33F6FAB}"/>
          </ac:picMkLst>
        </pc:picChg>
      </pc:sldChg>
      <pc:sldChg chg="modSp add mod">
        <pc:chgData name="Not M_ur_t_ada" userId="555160e609be70ba" providerId="LiveId" clId="{19696F41-73B5-4841-B670-9FF8BBF21E9A}" dt="2024-06-22T07:19:10.961" v="1142" actId="14100"/>
        <pc:sldMkLst>
          <pc:docMk/>
          <pc:sldMk cId="1166733632" sldId="357"/>
        </pc:sldMkLst>
        <pc:picChg chg="mod modCrop">
          <ac:chgData name="Not M_ur_t_ada" userId="555160e609be70ba" providerId="LiveId" clId="{19696F41-73B5-4841-B670-9FF8BBF21E9A}" dt="2024-06-22T07:19:10.961" v="1142" actId="14100"/>
          <ac:picMkLst>
            <pc:docMk/>
            <pc:sldMk cId="1166733632" sldId="357"/>
            <ac:picMk id="3" creationId="{AFBC2D1B-547D-4D36-B4DF-2B2F251CC7FB}"/>
          </ac:picMkLst>
        </pc:picChg>
      </pc:sldChg>
      <pc:sldChg chg="modSp add mod modAnim">
        <pc:chgData name="Not M_ur_t_ada" userId="555160e609be70ba" providerId="LiveId" clId="{19696F41-73B5-4841-B670-9FF8BBF21E9A}" dt="2024-06-22T08:22:06.351" v="1530"/>
        <pc:sldMkLst>
          <pc:docMk/>
          <pc:sldMk cId="4080134607" sldId="358"/>
        </pc:sldMkLst>
        <pc:picChg chg="mod modCrop">
          <ac:chgData name="Not M_ur_t_ada" userId="555160e609be70ba" providerId="LiveId" clId="{19696F41-73B5-4841-B670-9FF8BBF21E9A}" dt="2024-06-22T07:20:54.220" v="1157" actId="14100"/>
          <ac:picMkLst>
            <pc:docMk/>
            <pc:sldMk cId="4080134607" sldId="358"/>
            <ac:picMk id="3" creationId="{F43C7A60-6FF3-4B3D-95C5-439A706917C6}"/>
          </ac:picMkLst>
        </pc:picChg>
      </pc:sldChg>
      <pc:sldChg chg="modSp add mod">
        <pc:chgData name="Not M_ur_t_ada" userId="555160e609be70ba" providerId="LiveId" clId="{19696F41-73B5-4841-B670-9FF8BBF21E9A}" dt="2024-06-22T07:22:15.343" v="1172" actId="14100"/>
        <pc:sldMkLst>
          <pc:docMk/>
          <pc:sldMk cId="646282613" sldId="359"/>
        </pc:sldMkLst>
        <pc:picChg chg="mod modCrop">
          <ac:chgData name="Not M_ur_t_ada" userId="555160e609be70ba" providerId="LiveId" clId="{19696F41-73B5-4841-B670-9FF8BBF21E9A}" dt="2024-06-22T07:22:15.343" v="1172" actId="14100"/>
          <ac:picMkLst>
            <pc:docMk/>
            <pc:sldMk cId="646282613" sldId="359"/>
            <ac:picMk id="3" creationId="{F258EA41-628A-4474-9F16-5C3661E820A5}"/>
          </ac:picMkLst>
        </pc:picChg>
      </pc:sldChg>
      <pc:sldChg chg="modSp add mod">
        <pc:chgData name="Not M_ur_t_ada" userId="555160e609be70ba" providerId="LiveId" clId="{19696F41-73B5-4841-B670-9FF8BBF21E9A}" dt="2024-06-22T07:24:04.318" v="1189" actId="14100"/>
        <pc:sldMkLst>
          <pc:docMk/>
          <pc:sldMk cId="2684210279" sldId="360"/>
        </pc:sldMkLst>
        <pc:picChg chg="mod modCrop">
          <ac:chgData name="Not M_ur_t_ada" userId="555160e609be70ba" providerId="LiveId" clId="{19696F41-73B5-4841-B670-9FF8BBF21E9A}" dt="2024-06-22T07:24:04.318" v="1189" actId="14100"/>
          <ac:picMkLst>
            <pc:docMk/>
            <pc:sldMk cId="2684210279" sldId="360"/>
            <ac:picMk id="3" creationId="{30CD957C-11D4-44AE-B199-06BF431EC241}"/>
          </ac:picMkLst>
        </pc:picChg>
      </pc:sldChg>
      <pc:sldChg chg="modSp add mod">
        <pc:chgData name="Not M_ur_t_ada" userId="555160e609be70ba" providerId="LiveId" clId="{19696F41-73B5-4841-B670-9FF8BBF21E9A}" dt="2024-06-22T07:26:46.362" v="1203" actId="14100"/>
        <pc:sldMkLst>
          <pc:docMk/>
          <pc:sldMk cId="3419641751" sldId="361"/>
        </pc:sldMkLst>
        <pc:picChg chg="mod modCrop">
          <ac:chgData name="Not M_ur_t_ada" userId="555160e609be70ba" providerId="LiveId" clId="{19696F41-73B5-4841-B670-9FF8BBF21E9A}" dt="2024-06-22T07:26:46.362" v="1203" actId="14100"/>
          <ac:picMkLst>
            <pc:docMk/>
            <pc:sldMk cId="3419641751" sldId="361"/>
            <ac:picMk id="3" creationId="{3E007B38-3733-4C4C-8D65-95CB6C4E2C1C}"/>
          </ac:picMkLst>
        </pc:picChg>
      </pc:sldChg>
      <pc:sldChg chg="modSp add mod">
        <pc:chgData name="Not M_ur_t_ada" userId="555160e609be70ba" providerId="LiveId" clId="{19696F41-73B5-4841-B670-9FF8BBF21E9A}" dt="2024-06-22T07:31:06.043" v="1219" actId="14100"/>
        <pc:sldMkLst>
          <pc:docMk/>
          <pc:sldMk cId="1900445984" sldId="362"/>
        </pc:sldMkLst>
        <pc:picChg chg="mod modCrop">
          <ac:chgData name="Not M_ur_t_ada" userId="555160e609be70ba" providerId="LiveId" clId="{19696F41-73B5-4841-B670-9FF8BBF21E9A}" dt="2024-06-22T07:31:06.043" v="1219" actId="14100"/>
          <ac:picMkLst>
            <pc:docMk/>
            <pc:sldMk cId="1900445984" sldId="362"/>
            <ac:picMk id="3" creationId="{F99FC412-4827-4E9F-8548-BF92786A97F8}"/>
          </ac:picMkLst>
        </pc:picChg>
      </pc:sldChg>
      <pc:sldChg chg="modSp add mod">
        <pc:chgData name="Not M_ur_t_ada" userId="555160e609be70ba" providerId="LiveId" clId="{19696F41-73B5-4841-B670-9FF8BBF21E9A}" dt="2024-06-22T07:32:29.722" v="1238" actId="14100"/>
        <pc:sldMkLst>
          <pc:docMk/>
          <pc:sldMk cId="3586459016" sldId="363"/>
        </pc:sldMkLst>
        <pc:picChg chg="mod modCrop">
          <ac:chgData name="Not M_ur_t_ada" userId="555160e609be70ba" providerId="LiveId" clId="{19696F41-73B5-4841-B670-9FF8BBF21E9A}" dt="2024-06-22T07:32:29.722" v="1238" actId="14100"/>
          <ac:picMkLst>
            <pc:docMk/>
            <pc:sldMk cId="3586459016" sldId="363"/>
            <ac:picMk id="3" creationId="{639AEF7A-4A8F-4B37-87E6-DE6B61F4E2D3}"/>
          </ac:picMkLst>
        </pc:picChg>
      </pc:sldChg>
      <pc:sldChg chg="modSp add mod">
        <pc:chgData name="Not M_ur_t_ada" userId="555160e609be70ba" providerId="LiveId" clId="{19696F41-73B5-4841-B670-9FF8BBF21E9A}" dt="2024-06-22T07:33:48.284" v="1253" actId="14100"/>
        <pc:sldMkLst>
          <pc:docMk/>
          <pc:sldMk cId="2795760632" sldId="364"/>
        </pc:sldMkLst>
        <pc:picChg chg="mod modCrop">
          <ac:chgData name="Not M_ur_t_ada" userId="555160e609be70ba" providerId="LiveId" clId="{19696F41-73B5-4841-B670-9FF8BBF21E9A}" dt="2024-06-22T07:33:48.284" v="1253" actId="14100"/>
          <ac:picMkLst>
            <pc:docMk/>
            <pc:sldMk cId="2795760632" sldId="364"/>
            <ac:picMk id="3" creationId="{3213D372-4D92-4952-AE4C-5B4C464367C3}"/>
          </ac:picMkLst>
        </pc:picChg>
      </pc:sldChg>
      <pc:sldChg chg="modSp add mod modAnim">
        <pc:chgData name="Not M_ur_t_ada" userId="555160e609be70ba" providerId="LiveId" clId="{19696F41-73B5-4841-B670-9FF8BBF21E9A}" dt="2024-06-22T08:22:39.484" v="1532"/>
        <pc:sldMkLst>
          <pc:docMk/>
          <pc:sldMk cId="3318366650" sldId="365"/>
        </pc:sldMkLst>
        <pc:picChg chg="mod modCrop">
          <ac:chgData name="Not M_ur_t_ada" userId="555160e609be70ba" providerId="LiveId" clId="{19696F41-73B5-4841-B670-9FF8BBF21E9A}" dt="2024-06-22T07:35:13.778" v="1267" actId="14100"/>
          <ac:picMkLst>
            <pc:docMk/>
            <pc:sldMk cId="3318366650" sldId="365"/>
            <ac:picMk id="3" creationId="{77A0E35B-2D31-4047-BE9B-64C215933542}"/>
          </ac:picMkLst>
        </pc:picChg>
      </pc:sldChg>
      <pc:sldChg chg="modSp add mod">
        <pc:chgData name="Not M_ur_t_ada" userId="555160e609be70ba" providerId="LiveId" clId="{19696F41-73B5-4841-B670-9FF8BBF21E9A}" dt="2024-06-22T07:37:48.016" v="1283" actId="14100"/>
        <pc:sldMkLst>
          <pc:docMk/>
          <pc:sldMk cId="1824484893" sldId="366"/>
        </pc:sldMkLst>
        <pc:picChg chg="mod modCrop">
          <ac:chgData name="Not M_ur_t_ada" userId="555160e609be70ba" providerId="LiveId" clId="{19696F41-73B5-4841-B670-9FF8BBF21E9A}" dt="2024-06-22T07:37:48.016" v="1283" actId="14100"/>
          <ac:picMkLst>
            <pc:docMk/>
            <pc:sldMk cId="1824484893" sldId="366"/>
            <ac:picMk id="3" creationId="{383DBF68-58E8-485D-BD1F-36989988E612}"/>
          </ac:picMkLst>
        </pc:picChg>
      </pc:sldChg>
      <pc:sldChg chg="modSp add mod">
        <pc:chgData name="Not M_ur_t_ada" userId="555160e609be70ba" providerId="LiveId" clId="{19696F41-73B5-4841-B670-9FF8BBF21E9A}" dt="2024-06-22T07:51:17.620" v="1316" actId="14100"/>
        <pc:sldMkLst>
          <pc:docMk/>
          <pc:sldMk cId="834638843" sldId="367"/>
        </pc:sldMkLst>
        <pc:picChg chg="mod modCrop">
          <ac:chgData name="Not M_ur_t_ada" userId="555160e609be70ba" providerId="LiveId" clId="{19696F41-73B5-4841-B670-9FF8BBF21E9A}" dt="2024-06-22T07:51:17.620" v="1316" actId="14100"/>
          <ac:picMkLst>
            <pc:docMk/>
            <pc:sldMk cId="834638843" sldId="367"/>
            <ac:picMk id="3" creationId="{B660B990-0E7F-4FEC-AB59-9551994DC17B}"/>
          </ac:picMkLst>
        </pc:picChg>
      </pc:sldChg>
      <pc:sldChg chg="modSp add mod">
        <pc:chgData name="Not M_ur_t_ada" userId="555160e609be70ba" providerId="LiveId" clId="{19696F41-73B5-4841-B670-9FF8BBF21E9A}" dt="2024-06-22T07:53:17.501" v="1332" actId="14100"/>
        <pc:sldMkLst>
          <pc:docMk/>
          <pc:sldMk cId="451129954" sldId="368"/>
        </pc:sldMkLst>
        <pc:picChg chg="mod modCrop">
          <ac:chgData name="Not M_ur_t_ada" userId="555160e609be70ba" providerId="LiveId" clId="{19696F41-73B5-4841-B670-9FF8BBF21E9A}" dt="2024-06-22T07:53:17.501" v="1332" actId="14100"/>
          <ac:picMkLst>
            <pc:docMk/>
            <pc:sldMk cId="451129954" sldId="368"/>
            <ac:picMk id="3" creationId="{AE7A843F-B9F0-4348-A1A9-94C08E919B4B}"/>
          </ac:picMkLst>
        </pc:picChg>
      </pc:sldChg>
      <pc:sldChg chg="modSp add mod">
        <pc:chgData name="Not M_ur_t_ada" userId="555160e609be70ba" providerId="LiveId" clId="{19696F41-73B5-4841-B670-9FF8BBF21E9A}" dt="2024-06-22T07:55:19.798" v="1347" actId="14100"/>
        <pc:sldMkLst>
          <pc:docMk/>
          <pc:sldMk cId="87922109" sldId="369"/>
        </pc:sldMkLst>
        <pc:picChg chg="mod modCrop">
          <ac:chgData name="Not M_ur_t_ada" userId="555160e609be70ba" providerId="LiveId" clId="{19696F41-73B5-4841-B670-9FF8BBF21E9A}" dt="2024-06-22T07:55:19.798" v="1347" actId="14100"/>
          <ac:picMkLst>
            <pc:docMk/>
            <pc:sldMk cId="87922109" sldId="369"/>
            <ac:picMk id="3" creationId="{259FF943-AD44-47FC-A062-B8389E3F882C}"/>
          </ac:picMkLst>
        </pc:picChg>
      </pc:sldChg>
      <pc:sldChg chg="modSp add mod modAnim">
        <pc:chgData name="Not M_ur_t_ada" userId="555160e609be70ba" providerId="LiveId" clId="{19696F41-73B5-4841-B670-9FF8BBF21E9A}" dt="2024-06-22T08:25:40.584" v="1550"/>
        <pc:sldMkLst>
          <pc:docMk/>
          <pc:sldMk cId="4251004018" sldId="370"/>
        </pc:sldMkLst>
        <pc:picChg chg="mod modCrop">
          <ac:chgData name="Not M_ur_t_ada" userId="555160e609be70ba" providerId="LiveId" clId="{19696F41-73B5-4841-B670-9FF8BBF21E9A}" dt="2024-06-22T08:01:49.921" v="1400" actId="14100"/>
          <ac:picMkLst>
            <pc:docMk/>
            <pc:sldMk cId="4251004018" sldId="370"/>
            <ac:picMk id="3" creationId="{B5C094FB-3145-4E5A-8178-48C9573AFBCA}"/>
          </ac:picMkLst>
        </pc:picChg>
      </pc:sldChg>
      <pc:sldChg chg="modSp add mod">
        <pc:chgData name="Not M_ur_t_ada" userId="555160e609be70ba" providerId="LiveId" clId="{19696F41-73B5-4841-B670-9FF8BBF21E9A}" dt="2024-06-22T08:03:51.447" v="1414" actId="14100"/>
        <pc:sldMkLst>
          <pc:docMk/>
          <pc:sldMk cId="1221256353" sldId="371"/>
        </pc:sldMkLst>
        <pc:picChg chg="mod modCrop">
          <ac:chgData name="Not M_ur_t_ada" userId="555160e609be70ba" providerId="LiveId" clId="{19696F41-73B5-4841-B670-9FF8BBF21E9A}" dt="2024-06-22T08:03:51.447" v="1414" actId="14100"/>
          <ac:picMkLst>
            <pc:docMk/>
            <pc:sldMk cId="1221256353" sldId="371"/>
            <ac:picMk id="3" creationId="{213196B7-4803-4541-88D0-75F72B06B0E3}"/>
          </ac:picMkLst>
        </pc:picChg>
      </pc:sldChg>
      <pc:sldChg chg="modSp add mod modAnim">
        <pc:chgData name="Not M_ur_t_ada" userId="555160e609be70ba" providerId="LiveId" clId="{19696F41-73B5-4841-B670-9FF8BBF21E9A}" dt="2024-06-22T08:23:11.011" v="1534"/>
        <pc:sldMkLst>
          <pc:docMk/>
          <pc:sldMk cId="16126696" sldId="372"/>
        </pc:sldMkLst>
        <pc:picChg chg="mod modCrop">
          <ac:chgData name="Not M_ur_t_ada" userId="555160e609be70ba" providerId="LiveId" clId="{19696F41-73B5-4841-B670-9FF8BBF21E9A}" dt="2024-06-22T08:08:11.252" v="1451" actId="14100"/>
          <ac:picMkLst>
            <pc:docMk/>
            <pc:sldMk cId="16126696" sldId="372"/>
            <ac:picMk id="3" creationId="{D9CA6920-0F38-42CF-ADD3-664A71BFA457}"/>
          </ac:picMkLst>
        </pc:picChg>
      </pc:sldChg>
      <pc:sldChg chg="modSp add mod">
        <pc:chgData name="Not M_ur_t_ada" userId="555160e609be70ba" providerId="LiveId" clId="{19696F41-73B5-4841-B670-9FF8BBF21E9A}" dt="2024-06-22T08:10:06.801" v="1467" actId="14100"/>
        <pc:sldMkLst>
          <pc:docMk/>
          <pc:sldMk cId="2115591011" sldId="373"/>
        </pc:sldMkLst>
        <pc:picChg chg="mod modCrop">
          <ac:chgData name="Not M_ur_t_ada" userId="555160e609be70ba" providerId="LiveId" clId="{19696F41-73B5-4841-B670-9FF8BBF21E9A}" dt="2024-06-22T08:10:06.801" v="1467" actId="14100"/>
          <ac:picMkLst>
            <pc:docMk/>
            <pc:sldMk cId="2115591011" sldId="373"/>
            <ac:picMk id="3" creationId="{B5CFEC51-7A47-4395-8638-2D929562488B}"/>
          </ac:picMkLst>
        </pc:picChg>
      </pc:sldChg>
      <pc:sldChg chg="modSp add mod">
        <pc:chgData name="Not M_ur_t_ada" userId="555160e609be70ba" providerId="LiveId" clId="{19696F41-73B5-4841-B670-9FF8BBF21E9A}" dt="2024-06-22T08:12:40.219" v="1484" actId="14100"/>
        <pc:sldMkLst>
          <pc:docMk/>
          <pc:sldMk cId="3644888383" sldId="374"/>
        </pc:sldMkLst>
        <pc:picChg chg="mod modCrop">
          <ac:chgData name="Not M_ur_t_ada" userId="555160e609be70ba" providerId="LiveId" clId="{19696F41-73B5-4841-B670-9FF8BBF21E9A}" dt="2024-06-22T08:12:40.219" v="1484" actId="14100"/>
          <ac:picMkLst>
            <pc:docMk/>
            <pc:sldMk cId="3644888383" sldId="374"/>
            <ac:picMk id="3" creationId="{6571C45C-8E85-4350-8015-FB4A9BF8E2F5}"/>
          </ac:picMkLst>
        </pc:picChg>
      </pc:sldChg>
      <pc:sldChg chg="modSp add mod ord">
        <pc:chgData name="Not M_ur_t_ada" userId="555160e609be70ba" providerId="LiveId" clId="{19696F41-73B5-4841-B670-9FF8BBF21E9A}" dt="2024-06-22T08:16:01.524" v="1502"/>
        <pc:sldMkLst>
          <pc:docMk/>
          <pc:sldMk cId="4179060745" sldId="375"/>
        </pc:sldMkLst>
        <pc:picChg chg="mod modCrop">
          <ac:chgData name="Not M_ur_t_ada" userId="555160e609be70ba" providerId="LiveId" clId="{19696F41-73B5-4841-B670-9FF8BBF21E9A}" dt="2024-06-22T08:13:41.523" v="1494" actId="14100"/>
          <ac:picMkLst>
            <pc:docMk/>
            <pc:sldMk cId="4179060745" sldId="375"/>
            <ac:picMk id="3" creationId="{3A414C7E-926D-4F57-BDFA-51C3556EE444}"/>
          </ac:picMkLst>
        </pc:picChg>
      </pc:sldChg>
      <pc:sldChg chg="modSp add mod">
        <pc:chgData name="Not M_ur_t_ada" userId="555160e609be70ba" providerId="LiveId" clId="{19696F41-73B5-4841-B670-9FF8BBF21E9A}" dt="2024-06-22T08:19:24.305" v="1524" actId="14100"/>
        <pc:sldMkLst>
          <pc:docMk/>
          <pc:sldMk cId="4278401333" sldId="376"/>
        </pc:sldMkLst>
        <pc:picChg chg="mod modCrop">
          <ac:chgData name="Not M_ur_t_ada" userId="555160e609be70ba" providerId="LiveId" clId="{19696F41-73B5-4841-B670-9FF8BBF21E9A}" dt="2024-06-22T08:19:24.305" v="1524" actId="14100"/>
          <ac:picMkLst>
            <pc:docMk/>
            <pc:sldMk cId="4278401333" sldId="376"/>
            <ac:picMk id="3" creationId="{99C5AE99-BF5E-40D7-9DA8-4C25F14D6833}"/>
          </ac:picMkLst>
        </pc:picChg>
      </pc:sldChg>
      <pc:sldChg chg="modSp add mod">
        <pc:chgData name="Not M_ur_t_ada" userId="555160e609be70ba" providerId="LiveId" clId="{19696F41-73B5-4841-B670-9FF8BBF21E9A}" dt="2024-06-22T08:25:06.684" v="1548" actId="14100"/>
        <pc:sldMkLst>
          <pc:docMk/>
          <pc:sldMk cId="3381624976" sldId="377"/>
        </pc:sldMkLst>
        <pc:picChg chg="mod modCrop">
          <ac:chgData name="Not M_ur_t_ada" userId="555160e609be70ba" providerId="LiveId" clId="{19696F41-73B5-4841-B670-9FF8BBF21E9A}" dt="2024-06-22T08:25:06.684" v="1548" actId="14100"/>
          <ac:picMkLst>
            <pc:docMk/>
            <pc:sldMk cId="3381624976" sldId="377"/>
            <ac:picMk id="3" creationId="{8C136999-DA0E-46F3-B289-13B1CB18553D}"/>
          </ac:picMkLst>
        </pc:picChg>
      </pc:sldChg>
    </pc:docChg>
  </pc:docChgLst>
  <pc:docChgLst>
    <pc:chgData name="Not M_ur_t_ada" userId="555160e609be70ba" providerId="LiveId" clId="{D1956E70-5B6D-4F02-98B2-B5E8BAF5B278}"/>
    <pc:docChg chg="undo custSel addSld delSld modSld sldOrd">
      <pc:chgData name="Not M_ur_t_ada" userId="555160e609be70ba" providerId="LiveId" clId="{D1956E70-5B6D-4F02-98B2-B5E8BAF5B278}" dt="2024-06-21T20:34:19.791" v="2180" actId="1035"/>
      <pc:docMkLst>
        <pc:docMk/>
      </pc:docMkLst>
      <pc:sldChg chg="addSp delSp modSp mod delAnim">
        <pc:chgData name="Not M_ur_t_ada" userId="555160e609be70ba" providerId="LiveId" clId="{D1956E70-5B6D-4F02-98B2-B5E8BAF5B278}" dt="2024-06-21T20:34:19.791" v="2180" actId="1035"/>
        <pc:sldMkLst>
          <pc:docMk/>
          <pc:sldMk cId="1570618709" sldId="256"/>
        </pc:sldMkLst>
        <pc:spChg chg="mod">
          <ac:chgData name="Not M_ur_t_ada" userId="555160e609be70ba" providerId="LiveId" clId="{D1956E70-5B6D-4F02-98B2-B5E8BAF5B278}" dt="2024-06-21T20:34:19.791" v="2180" actId="1035"/>
          <ac:spMkLst>
            <pc:docMk/>
            <pc:sldMk cId="1570618709" sldId="256"/>
            <ac:spMk id="8" creationId="{C07407A4-CCA9-41F2-A4D3-4A9A2E9FCE12}"/>
          </ac:spMkLst>
        </pc:spChg>
        <pc:spChg chg="mod">
          <ac:chgData name="Not M_ur_t_ada" userId="555160e609be70ba" providerId="LiveId" clId="{D1956E70-5B6D-4F02-98B2-B5E8BAF5B278}" dt="2024-06-21T20:31:34.161" v="2120" actId="1036"/>
          <ac:spMkLst>
            <pc:docMk/>
            <pc:sldMk cId="1570618709" sldId="256"/>
            <ac:spMk id="9" creationId="{4C98E37D-A675-4D77-9D06-C3778AA4CB08}"/>
          </ac:spMkLst>
        </pc:spChg>
        <pc:spChg chg="add mod">
          <ac:chgData name="Not M_ur_t_ada" userId="555160e609be70ba" providerId="LiveId" clId="{D1956E70-5B6D-4F02-98B2-B5E8BAF5B278}" dt="2024-06-21T20:33:56.516" v="2178" actId="403"/>
          <ac:spMkLst>
            <pc:docMk/>
            <pc:sldMk cId="1570618709" sldId="256"/>
            <ac:spMk id="10" creationId="{EC1AD4A9-4650-47C0-ACBD-69D603DFEFFE}"/>
          </ac:spMkLst>
        </pc:spChg>
        <pc:spChg chg="add mod">
          <ac:chgData name="Not M_ur_t_ada" userId="555160e609be70ba" providerId="LiveId" clId="{D1956E70-5B6D-4F02-98B2-B5E8BAF5B278}" dt="2024-06-21T20:31:41.298" v="2121" actId="1076"/>
          <ac:spMkLst>
            <pc:docMk/>
            <pc:sldMk cId="1570618709" sldId="256"/>
            <ac:spMk id="11" creationId="{757EDB3E-C214-41FD-B8E7-032DD51D6031}"/>
          </ac:spMkLst>
        </pc:spChg>
        <pc:spChg chg="add del mod">
          <ac:chgData name="Not M_ur_t_ada" userId="555160e609be70ba" providerId="LiveId" clId="{D1956E70-5B6D-4F02-98B2-B5E8BAF5B278}" dt="2024-06-21T15:19:03.765" v="514"/>
          <ac:spMkLst>
            <pc:docMk/>
            <pc:sldMk cId="1570618709" sldId="256"/>
            <ac:spMk id="12" creationId="{97F0EF6D-5D51-4635-9779-72809349ACFB}"/>
          </ac:spMkLst>
        </pc:spChg>
        <pc:spChg chg="add mod">
          <ac:chgData name="Not M_ur_t_ada" userId="555160e609be70ba" providerId="LiveId" clId="{D1956E70-5B6D-4F02-98B2-B5E8BAF5B278}" dt="2024-06-21T20:33:47.964" v="2176" actId="1035"/>
          <ac:spMkLst>
            <pc:docMk/>
            <pc:sldMk cId="1570618709" sldId="256"/>
            <ac:spMk id="13" creationId="{2051720C-8AB9-4B1F-9405-15EC0AF77D8F}"/>
          </ac:spMkLst>
        </pc:spChg>
        <pc:picChg chg="mod">
          <ac:chgData name="Not M_ur_t_ada" userId="555160e609be70ba" providerId="LiveId" clId="{D1956E70-5B6D-4F02-98B2-B5E8BAF5B278}" dt="2024-06-21T20:30:33.487" v="2091" actId="1076"/>
          <ac:picMkLst>
            <pc:docMk/>
            <pc:sldMk cId="1570618709" sldId="256"/>
            <ac:picMk id="4" creationId="{7BB7DCC0-8A3A-42BE-B75C-A5FC573F8CAA}"/>
          </ac:picMkLst>
        </pc:picChg>
        <pc:picChg chg="del mod">
          <ac:chgData name="Not M_ur_t_ada" userId="555160e609be70ba" providerId="LiveId" clId="{D1956E70-5B6D-4F02-98B2-B5E8BAF5B278}" dt="2024-06-21T20:30:26.722" v="2090" actId="478"/>
          <ac:picMkLst>
            <pc:docMk/>
            <pc:sldMk cId="1570618709" sldId="256"/>
            <ac:picMk id="6" creationId="{B7348E0E-C2B0-4B94-BBCA-FA0C6B47FE4D}"/>
          </ac:picMkLst>
        </pc:picChg>
        <pc:picChg chg="mod">
          <ac:chgData name="Not M_ur_t_ada" userId="555160e609be70ba" providerId="LiveId" clId="{D1956E70-5B6D-4F02-98B2-B5E8BAF5B278}" dt="2024-06-21T20:25:30.561" v="2043" actId="1038"/>
          <ac:picMkLst>
            <pc:docMk/>
            <pc:sldMk cId="1570618709" sldId="256"/>
            <ac:picMk id="7" creationId="{64435685-1858-4A0D-B66C-75E086C13886}"/>
          </ac:picMkLst>
        </pc:picChg>
      </pc:sldChg>
      <pc:sldChg chg="modSp mod modAnim">
        <pc:chgData name="Not M_ur_t_ada" userId="555160e609be70ba" providerId="LiveId" clId="{D1956E70-5B6D-4F02-98B2-B5E8BAF5B278}" dt="2024-06-21T15:22:28.921" v="567" actId="14100"/>
        <pc:sldMkLst>
          <pc:docMk/>
          <pc:sldMk cId="4037741272" sldId="258"/>
        </pc:sldMkLst>
        <pc:spChg chg="mod">
          <ac:chgData name="Not M_ur_t_ada" userId="555160e609be70ba" providerId="LiveId" clId="{D1956E70-5B6D-4F02-98B2-B5E8BAF5B278}" dt="2024-06-21T15:22:28.921" v="567" actId="14100"/>
          <ac:spMkLst>
            <pc:docMk/>
            <pc:sldMk cId="4037741272" sldId="258"/>
            <ac:spMk id="4" creationId="{6DBD9790-0F61-4FE6-9C0B-A3F67342388C}"/>
          </ac:spMkLst>
        </pc:spChg>
      </pc:sldChg>
      <pc:sldChg chg="modSp mod modAnim">
        <pc:chgData name="Not M_ur_t_ada" userId="555160e609be70ba" providerId="LiveId" clId="{D1956E70-5B6D-4F02-98B2-B5E8BAF5B278}" dt="2024-06-21T19:07:53.483" v="1721" actId="1076"/>
        <pc:sldMkLst>
          <pc:docMk/>
          <pc:sldMk cId="3479779939" sldId="265"/>
        </pc:sldMkLst>
        <pc:spChg chg="mod">
          <ac:chgData name="Not M_ur_t_ada" userId="555160e609be70ba" providerId="LiveId" clId="{D1956E70-5B6D-4F02-98B2-B5E8BAF5B278}" dt="2024-06-21T19:07:53.483" v="1721" actId="1076"/>
          <ac:spMkLst>
            <pc:docMk/>
            <pc:sldMk cId="3479779939" sldId="265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07:35.068" v="1696" actId="20577"/>
          <ac:spMkLst>
            <pc:docMk/>
            <pc:sldMk cId="3479779939" sldId="265"/>
            <ac:spMk id="5" creationId="{77CA7A1F-BFB6-4B4D-9E5E-0400A3CFD245}"/>
          </ac:spMkLst>
        </pc:spChg>
        <pc:picChg chg="mod">
          <ac:chgData name="Not M_ur_t_ada" userId="555160e609be70ba" providerId="LiveId" clId="{D1956E70-5B6D-4F02-98B2-B5E8BAF5B278}" dt="2024-06-21T19:07:41.589" v="1720" actId="1038"/>
          <ac:picMkLst>
            <pc:docMk/>
            <pc:sldMk cId="3479779939" sldId="265"/>
            <ac:picMk id="9" creationId="{5DE42214-9391-4A6D-8C48-9388201DD375}"/>
          </ac:picMkLst>
        </pc:picChg>
      </pc:sldChg>
      <pc:sldChg chg="modSp modAnim">
        <pc:chgData name="Not M_ur_t_ada" userId="555160e609be70ba" providerId="LiveId" clId="{D1956E70-5B6D-4F02-98B2-B5E8BAF5B278}" dt="2024-06-21T15:24:35.121" v="604" actId="6549"/>
        <pc:sldMkLst>
          <pc:docMk/>
          <pc:sldMk cId="3322135863" sldId="273"/>
        </pc:sldMkLst>
        <pc:spChg chg="mod">
          <ac:chgData name="Not M_ur_t_ada" userId="555160e609be70ba" providerId="LiveId" clId="{D1956E70-5B6D-4F02-98B2-B5E8BAF5B278}" dt="2024-06-21T15:24:35.121" v="604" actId="6549"/>
          <ac:spMkLst>
            <pc:docMk/>
            <pc:sldMk cId="3322135863" sldId="273"/>
            <ac:spMk id="3" creationId="{7CF0C4B2-22D1-4042-B182-8BC8441A6BBB}"/>
          </ac:spMkLst>
        </pc:spChg>
      </pc:sldChg>
      <pc:sldChg chg="modSp del mod modAnim">
        <pc:chgData name="Not M_ur_t_ada" userId="555160e609be70ba" providerId="LiveId" clId="{D1956E70-5B6D-4F02-98B2-B5E8BAF5B278}" dt="2024-06-21T15:56:05.713" v="1009" actId="47"/>
        <pc:sldMkLst>
          <pc:docMk/>
          <pc:sldMk cId="2927053833" sldId="278"/>
        </pc:sldMkLst>
        <pc:spChg chg="mod">
          <ac:chgData name="Not M_ur_t_ada" userId="555160e609be70ba" providerId="LiveId" clId="{D1956E70-5B6D-4F02-98B2-B5E8BAF5B278}" dt="2024-06-21T15:55:44.306" v="1008" actId="27636"/>
          <ac:spMkLst>
            <pc:docMk/>
            <pc:sldMk cId="2927053833" sldId="278"/>
            <ac:spMk id="8" creationId="{84D62B37-CE95-4357-97E2-518F0C97753C}"/>
          </ac:spMkLst>
        </pc:spChg>
      </pc:sldChg>
      <pc:sldChg chg="addSp delSp modSp mod delAnim modAnim">
        <pc:chgData name="Not M_ur_t_ada" userId="555160e609be70ba" providerId="LiveId" clId="{D1956E70-5B6D-4F02-98B2-B5E8BAF5B278}" dt="2024-06-21T15:53:29.164" v="1005"/>
        <pc:sldMkLst>
          <pc:docMk/>
          <pc:sldMk cId="883915295" sldId="279"/>
        </pc:sldMkLst>
        <pc:spChg chg="del mod">
          <ac:chgData name="Not M_ur_t_ada" userId="555160e609be70ba" providerId="LiveId" clId="{D1956E70-5B6D-4F02-98B2-B5E8BAF5B278}" dt="2024-06-21T15:51:51.279" v="925" actId="478"/>
          <ac:spMkLst>
            <pc:docMk/>
            <pc:sldMk cId="883915295" sldId="279"/>
            <ac:spMk id="8" creationId="{84D62B37-CE95-4357-97E2-518F0C97753C}"/>
          </ac:spMkLst>
        </pc:spChg>
        <pc:spChg chg="add del mod">
          <ac:chgData name="Not M_ur_t_ada" userId="555160e609be70ba" providerId="LiveId" clId="{D1956E70-5B6D-4F02-98B2-B5E8BAF5B278}" dt="2024-06-21T15:52:11.969" v="926" actId="931"/>
          <ac:spMkLst>
            <pc:docMk/>
            <pc:sldMk cId="883915295" sldId="279"/>
            <ac:spMk id="9" creationId="{37C42683-819A-4A6C-8584-FB11A3956202}"/>
          </ac:spMkLst>
        </pc:spChg>
        <pc:picChg chg="add del mod">
          <ac:chgData name="Not M_ur_t_ada" userId="555160e609be70ba" providerId="LiveId" clId="{D1956E70-5B6D-4F02-98B2-B5E8BAF5B278}" dt="2024-06-21T15:42:35.465" v="664" actId="931"/>
          <ac:picMkLst>
            <pc:docMk/>
            <pc:sldMk cId="883915295" sldId="279"/>
            <ac:picMk id="4" creationId="{A3C483C2-6BF7-441E-A08A-895246C5E9CB}"/>
          </ac:picMkLst>
        </pc:picChg>
        <pc:picChg chg="add mod">
          <ac:chgData name="Not M_ur_t_ada" userId="555160e609be70ba" providerId="LiveId" clId="{D1956E70-5B6D-4F02-98B2-B5E8BAF5B278}" dt="2024-06-21T15:52:41.895" v="991" actId="1036"/>
          <ac:picMkLst>
            <pc:docMk/>
            <pc:sldMk cId="883915295" sldId="279"/>
            <ac:picMk id="6" creationId="{2107DE95-6D87-43CB-B9BE-C7F3227695E8}"/>
          </ac:picMkLst>
        </pc:picChg>
        <pc:picChg chg="add mod">
          <ac:chgData name="Not M_ur_t_ada" userId="555160e609be70ba" providerId="LiveId" clId="{D1956E70-5B6D-4F02-98B2-B5E8BAF5B278}" dt="2024-06-21T15:52:46.503" v="1002" actId="1035"/>
          <ac:picMkLst>
            <pc:docMk/>
            <pc:sldMk cId="883915295" sldId="279"/>
            <ac:picMk id="11" creationId="{6053C30E-B6A7-407A-9D4A-799905B6F09B}"/>
          </ac:picMkLst>
        </pc:picChg>
      </pc:sldChg>
      <pc:sldChg chg="modSp mod modAnim">
        <pc:chgData name="Not M_ur_t_ada" userId="555160e609be70ba" providerId="LiveId" clId="{D1956E70-5B6D-4F02-98B2-B5E8BAF5B278}" dt="2024-06-21T15:51:04.190" v="924" actId="1035"/>
        <pc:sldMkLst>
          <pc:docMk/>
          <pc:sldMk cId="824989919" sldId="280"/>
        </pc:sldMkLst>
        <pc:spChg chg="mod">
          <ac:chgData name="Not M_ur_t_ada" userId="555160e609be70ba" providerId="LiveId" clId="{D1956E70-5B6D-4F02-98B2-B5E8BAF5B278}" dt="2024-06-21T15:50:58.973" v="920" actId="1038"/>
          <ac:spMkLst>
            <pc:docMk/>
            <pc:sldMk cId="824989919" sldId="280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5:48:11.745" v="874" actId="1076"/>
          <ac:spMkLst>
            <pc:docMk/>
            <pc:sldMk cId="824989919" sldId="280"/>
            <ac:spMk id="8" creationId="{84D62B37-CE95-4357-97E2-518F0C97753C}"/>
          </ac:spMkLst>
        </pc:spChg>
        <pc:picChg chg="mod">
          <ac:chgData name="Not M_ur_t_ada" userId="555160e609be70ba" providerId="LiveId" clId="{D1956E70-5B6D-4F02-98B2-B5E8BAF5B278}" dt="2024-06-21T15:48:18.724" v="875" actId="1076"/>
          <ac:picMkLst>
            <pc:docMk/>
            <pc:sldMk cId="824989919" sldId="280"/>
            <ac:picMk id="5" creationId="{C973FDF8-53A5-474D-8752-C352D6943794}"/>
          </ac:picMkLst>
        </pc:picChg>
        <pc:picChg chg="mod">
          <ac:chgData name="Not M_ur_t_ada" userId="555160e609be70ba" providerId="LiveId" clId="{D1956E70-5B6D-4F02-98B2-B5E8BAF5B278}" dt="2024-06-21T15:51:04.190" v="924" actId="1035"/>
          <ac:picMkLst>
            <pc:docMk/>
            <pc:sldMk cId="824989919" sldId="280"/>
            <ac:picMk id="10" creationId="{2466F985-C832-4256-8B8B-C81494CD5D3C}"/>
          </ac:picMkLst>
        </pc:picChg>
      </pc:sldChg>
      <pc:sldChg chg="addSp modSp add mod ord modAnim">
        <pc:chgData name="Not M_ur_t_ada" userId="555160e609be70ba" providerId="LiveId" clId="{D1956E70-5B6D-4F02-98B2-B5E8BAF5B278}" dt="2024-06-21T19:47:18.528" v="1762" actId="404"/>
        <pc:sldMkLst>
          <pc:docMk/>
          <pc:sldMk cId="760143419" sldId="281"/>
        </pc:sldMkLst>
        <pc:spChg chg="mod">
          <ac:chgData name="Not M_ur_t_ada" userId="555160e609be70ba" providerId="LiveId" clId="{D1956E70-5B6D-4F02-98B2-B5E8BAF5B278}" dt="2024-06-21T19:47:18.528" v="1762" actId="404"/>
          <ac:spMkLst>
            <pc:docMk/>
            <pc:sldMk cId="760143419" sldId="281"/>
            <ac:spMk id="3" creationId="{7CF0C4B2-22D1-4042-B182-8BC8441A6BBB}"/>
          </ac:spMkLst>
        </pc:spChg>
        <pc:picChg chg="add mod modCrop">
          <ac:chgData name="Not M_ur_t_ada" userId="555160e609be70ba" providerId="LiveId" clId="{D1956E70-5B6D-4F02-98B2-B5E8BAF5B278}" dt="2024-06-21T19:46:01.221" v="1752" actId="14100"/>
          <ac:picMkLst>
            <pc:docMk/>
            <pc:sldMk cId="760143419" sldId="281"/>
            <ac:picMk id="5" creationId="{17141570-BFA5-41FB-BEE1-42CDDF6F0C96}"/>
          </ac:picMkLst>
        </pc:picChg>
      </pc:sldChg>
      <pc:sldChg chg="add del">
        <pc:chgData name="Not M_ur_t_ada" userId="555160e609be70ba" providerId="LiveId" clId="{D1956E70-5B6D-4F02-98B2-B5E8BAF5B278}" dt="2024-06-21T15:56:09.275" v="1010" actId="47"/>
        <pc:sldMkLst>
          <pc:docMk/>
          <pc:sldMk cId="2391815327" sldId="281"/>
        </pc:sldMkLst>
      </pc:sldChg>
      <pc:sldChg chg="addSp modSp add mod modAnim">
        <pc:chgData name="Not M_ur_t_ada" userId="555160e609be70ba" providerId="LiveId" clId="{D1956E70-5B6D-4F02-98B2-B5E8BAF5B278}" dt="2024-06-21T19:42:00.331" v="1745"/>
        <pc:sldMkLst>
          <pc:docMk/>
          <pc:sldMk cId="1134094424" sldId="282"/>
        </pc:sldMkLst>
        <pc:spChg chg="mod">
          <ac:chgData name="Not M_ur_t_ada" userId="555160e609be70ba" providerId="LiveId" clId="{D1956E70-5B6D-4F02-98B2-B5E8BAF5B278}" dt="2024-06-21T19:40:35.025" v="1734" actId="27636"/>
          <ac:spMkLst>
            <pc:docMk/>
            <pc:sldMk cId="1134094424" sldId="282"/>
            <ac:spMk id="2" creationId="{3E5A7092-1687-44EA-8FA8-D61A4721B0C3}"/>
          </ac:spMkLst>
        </pc:spChg>
        <pc:spChg chg="mod">
          <ac:chgData name="Not M_ur_t_ada" userId="555160e609be70ba" providerId="LiveId" clId="{D1956E70-5B6D-4F02-98B2-B5E8BAF5B278}" dt="2024-06-21T19:40:42.764" v="1736" actId="1076"/>
          <ac:spMkLst>
            <pc:docMk/>
            <pc:sldMk cId="1134094424" sldId="282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19:40:50.575" v="1738" actId="1076"/>
          <ac:picMkLst>
            <pc:docMk/>
            <pc:sldMk cId="1134094424" sldId="282"/>
            <ac:picMk id="5" creationId="{931793DE-2816-4013-95D9-18F30F372819}"/>
          </ac:picMkLst>
        </pc:picChg>
        <pc:picChg chg="add mod">
          <ac:chgData name="Not M_ur_t_ada" userId="555160e609be70ba" providerId="LiveId" clId="{D1956E70-5B6D-4F02-98B2-B5E8BAF5B278}" dt="2024-06-21T19:40:57.837" v="1740" actId="14100"/>
          <ac:picMkLst>
            <pc:docMk/>
            <pc:sldMk cId="1134094424" sldId="282"/>
            <ac:picMk id="7" creationId="{A6F6E983-8B40-4DA2-A7CC-A1CB5F42433A}"/>
          </ac:picMkLst>
        </pc:picChg>
      </pc:sldChg>
      <pc:sldChg chg="addSp modSp add mod modAnim">
        <pc:chgData name="Not M_ur_t_ada" userId="555160e609be70ba" providerId="LiveId" clId="{D1956E70-5B6D-4F02-98B2-B5E8BAF5B278}" dt="2024-06-21T20:18:07.670" v="1994"/>
        <pc:sldMkLst>
          <pc:docMk/>
          <pc:sldMk cId="4170613931" sldId="283"/>
        </pc:sldMkLst>
        <pc:spChg chg="mod">
          <ac:chgData name="Not M_ur_t_ada" userId="555160e609be70ba" providerId="LiveId" clId="{D1956E70-5B6D-4F02-98B2-B5E8BAF5B278}" dt="2024-06-21T19:51:48.818" v="1773" actId="403"/>
          <ac:spMkLst>
            <pc:docMk/>
            <pc:sldMk cId="4170613931" sldId="283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19:52:00.341" v="1784" actId="1035"/>
          <ac:picMkLst>
            <pc:docMk/>
            <pc:sldMk cId="4170613931" sldId="283"/>
            <ac:picMk id="5" creationId="{A848A315-0A4F-49E0-83B5-AA7AFA2F5851}"/>
          </ac:picMkLst>
        </pc:picChg>
      </pc:sldChg>
      <pc:sldChg chg="addSp modSp add mod modAnim">
        <pc:chgData name="Not M_ur_t_ada" userId="555160e609be70ba" providerId="LiveId" clId="{D1956E70-5B6D-4F02-98B2-B5E8BAF5B278}" dt="2024-06-21T20:17:42.137" v="1992" actId="1038"/>
        <pc:sldMkLst>
          <pc:docMk/>
          <pc:sldMk cId="3347508241" sldId="284"/>
        </pc:sldMkLst>
        <pc:spChg chg="mod">
          <ac:chgData name="Not M_ur_t_ada" userId="555160e609be70ba" providerId="LiveId" clId="{D1956E70-5B6D-4F02-98B2-B5E8BAF5B278}" dt="2024-06-21T19:57:25.510" v="1827" actId="1037"/>
          <ac:spMkLst>
            <pc:docMk/>
            <pc:sldMk cId="3347508241" sldId="284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20:17:37.940" v="1988" actId="1035"/>
          <ac:picMkLst>
            <pc:docMk/>
            <pc:sldMk cId="3347508241" sldId="284"/>
            <ac:picMk id="5" creationId="{6DEC7A8D-AD8C-45EB-BC9F-336A41790909}"/>
          </ac:picMkLst>
        </pc:picChg>
        <pc:picChg chg="add mod">
          <ac:chgData name="Not M_ur_t_ada" userId="555160e609be70ba" providerId="LiveId" clId="{D1956E70-5B6D-4F02-98B2-B5E8BAF5B278}" dt="2024-06-21T20:17:42.137" v="1992" actId="1038"/>
          <ac:picMkLst>
            <pc:docMk/>
            <pc:sldMk cId="3347508241" sldId="284"/>
            <ac:picMk id="7" creationId="{D01B74CB-B17A-4D27-85BC-3CBC940839C5}"/>
          </ac:picMkLst>
        </pc:picChg>
      </pc:sldChg>
      <pc:sldChg chg="modSp add del mod modAnim">
        <pc:chgData name="Not M_ur_t_ada" userId="555160e609be70ba" providerId="LiveId" clId="{D1956E70-5B6D-4F02-98B2-B5E8BAF5B278}" dt="2024-06-21T20:07:49.661" v="1829" actId="47"/>
        <pc:sldMkLst>
          <pc:docMk/>
          <pc:sldMk cId="1019457712" sldId="285"/>
        </pc:sldMkLst>
        <pc:spChg chg="mod">
          <ac:chgData name="Not M_ur_t_ada" userId="555160e609be70ba" providerId="LiveId" clId="{D1956E70-5B6D-4F02-98B2-B5E8BAF5B278}" dt="2024-06-21T16:02:39.210" v="1480" actId="6549"/>
          <ac:spMkLst>
            <pc:docMk/>
            <pc:sldMk cId="1019457712" sldId="285"/>
            <ac:spMk id="3" creationId="{7CF0C4B2-22D1-4042-B182-8BC8441A6BBB}"/>
          </ac:spMkLst>
        </pc:spChg>
      </pc:sldChg>
      <pc:sldChg chg="addSp delSp modSp add mod modTransition modAnim">
        <pc:chgData name="Not M_ur_t_ada" userId="555160e609be70ba" providerId="LiveId" clId="{D1956E70-5B6D-4F02-98B2-B5E8BAF5B278}" dt="2024-06-21T20:16:34.039" v="1980"/>
        <pc:sldMkLst>
          <pc:docMk/>
          <pc:sldMk cId="3851460037" sldId="286"/>
        </pc:sldMkLst>
        <pc:spChg chg="mod">
          <ac:chgData name="Not M_ur_t_ada" userId="555160e609be70ba" providerId="LiveId" clId="{D1956E70-5B6D-4F02-98B2-B5E8BAF5B278}" dt="2024-06-21T20:15:21.669" v="1973" actId="20577"/>
          <ac:spMkLst>
            <pc:docMk/>
            <pc:sldMk cId="3851460037" sldId="286"/>
            <ac:spMk id="3" creationId="{7CF0C4B2-22D1-4042-B182-8BC8441A6BBB}"/>
          </ac:spMkLst>
        </pc:spChg>
        <pc:picChg chg="add mod">
          <ac:chgData name="Not M_ur_t_ada" userId="555160e609be70ba" providerId="LiveId" clId="{D1956E70-5B6D-4F02-98B2-B5E8BAF5B278}" dt="2024-06-21T20:14:23.369" v="1851" actId="14100"/>
          <ac:picMkLst>
            <pc:docMk/>
            <pc:sldMk cId="3851460037" sldId="286"/>
            <ac:picMk id="5" creationId="{1E698EC6-D4DA-4911-AD18-209F788227FB}"/>
          </ac:picMkLst>
        </pc:picChg>
        <pc:picChg chg="add del mod">
          <ac:chgData name="Not M_ur_t_ada" userId="555160e609be70ba" providerId="LiveId" clId="{D1956E70-5B6D-4F02-98B2-B5E8BAF5B278}" dt="2024-06-21T20:13:32.976" v="1833" actId="478"/>
          <ac:picMkLst>
            <pc:docMk/>
            <pc:sldMk cId="3851460037" sldId="286"/>
            <ac:picMk id="7" creationId="{62A5F986-0C9E-45B0-A228-565E982D159A}"/>
          </ac:picMkLst>
        </pc:picChg>
        <pc:picChg chg="add mod">
          <ac:chgData name="Not M_ur_t_ada" userId="555160e609be70ba" providerId="LiveId" clId="{D1956E70-5B6D-4F02-98B2-B5E8BAF5B278}" dt="2024-06-21T20:14:14.397" v="1848" actId="14100"/>
          <ac:picMkLst>
            <pc:docMk/>
            <pc:sldMk cId="3851460037" sldId="286"/>
            <ac:picMk id="9" creationId="{DE3120ED-34E3-40B2-96DF-3945DDB8065F}"/>
          </ac:picMkLst>
        </pc:picChg>
      </pc:sldChg>
      <pc:sldChg chg="modSp add modAnim">
        <pc:chgData name="Not M_ur_t_ada" userId="555160e609be70ba" providerId="LiveId" clId="{D1956E70-5B6D-4F02-98B2-B5E8BAF5B278}" dt="2024-06-21T16:07:41.257" v="1678" actId="20577"/>
        <pc:sldMkLst>
          <pc:docMk/>
          <pc:sldMk cId="1341508389" sldId="287"/>
        </pc:sldMkLst>
        <pc:spChg chg="mod">
          <ac:chgData name="Not M_ur_t_ada" userId="555160e609be70ba" providerId="LiveId" clId="{D1956E70-5B6D-4F02-98B2-B5E8BAF5B278}" dt="2024-06-21T16:07:41.257" v="1678" actId="20577"/>
          <ac:spMkLst>
            <pc:docMk/>
            <pc:sldMk cId="1341508389" sldId="287"/>
            <ac:spMk id="3" creationId="{7CF0C4B2-22D1-4042-B182-8BC8441A6BBB}"/>
          </ac:spMkLst>
        </pc:spChg>
      </pc:sldChg>
      <pc:sldChg chg="add del">
        <pc:chgData name="Not M_ur_t_ada" userId="555160e609be70ba" providerId="LiveId" clId="{D1956E70-5B6D-4F02-98B2-B5E8BAF5B278}" dt="2024-06-21T15:56:46.910" v="1018"/>
        <pc:sldMkLst>
          <pc:docMk/>
          <pc:sldMk cId="3995673487" sldId="287"/>
        </pc:sldMkLst>
      </pc:sldChg>
      <pc:sldChg chg="addSp delSp modSp new del mod">
        <pc:chgData name="Not M_ur_t_ada" userId="555160e609be70ba" providerId="LiveId" clId="{D1956E70-5B6D-4F02-98B2-B5E8BAF5B278}" dt="2024-06-21T20:23:31.136" v="2006" actId="47"/>
        <pc:sldMkLst>
          <pc:docMk/>
          <pc:sldMk cId="3177129445" sldId="288"/>
        </pc:sldMkLst>
        <pc:spChg chg="del">
          <ac:chgData name="Not M_ur_t_ada" userId="555160e609be70ba" providerId="LiveId" clId="{D1956E70-5B6D-4F02-98B2-B5E8BAF5B278}" dt="2024-06-21T20:20:06.532" v="1996" actId="478"/>
          <ac:spMkLst>
            <pc:docMk/>
            <pc:sldMk cId="3177129445" sldId="288"/>
            <ac:spMk id="2" creationId="{2EC10852-85A9-4CD3-A646-03F2E94AA88F}"/>
          </ac:spMkLst>
        </pc:spChg>
        <pc:spChg chg="del">
          <ac:chgData name="Not M_ur_t_ada" userId="555160e609be70ba" providerId="LiveId" clId="{D1956E70-5B6D-4F02-98B2-B5E8BAF5B278}" dt="2024-06-21T20:20:09.232" v="1997" actId="478"/>
          <ac:spMkLst>
            <pc:docMk/>
            <pc:sldMk cId="3177129445" sldId="288"/>
            <ac:spMk id="3" creationId="{D8A4CF34-EE0E-4762-B8D5-1415FF94317F}"/>
          </ac:spMkLst>
        </pc:spChg>
        <pc:picChg chg="add del mod">
          <ac:chgData name="Not M_ur_t_ada" userId="555160e609be70ba" providerId="LiveId" clId="{D1956E70-5B6D-4F02-98B2-B5E8BAF5B278}" dt="2024-06-21T20:23:27.908" v="2005" actId="478"/>
          <ac:picMkLst>
            <pc:docMk/>
            <pc:sldMk cId="3177129445" sldId="288"/>
            <ac:picMk id="5" creationId="{1B4A678D-FD38-4C08-8582-23105FD2135B}"/>
          </ac:picMkLst>
        </pc:picChg>
        <pc:picChg chg="add del mod">
          <ac:chgData name="Not M_ur_t_ada" userId="555160e609be70ba" providerId="LiveId" clId="{D1956E70-5B6D-4F02-98B2-B5E8BAF5B278}" dt="2024-06-21T20:23:18.179" v="2004" actId="478"/>
          <ac:picMkLst>
            <pc:docMk/>
            <pc:sldMk cId="3177129445" sldId="288"/>
            <ac:picMk id="7" creationId="{31AC0175-C5D9-40BF-A96E-90C89A7D517C}"/>
          </ac:picMkLst>
        </pc:picChg>
        <pc:picChg chg="add del mod">
          <ac:chgData name="Not M_ur_t_ada" userId="555160e609be70ba" providerId="LiveId" clId="{D1956E70-5B6D-4F02-98B2-B5E8BAF5B278}" dt="2024-06-21T20:23:08.227" v="2003" actId="478"/>
          <ac:picMkLst>
            <pc:docMk/>
            <pc:sldMk cId="3177129445" sldId="288"/>
            <ac:picMk id="9" creationId="{E37CF42C-1729-47F8-B121-2F91C49B7B39}"/>
          </ac:picMkLst>
        </pc:picChg>
        <pc:picChg chg="add del mod">
          <ac:chgData name="Not M_ur_t_ada" userId="555160e609be70ba" providerId="LiveId" clId="{D1956E70-5B6D-4F02-98B2-B5E8BAF5B278}" dt="2024-06-21T20:22:50.912" v="2001" actId="478"/>
          <ac:picMkLst>
            <pc:docMk/>
            <pc:sldMk cId="3177129445" sldId="288"/>
            <ac:picMk id="11" creationId="{F9E2EDAD-2D02-4EB8-8F18-228E612B9BD5}"/>
          </ac:picMkLst>
        </pc:picChg>
        <pc:picChg chg="add del mod">
          <ac:chgData name="Not M_ur_t_ada" userId="555160e609be70ba" providerId="LiveId" clId="{D1956E70-5B6D-4F02-98B2-B5E8BAF5B278}" dt="2024-06-21T20:22:59.499" v="2002" actId="478"/>
          <ac:picMkLst>
            <pc:docMk/>
            <pc:sldMk cId="3177129445" sldId="288"/>
            <ac:picMk id="13" creationId="{6CDA31EB-CFC3-41B5-9B60-390685A106CF}"/>
          </ac:picMkLst>
        </pc:picChg>
        <pc:picChg chg="add del mod">
          <ac:chgData name="Not M_ur_t_ada" userId="555160e609be70ba" providerId="LiveId" clId="{D1956E70-5B6D-4F02-98B2-B5E8BAF5B278}" dt="2024-06-21T20:22:40.562" v="2000" actId="478"/>
          <ac:picMkLst>
            <pc:docMk/>
            <pc:sldMk cId="3177129445" sldId="288"/>
            <ac:picMk id="15" creationId="{1AF81386-A3E0-42C7-990B-664EBBAF442E}"/>
          </ac:picMkLst>
        </pc:picChg>
        <pc:picChg chg="add del mod">
          <ac:chgData name="Not M_ur_t_ada" userId="555160e609be70ba" providerId="LiveId" clId="{D1956E70-5B6D-4F02-98B2-B5E8BAF5B278}" dt="2024-06-21T20:22:25.099" v="1999" actId="478"/>
          <ac:picMkLst>
            <pc:docMk/>
            <pc:sldMk cId="3177129445" sldId="288"/>
            <ac:picMk id="17" creationId="{D26CAA94-C5B6-4CC3-96F1-121609759D31}"/>
          </ac:picMkLst>
        </pc:picChg>
      </pc:sldChg>
    </pc:docChg>
  </pc:docChgLst>
  <pc:docChgLst>
    <pc:chgData name="Not M_ur_t_ada" userId="555160e609be70ba" providerId="LiveId" clId="{FFB1049B-0CCE-4025-8AD6-C3CF7B7C550E}"/>
    <pc:docChg chg="undo redo custSel addSld delSld modSld">
      <pc:chgData name="Not M_ur_t_ada" userId="555160e609be70ba" providerId="LiveId" clId="{FFB1049B-0CCE-4025-8AD6-C3CF7B7C550E}" dt="2024-09-27T22:39:31.198" v="1100" actId="1582"/>
      <pc:docMkLst>
        <pc:docMk/>
      </pc:docMkLst>
      <pc:sldChg chg="del">
        <pc:chgData name="Not M_ur_t_ada" userId="555160e609be70ba" providerId="LiveId" clId="{FFB1049B-0CCE-4025-8AD6-C3CF7B7C550E}" dt="2024-09-27T15:12:25.516" v="220" actId="47"/>
        <pc:sldMkLst>
          <pc:docMk/>
          <pc:sldMk cId="1570618709" sldId="256"/>
        </pc:sldMkLst>
      </pc:sldChg>
      <pc:sldChg chg="del">
        <pc:chgData name="Not M_ur_t_ada" userId="555160e609be70ba" providerId="LiveId" clId="{FFB1049B-0CCE-4025-8AD6-C3CF7B7C550E}" dt="2024-09-27T19:29:45.547" v="761" actId="47"/>
        <pc:sldMkLst>
          <pc:docMk/>
          <pc:sldMk cId="1341508389" sldId="287"/>
        </pc:sldMkLst>
      </pc:sldChg>
      <pc:sldChg chg="addSp delSp modSp add del mod addAnim delAnim modAnim">
        <pc:chgData name="Not M_ur_t_ada" userId="555160e609be70ba" providerId="LiveId" clId="{FFB1049B-0CCE-4025-8AD6-C3CF7B7C550E}" dt="2024-09-27T22:10:43.553" v="999"/>
        <pc:sldMkLst>
          <pc:docMk/>
          <pc:sldMk cId="1568225848" sldId="388"/>
        </pc:sldMkLst>
        <pc:spChg chg="mod">
          <ac:chgData name="Not M_ur_t_ada" userId="555160e609be70ba" providerId="LiveId" clId="{FFB1049B-0CCE-4025-8AD6-C3CF7B7C550E}" dt="2024-09-27T19:29:25.174" v="759" actId="1037"/>
          <ac:spMkLst>
            <pc:docMk/>
            <pc:sldMk cId="1568225848" sldId="388"/>
            <ac:spMk id="8" creationId="{C07407A4-CCA9-41F2-A4D3-4A9A2E9FCE12}"/>
          </ac:spMkLst>
        </pc:spChg>
        <pc:spChg chg="add del mod">
          <ac:chgData name="Not M_ur_t_ada" userId="555160e609be70ba" providerId="LiveId" clId="{FFB1049B-0CCE-4025-8AD6-C3CF7B7C550E}" dt="2024-09-27T22:09:23.784" v="996" actId="339"/>
          <ac:spMkLst>
            <pc:docMk/>
            <pc:sldMk cId="1568225848" sldId="388"/>
            <ac:spMk id="9" creationId="{4C98E37D-A675-4D77-9D06-C3778AA4CB08}"/>
          </ac:spMkLst>
        </pc:spChg>
        <pc:spChg chg="mod">
          <ac:chgData name="Not M_ur_t_ada" userId="555160e609be70ba" providerId="LiveId" clId="{FFB1049B-0CCE-4025-8AD6-C3CF7B7C550E}" dt="2024-09-27T19:28:51.781" v="752" actId="1076"/>
          <ac:spMkLst>
            <pc:docMk/>
            <pc:sldMk cId="1568225848" sldId="388"/>
            <ac:spMk id="11" creationId="{757EDB3E-C214-41FD-B8E7-032DD51D6031}"/>
          </ac:spMkLst>
        </pc:spChg>
        <pc:spChg chg="add del mod">
          <ac:chgData name="Not M_ur_t_ada" userId="555160e609be70ba" providerId="LiveId" clId="{FFB1049B-0CCE-4025-8AD6-C3CF7B7C550E}" dt="2024-09-27T15:11:43.982" v="192" actId="478"/>
          <ac:spMkLst>
            <pc:docMk/>
            <pc:sldMk cId="1568225848" sldId="388"/>
            <ac:spMk id="12" creationId="{5170DE5B-5AB2-4362-B106-C8E37340E52D}"/>
          </ac:spMkLst>
        </pc:spChg>
        <pc:picChg chg="mod">
          <ac:chgData name="Not M_ur_t_ada" userId="555160e609be70ba" providerId="LiveId" clId="{FFB1049B-0CCE-4025-8AD6-C3CF7B7C550E}" dt="2024-09-27T15:21:01.209" v="277" actId="14100"/>
          <ac:picMkLst>
            <pc:docMk/>
            <pc:sldMk cId="1568225848" sldId="388"/>
            <ac:picMk id="3" creationId="{D2AFBBDA-9804-4CE9-9C1A-DDB9A0AE6DD8}"/>
          </ac:picMkLst>
        </pc:picChg>
        <pc:picChg chg="del mod">
          <ac:chgData name="Not M_ur_t_ada" userId="555160e609be70ba" providerId="LiveId" clId="{FFB1049B-0CCE-4025-8AD6-C3CF7B7C550E}" dt="2024-09-27T19:28:19.884" v="716" actId="478"/>
          <ac:picMkLst>
            <pc:docMk/>
            <pc:sldMk cId="1568225848" sldId="388"/>
            <ac:picMk id="4" creationId="{7BB7DCC0-8A3A-42BE-B75C-A5FC573F8CAA}"/>
          </ac:picMkLst>
        </pc:picChg>
        <pc:picChg chg="del mod">
          <ac:chgData name="Not M_ur_t_ada" userId="555160e609be70ba" providerId="LiveId" clId="{FFB1049B-0CCE-4025-8AD6-C3CF7B7C550E}" dt="2024-09-27T19:28:22.398" v="717" actId="478"/>
          <ac:picMkLst>
            <pc:docMk/>
            <pc:sldMk cId="1568225848" sldId="388"/>
            <ac:picMk id="7" creationId="{64435685-1858-4A0D-B66C-75E086C13886}"/>
          </ac:picMkLst>
        </pc:picChg>
        <pc:picChg chg="add mod">
          <ac:chgData name="Not M_ur_t_ada" userId="555160e609be70ba" providerId="LiveId" clId="{FFB1049B-0CCE-4025-8AD6-C3CF7B7C550E}" dt="2024-09-27T19:29:15.707" v="757" actId="1037"/>
          <ac:picMkLst>
            <pc:docMk/>
            <pc:sldMk cId="1568225848" sldId="388"/>
            <ac:picMk id="10" creationId="{F4629FC5-5DE4-4007-9539-115FB9F84836}"/>
          </ac:picMkLst>
        </pc:picChg>
        <pc:picChg chg="add mod">
          <ac:chgData name="Not M_ur_t_ada" userId="555160e609be70ba" providerId="LiveId" clId="{FFB1049B-0CCE-4025-8AD6-C3CF7B7C550E}" dt="2024-09-27T19:29:11.689" v="754" actId="14100"/>
          <ac:picMkLst>
            <pc:docMk/>
            <pc:sldMk cId="1568225848" sldId="388"/>
            <ac:picMk id="12" creationId="{D0994E05-35C5-4CDD-82A1-D5CADFE105E4}"/>
          </ac:picMkLst>
        </pc:picChg>
        <pc:picChg chg="add mod">
          <ac:chgData name="Not M_ur_t_ada" userId="555160e609be70ba" providerId="LiveId" clId="{FFB1049B-0CCE-4025-8AD6-C3CF7B7C550E}" dt="2024-09-27T19:29:11.689" v="754" actId="14100"/>
          <ac:picMkLst>
            <pc:docMk/>
            <pc:sldMk cId="1568225848" sldId="388"/>
            <ac:picMk id="13" creationId="{B03F5557-9A48-441C-ABAF-2C91706DC6D4}"/>
          </ac:picMkLst>
        </pc:picChg>
        <pc:picChg chg="add mod">
          <ac:chgData name="Not M_ur_t_ada" userId="555160e609be70ba" providerId="LiveId" clId="{FFB1049B-0CCE-4025-8AD6-C3CF7B7C550E}" dt="2024-09-27T19:29:11.689" v="754" actId="14100"/>
          <ac:picMkLst>
            <pc:docMk/>
            <pc:sldMk cId="1568225848" sldId="388"/>
            <ac:picMk id="14" creationId="{0E9046F0-C782-4E8E-9721-37F9E083F16E}"/>
          </ac:picMkLst>
        </pc:picChg>
      </pc:sldChg>
      <pc:sldChg chg="addSp modSp add del mod modAnim">
        <pc:chgData name="Not M_ur_t_ada" userId="555160e609be70ba" providerId="LiveId" clId="{FFB1049B-0CCE-4025-8AD6-C3CF7B7C550E}" dt="2024-09-27T19:30:00.047" v="763" actId="47"/>
        <pc:sldMkLst>
          <pc:docMk/>
          <pc:sldMk cId="2445704660" sldId="389"/>
        </pc:sldMkLst>
        <pc:spChg chg="mod">
          <ac:chgData name="Not M_ur_t_ada" userId="555160e609be70ba" providerId="LiveId" clId="{FFB1049B-0CCE-4025-8AD6-C3CF7B7C550E}" dt="2024-09-27T15:50:08.537" v="586" actId="255"/>
          <ac:spMkLst>
            <pc:docMk/>
            <pc:sldMk cId="2445704660" sldId="389"/>
            <ac:spMk id="8" creationId="{C07407A4-CCA9-41F2-A4D3-4A9A2E9FCE12}"/>
          </ac:spMkLst>
        </pc:spChg>
        <pc:spChg chg="mod">
          <ac:chgData name="Not M_ur_t_ada" userId="555160e609be70ba" providerId="LiveId" clId="{FFB1049B-0CCE-4025-8AD6-C3CF7B7C550E}" dt="2024-09-27T15:49:57.765" v="585" actId="14100"/>
          <ac:spMkLst>
            <pc:docMk/>
            <pc:sldMk cId="2445704660" sldId="389"/>
            <ac:spMk id="9" creationId="{4C98E37D-A675-4D77-9D06-C3778AA4CB08}"/>
          </ac:spMkLst>
        </pc:spChg>
        <pc:spChg chg="mod">
          <ac:chgData name="Not M_ur_t_ada" userId="555160e609be70ba" providerId="LiveId" clId="{FFB1049B-0CCE-4025-8AD6-C3CF7B7C550E}" dt="2024-09-27T15:50:16.480" v="587" actId="255"/>
          <ac:spMkLst>
            <pc:docMk/>
            <pc:sldMk cId="2445704660" sldId="389"/>
            <ac:spMk id="11" creationId="{757EDB3E-C214-41FD-B8E7-032DD51D6031}"/>
          </ac:spMkLst>
        </pc:spChg>
        <pc:spChg chg="add mod">
          <ac:chgData name="Not M_ur_t_ada" userId="555160e609be70ba" providerId="LiveId" clId="{FFB1049B-0CCE-4025-8AD6-C3CF7B7C550E}" dt="2024-09-27T15:50:31.065" v="591" actId="404"/>
          <ac:spMkLst>
            <pc:docMk/>
            <pc:sldMk cId="2445704660" sldId="389"/>
            <ac:spMk id="12" creationId="{40016D18-4A16-4D08-A947-C871B59EDACD}"/>
          </ac:spMkLst>
        </pc:spChg>
      </pc:sldChg>
      <pc:sldChg chg="add del modTransition">
        <pc:chgData name="Not M_ur_t_ada" userId="555160e609be70ba" providerId="LiveId" clId="{FFB1049B-0CCE-4025-8AD6-C3CF7B7C550E}" dt="2024-09-27T18:54:20.561" v="603" actId="47"/>
        <pc:sldMkLst>
          <pc:docMk/>
          <pc:sldMk cId="278682272" sldId="390"/>
        </pc:sldMkLst>
      </pc:sldChg>
      <pc:sldChg chg="add del modTransition">
        <pc:chgData name="Not M_ur_t_ada" userId="555160e609be70ba" providerId="LiveId" clId="{FFB1049B-0CCE-4025-8AD6-C3CF7B7C550E}" dt="2024-09-27T18:54:22.195" v="604" actId="47"/>
        <pc:sldMkLst>
          <pc:docMk/>
          <pc:sldMk cId="6772204" sldId="391"/>
        </pc:sldMkLst>
      </pc:sldChg>
      <pc:sldChg chg="modSp add mod modAnim">
        <pc:chgData name="Not M_ur_t_ada" userId="555160e609be70ba" providerId="LiveId" clId="{FFB1049B-0CCE-4025-8AD6-C3CF7B7C550E}" dt="2024-09-27T20:44:16.488" v="854"/>
        <pc:sldMkLst>
          <pc:docMk/>
          <pc:sldMk cId="4089568786" sldId="392"/>
        </pc:sldMkLst>
        <pc:spChg chg="mod">
          <ac:chgData name="Not M_ur_t_ada" userId="555160e609be70ba" providerId="LiveId" clId="{FFB1049B-0CCE-4025-8AD6-C3CF7B7C550E}" dt="2024-09-27T18:56:45.660" v="651" actId="13926"/>
          <ac:spMkLst>
            <pc:docMk/>
            <pc:sldMk cId="4089568786" sldId="392"/>
            <ac:spMk id="2" creationId="{3E5A7092-1687-44EA-8FA8-D61A4721B0C3}"/>
          </ac:spMkLst>
        </pc:spChg>
        <pc:spChg chg="mod">
          <ac:chgData name="Not M_ur_t_ada" userId="555160e609be70ba" providerId="LiveId" clId="{FFB1049B-0CCE-4025-8AD6-C3CF7B7C550E}" dt="2024-09-27T18:58:04.280" v="714" actId="6549"/>
          <ac:spMkLst>
            <pc:docMk/>
            <pc:sldMk cId="4089568786" sldId="392"/>
            <ac:spMk id="3" creationId="{7CF0C4B2-22D1-4042-B182-8BC8441A6BBB}"/>
          </ac:spMkLst>
        </pc:spChg>
      </pc:sldChg>
      <pc:sldChg chg="addSp modSp add del mod modAnim">
        <pc:chgData name="Not M_ur_t_ada" userId="555160e609be70ba" providerId="LiveId" clId="{FFB1049B-0CCE-4025-8AD6-C3CF7B7C550E}" dt="2024-09-27T20:48:54.431" v="909" actId="47"/>
        <pc:sldMkLst>
          <pc:docMk/>
          <pc:sldMk cId="2168802407" sldId="393"/>
        </pc:sldMkLst>
        <pc:spChg chg="mod">
          <ac:chgData name="Not M_ur_t_ada" userId="555160e609be70ba" providerId="LiveId" clId="{FFB1049B-0CCE-4025-8AD6-C3CF7B7C550E}" dt="2024-09-27T19:31:14.832" v="849" actId="1036"/>
          <ac:spMkLst>
            <pc:docMk/>
            <pc:sldMk cId="2168802407" sldId="393"/>
            <ac:spMk id="9" creationId="{4C98E37D-A675-4D77-9D06-C3778AA4CB08}"/>
          </ac:spMkLst>
        </pc:spChg>
        <pc:spChg chg="mod">
          <ac:chgData name="Not M_ur_t_ada" userId="555160e609be70ba" providerId="LiveId" clId="{FFB1049B-0CCE-4025-8AD6-C3CF7B7C550E}" dt="2024-09-27T19:31:00.827" v="832" actId="1036"/>
          <ac:spMkLst>
            <pc:docMk/>
            <pc:sldMk cId="2168802407" sldId="393"/>
            <ac:spMk id="11" creationId="{757EDB3E-C214-41FD-B8E7-032DD51D6031}"/>
          </ac:spMkLst>
        </pc:spChg>
        <pc:spChg chg="add mod">
          <ac:chgData name="Not M_ur_t_ada" userId="555160e609be70ba" providerId="LiveId" clId="{FFB1049B-0CCE-4025-8AD6-C3CF7B7C550E}" dt="2024-09-27T20:44:57.979" v="875" actId="20577"/>
          <ac:spMkLst>
            <pc:docMk/>
            <pc:sldMk cId="2168802407" sldId="393"/>
            <ac:spMk id="15" creationId="{0AA6A159-569A-495B-B7E0-51F5ADB20DC8}"/>
          </ac:spMkLst>
        </pc:spChg>
      </pc:sldChg>
      <pc:sldChg chg="addSp modSp add mod modAnim">
        <pc:chgData name="Not M_ur_t_ada" userId="555160e609be70ba" providerId="LiveId" clId="{FFB1049B-0CCE-4025-8AD6-C3CF7B7C550E}" dt="2024-09-27T22:39:31.198" v="1100" actId="1582"/>
        <pc:sldMkLst>
          <pc:docMk/>
          <pc:sldMk cId="472050954" sldId="394"/>
        </pc:sldMkLst>
        <pc:spChg chg="mod">
          <ac:chgData name="Not M_ur_t_ada" userId="555160e609be70ba" providerId="LiveId" clId="{FFB1049B-0CCE-4025-8AD6-C3CF7B7C550E}" dt="2024-09-27T20:48:50.907" v="908" actId="1036"/>
          <ac:spMkLst>
            <pc:docMk/>
            <pc:sldMk cId="472050954" sldId="394"/>
            <ac:spMk id="9" creationId="{4C98E37D-A675-4D77-9D06-C3778AA4CB08}"/>
          </ac:spMkLst>
        </pc:spChg>
        <pc:spChg chg="add mod">
          <ac:chgData name="Not M_ur_t_ada" userId="555160e609be70ba" providerId="LiveId" clId="{FFB1049B-0CCE-4025-8AD6-C3CF7B7C550E}" dt="2024-09-27T22:39:31.198" v="1100" actId="1582"/>
          <ac:spMkLst>
            <pc:docMk/>
            <pc:sldMk cId="472050954" sldId="394"/>
            <ac:spMk id="15" creationId="{D8A42503-39E8-4BA2-B358-48FFB1E4071A}"/>
          </ac:spMkLst>
        </pc:spChg>
      </pc:sldChg>
      <pc:sldChg chg="modSp add mod">
        <pc:chgData name="Not M_ur_t_ada" userId="555160e609be70ba" providerId="LiveId" clId="{FFB1049B-0CCE-4025-8AD6-C3CF7B7C550E}" dt="2024-09-27T21:04:59.647" v="944" actId="14100"/>
        <pc:sldMkLst>
          <pc:docMk/>
          <pc:sldMk cId="2553933953" sldId="395"/>
        </pc:sldMkLst>
        <pc:spChg chg="mod">
          <ac:chgData name="Not M_ur_t_ada" userId="555160e609be70ba" providerId="LiveId" clId="{FFB1049B-0CCE-4025-8AD6-C3CF7B7C550E}" dt="2024-09-27T21:04:59.647" v="944" actId="14100"/>
          <ac:spMkLst>
            <pc:docMk/>
            <pc:sldMk cId="2553933953" sldId="395"/>
            <ac:spMk id="3" creationId="{7CF0C4B2-22D1-4042-B182-8BC8441A6BBB}"/>
          </ac:spMkLst>
        </pc:spChg>
        <pc:spChg chg="mod">
          <ac:chgData name="Not M_ur_t_ada" userId="555160e609be70ba" providerId="LiveId" clId="{FFB1049B-0CCE-4025-8AD6-C3CF7B7C550E}" dt="2024-09-27T21:04:39.070" v="937" actId="1036"/>
          <ac:spMkLst>
            <pc:docMk/>
            <pc:sldMk cId="2553933953" sldId="395"/>
            <ac:spMk id="7" creationId="{59A0F64C-8434-4C46-8B40-19576472281A}"/>
          </ac:spMkLst>
        </pc:spChg>
        <pc:picChg chg="mod">
          <ac:chgData name="Not M_ur_t_ada" userId="555160e609be70ba" providerId="LiveId" clId="{FFB1049B-0CCE-4025-8AD6-C3CF7B7C550E}" dt="2024-09-27T21:04:22.814" v="916" actId="14100"/>
          <ac:picMkLst>
            <pc:docMk/>
            <pc:sldMk cId="2553933953" sldId="395"/>
            <ac:picMk id="6" creationId="{4CBA178F-7943-450E-9A98-09D7F0431B1C}"/>
          </ac:picMkLst>
        </pc:picChg>
      </pc:sldChg>
    </pc:docChg>
  </pc:docChgLst>
  <pc:docChgLst>
    <pc:chgData name="Not M_ur_t_ada" userId="555160e609be70ba" providerId="LiveId" clId="{6F4F602C-A82D-434F-8F0D-B6AA83E9599E}"/>
    <pc:docChg chg="modSld">
      <pc:chgData name="Not M_ur_t_ada" userId="555160e609be70ba" providerId="LiveId" clId="{6F4F602C-A82D-434F-8F0D-B6AA83E9599E}" dt="2024-10-11T17:04:58.005" v="3" actId="6549"/>
      <pc:docMkLst>
        <pc:docMk/>
      </pc:docMkLst>
      <pc:sldChg chg="modSp modAnim">
        <pc:chgData name="Not M_ur_t_ada" userId="555160e609be70ba" providerId="LiveId" clId="{6F4F602C-A82D-434F-8F0D-B6AA83E9599E}" dt="2024-10-11T17:04:58.005" v="3" actId="6549"/>
        <pc:sldMkLst>
          <pc:docMk/>
          <pc:sldMk cId="1568225848" sldId="388"/>
        </pc:sldMkLst>
        <pc:spChg chg="mod">
          <ac:chgData name="Not M_ur_t_ada" userId="555160e609be70ba" providerId="LiveId" clId="{6F4F602C-A82D-434F-8F0D-B6AA83E9599E}" dt="2024-10-11T17:04:58.005" v="3" actId="6549"/>
          <ac:spMkLst>
            <pc:docMk/>
            <pc:sldMk cId="1568225848" sldId="388"/>
            <ac:spMk id="11" creationId="{757EDB3E-C214-41FD-B8E7-032DD51D603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FBBDA-9804-4CE9-9C1A-DDB9A0AE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" y="4516180"/>
            <a:ext cx="2232430" cy="230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407A4-CCA9-41F2-A4D3-4A9A2E9FCE12}"/>
              </a:ext>
            </a:extLst>
          </p:cNvPr>
          <p:cNvSpPr txBox="1"/>
          <p:nvPr/>
        </p:nvSpPr>
        <p:spPr>
          <a:xfrm>
            <a:off x="2335235" y="4826537"/>
            <a:ext cx="5856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IQ" sz="3200" b="1" dirty="0">
                <a:cs typeface="+mj-cs"/>
              </a:rPr>
              <a:t>أ.م.د. منعم خميس مخلف الهيتــــــــــــــاوي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IQ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أ.د. جــلال حميد حمزة الجبــوري آل واوي</a:t>
            </a:r>
          </a:p>
          <a:p>
            <a:pPr marL="0" indent="0" algn="ctr" rtl="1">
              <a:buFont typeface="Arial"/>
              <a:buNone/>
            </a:pPr>
            <a:endParaRPr lang="ar-IQ" sz="2000" b="1" dirty="0">
              <a:cs typeface="+mj-cs"/>
            </a:endParaRPr>
          </a:p>
          <a:p>
            <a:pPr algn="ctr" rtl="1"/>
            <a:r>
              <a:rPr lang="ar-IQ" sz="2400" b="1" dirty="0">
                <a:cs typeface="+mj-cs"/>
              </a:rPr>
              <a:t>كلية علوم الهندسة الزراعية - جامعة بغداد</a:t>
            </a:r>
            <a:endParaRPr lang="ar-IQ" sz="24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98E37D-A675-4D77-9D06-C3778AA4CB08}"/>
              </a:ext>
            </a:extLst>
          </p:cNvPr>
          <p:cNvSpPr txBox="1">
            <a:spLocks/>
          </p:cNvSpPr>
          <p:nvPr/>
        </p:nvSpPr>
        <p:spPr>
          <a:xfrm>
            <a:off x="1389547" y="1380881"/>
            <a:ext cx="8131498" cy="1754326"/>
          </a:xfrm>
          <a:prstGeom prst="rect">
            <a:avLst/>
          </a:prstGeom>
          <a:noFill/>
          <a:ln w="76200">
            <a:noFill/>
            <a:prstDash val="sysDash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IQ" sz="5400" b="1" dirty="0">
                <a:solidFill>
                  <a:srgbClr val="FFFF00"/>
                </a:solidFill>
              </a:rPr>
              <a:t>قانون المخدرات والمؤثرات</a:t>
            </a:r>
          </a:p>
          <a:p>
            <a:pPr algn="ctr" rtl="1"/>
            <a:r>
              <a:rPr lang="ar-IQ" sz="5400" b="1" dirty="0">
                <a:solidFill>
                  <a:srgbClr val="FFFF00"/>
                </a:solidFill>
              </a:rPr>
              <a:t>العقلية رقم (50) لسنة 2017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EDB3E-C214-41FD-B8E7-032DD51D6031}"/>
              </a:ext>
            </a:extLst>
          </p:cNvPr>
          <p:cNvSpPr txBox="1"/>
          <p:nvPr/>
        </p:nvSpPr>
        <p:spPr>
          <a:xfrm>
            <a:off x="3141378" y="3974470"/>
            <a:ext cx="4270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Font typeface="Arial"/>
              <a:buNone/>
            </a:pPr>
            <a:r>
              <a:rPr lang="ar-IQ" sz="3600" b="1">
                <a:solidFill>
                  <a:srgbClr val="FF0000"/>
                </a:solidFill>
                <a:cs typeface="+mj-cs"/>
              </a:rPr>
              <a:t>المحاضـــــــــــــــــــــــرين</a:t>
            </a:r>
            <a:endParaRPr lang="ar-IQ" sz="36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29FC5-5DE4-4007-9539-115FB9F84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6" y="4516180"/>
            <a:ext cx="2167595" cy="230665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0994E05-35C5-4CDD-82A1-D5CADFE1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2333380"/>
            <a:ext cx="1738535" cy="1738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F5557-9A48-441C-ABAF-2C91706DC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428380"/>
            <a:ext cx="1738535" cy="1738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046F0-C782-4E8E-9721-37F9E083F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4238380"/>
            <a:ext cx="1738535" cy="17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12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12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12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620"/>
                            </p:stCondLst>
                            <p:childTnLst>
                              <p:par>
                                <p:cTn id="46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CF56A-B65D-49C9-8CEB-9999475A8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6" t="59720" r="16922" b="8357"/>
          <a:stretch/>
        </p:blipFill>
        <p:spPr>
          <a:xfrm>
            <a:off x="590841" y="601394"/>
            <a:ext cx="10972802" cy="57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36CE7-364B-4031-A12E-9D4FDDB86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0" t="13846" r="17104" b="48321"/>
          <a:stretch/>
        </p:blipFill>
        <p:spPr>
          <a:xfrm>
            <a:off x="618978" y="513472"/>
            <a:ext cx="10888393" cy="58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36CE7-364B-4031-A12E-9D4FDDB86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9" t="50769" r="27240" b="8811"/>
          <a:stretch/>
        </p:blipFill>
        <p:spPr>
          <a:xfrm>
            <a:off x="829994" y="618978"/>
            <a:ext cx="1070551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C11A4-0DCB-48AC-A8E0-F15F99D3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4" t="13846" r="16923" b="42517"/>
          <a:stretch/>
        </p:blipFill>
        <p:spPr>
          <a:xfrm>
            <a:off x="647114" y="478303"/>
            <a:ext cx="10803988" cy="58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C11A4-0DCB-48AC-A8E0-F15F99D3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0" t="57343" r="16561" b="10769"/>
          <a:stretch/>
        </p:blipFill>
        <p:spPr>
          <a:xfrm>
            <a:off x="618977" y="548639"/>
            <a:ext cx="10761786" cy="57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91352-EB08-40AA-A71F-34A7FD943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7" t="13860" r="24204" b="49329"/>
          <a:stretch/>
        </p:blipFill>
        <p:spPr>
          <a:xfrm>
            <a:off x="479684" y="404733"/>
            <a:ext cx="11077732" cy="60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259AA-2C3A-4157-9A22-3B67AE351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7" t="50522" r="24204" b="14903"/>
          <a:stretch/>
        </p:blipFill>
        <p:spPr>
          <a:xfrm>
            <a:off x="509665" y="434714"/>
            <a:ext cx="11107712" cy="59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CB484-9279-42A9-9167-306946FF5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1" t="13711" r="24532" b="49180"/>
          <a:stretch/>
        </p:blipFill>
        <p:spPr>
          <a:xfrm>
            <a:off x="509664" y="464694"/>
            <a:ext cx="11017771" cy="5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CB484-9279-42A9-9167-306946FF5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1" t="50671" r="15911" b="9687"/>
          <a:stretch/>
        </p:blipFill>
        <p:spPr>
          <a:xfrm>
            <a:off x="524654" y="479686"/>
            <a:ext cx="11032761" cy="59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DC9C5-ED6F-42D5-9399-C7CCB73DD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0" t="13711" r="29218" b="48137"/>
          <a:stretch/>
        </p:blipFill>
        <p:spPr>
          <a:xfrm>
            <a:off x="539644" y="479684"/>
            <a:ext cx="11047753" cy="59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BA178F-7943-450E-9A98-09D7F0431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17655" cy="3617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0F64C-8434-4C46-8B40-19576472281A}"/>
              </a:ext>
            </a:extLst>
          </p:cNvPr>
          <p:cNvSpPr txBox="1"/>
          <p:nvPr/>
        </p:nvSpPr>
        <p:spPr>
          <a:xfrm>
            <a:off x="2168183" y="3800538"/>
            <a:ext cx="8305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buFont typeface="Wingdings" panose="05000000000000000000" pitchFamily="2" charset="2"/>
              <a:buChar char="v"/>
            </a:pPr>
            <a:r>
              <a:rPr lang="ar-IQ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ورشة العمل هي عبارة عن لقاء يتمّ بين مجموعة من الأفراد ... ويكون في مجال محدّد ... ويتمّ فيها تبادل الآراء والخبرات والمعلومات والاقتراحات والوصول إلى نتائج وتوصيات  ...  !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005" y="1097280"/>
            <a:ext cx="7272997" cy="1373109"/>
          </a:xfrm>
          <a:noFill/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 rtl="1">
              <a:buFont typeface="Wingdings" panose="05000000000000000000" pitchFamily="2" charset="2"/>
              <a:buChar char="v"/>
            </a:pPr>
            <a:r>
              <a:rPr lang="ar-IQ" sz="6600" b="1" dirty="0">
                <a:solidFill>
                  <a:srgbClr val="FFFF00"/>
                </a:solidFill>
              </a:rPr>
              <a:t>ما هي ورشة العمل ؟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DC9C5-ED6F-42D5-9399-C7CCB73DD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0" t="51565" r="29218" b="11475"/>
          <a:stretch/>
        </p:blipFill>
        <p:spPr>
          <a:xfrm>
            <a:off x="464695" y="374753"/>
            <a:ext cx="11167672" cy="61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CC78E-8B77-41C2-BEAE-52F50D96A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8" t="14069" r="27855" b="56125"/>
          <a:stretch/>
        </p:blipFill>
        <p:spPr>
          <a:xfrm>
            <a:off x="434715" y="430967"/>
            <a:ext cx="11137692" cy="598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CC78E-8B77-41C2-BEAE-52F50D96A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9" t="43726" r="17247" b="12906"/>
          <a:stretch/>
        </p:blipFill>
        <p:spPr>
          <a:xfrm>
            <a:off x="389743" y="404734"/>
            <a:ext cx="11182663" cy="60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B1A33-070C-43D1-93C8-D1EA7B25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1" t="13706" r="16742" b="48252"/>
          <a:stretch/>
        </p:blipFill>
        <p:spPr>
          <a:xfrm>
            <a:off x="379826" y="351692"/>
            <a:ext cx="11127545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B1A33-070C-43D1-93C8-D1EA7B25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1" t="51469" r="16742" b="8950"/>
          <a:stretch/>
        </p:blipFill>
        <p:spPr>
          <a:xfrm>
            <a:off x="351692" y="351691"/>
            <a:ext cx="11422966" cy="62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1AA92-8C8E-4441-BCB7-184391A8F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3" t="14009" r="17262" b="49329"/>
          <a:stretch/>
        </p:blipFill>
        <p:spPr>
          <a:xfrm>
            <a:off x="449703" y="419724"/>
            <a:ext cx="11197654" cy="60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1AA92-8C8E-4441-BCB7-184391A8F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3" t="50373" r="17262" b="9686"/>
          <a:stretch/>
        </p:blipFill>
        <p:spPr>
          <a:xfrm>
            <a:off x="359762" y="404734"/>
            <a:ext cx="11377536" cy="60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C4B7A-E806-4656-B334-36EC04999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14115" r="15480" b="53828"/>
          <a:stretch/>
        </p:blipFill>
        <p:spPr>
          <a:xfrm>
            <a:off x="409073" y="385010"/>
            <a:ext cx="11285622" cy="60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C4B7A-E806-4656-B334-36EC04999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44378" r="15480" b="11244"/>
          <a:stretch/>
        </p:blipFill>
        <p:spPr>
          <a:xfrm>
            <a:off x="385010" y="445168"/>
            <a:ext cx="11165306" cy="60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B5066-FC17-49B5-B2C2-0846AABCA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13876" r="24767" b="54784"/>
          <a:stretch/>
        </p:blipFill>
        <p:spPr>
          <a:xfrm>
            <a:off x="481263" y="505326"/>
            <a:ext cx="11141242" cy="5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7092-1687-44EA-8FA8-D61A4721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Autofit/>
          </a:bodyPr>
          <a:lstStyle/>
          <a:p>
            <a:pPr algn="ctr" rtl="1"/>
            <a:r>
              <a:rPr lang="ar-IQ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قانون المخدرات والمؤثرات العقلية رقم (50) لسنة 2017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C4B2-22D1-4042-B182-8BC8441A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55" y="1726807"/>
            <a:ext cx="10832123" cy="4153486"/>
          </a:xfrm>
        </p:spPr>
        <p:txBody>
          <a:bodyPr>
            <a:no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وصف مختصر لورشة العمل:</a:t>
            </a:r>
          </a:p>
          <a:p>
            <a:pPr marL="0" indent="0" algn="just" rtl="1">
              <a:buNone/>
            </a:pP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تتضمن الورشة التعريف بقانون المخدرات والمؤثرات العقلية رقم (50) لسنة 2017 ولاسيما الاتجار غير المشروع – الصنع – الانتاج – المتاجرة – الوقاية – العقوبات وغيرها، بغية توعية وحماية طلبة الدراسات العليا بشكل خاص والمجتمع بشكل عام من هذا الخطر القائم.</a:t>
            </a:r>
          </a:p>
          <a:p>
            <a:pPr marL="0" indent="0" algn="just" rtl="1">
              <a:buNone/>
            </a:pPr>
            <a:endParaRPr lang="en-US" sz="33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SA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أتي هذ</a:t>
            </a: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ه الورشة </a:t>
            </a:r>
            <a:r>
              <a:rPr lang="ar-SA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ضمن سلسلة </a:t>
            </a: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برنامج تطوير مهارات طلبة الدراسات العليا </a:t>
            </a:r>
            <a:r>
              <a:rPr lang="ar-SA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تنفيذاً </a:t>
            </a: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SA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توجيهات الوزارة والجامعة بشأن </a:t>
            </a:r>
            <a:r>
              <a:rPr lang="ar-IQ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التوعية عن المخدرات وخطورتها ..</a:t>
            </a:r>
            <a:r>
              <a:rPr lang="ar-SA" sz="33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B5066-FC17-49B5-B2C2-0846AABCA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42943" r="15789" b="8373"/>
          <a:stretch/>
        </p:blipFill>
        <p:spPr>
          <a:xfrm>
            <a:off x="409073" y="469232"/>
            <a:ext cx="11189369" cy="60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CA825-0CF7-46C0-B6D8-B87D93C35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13876" r="15170" b="45454"/>
          <a:stretch/>
        </p:blipFill>
        <p:spPr>
          <a:xfrm>
            <a:off x="385009" y="360947"/>
            <a:ext cx="11309685" cy="61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CA825-0CF7-46C0-B6D8-B87D93C35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54307" r="15170" b="7655"/>
          <a:stretch/>
        </p:blipFill>
        <p:spPr>
          <a:xfrm>
            <a:off x="312821" y="409073"/>
            <a:ext cx="11430000" cy="60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97A5F-2868-48CD-BE0A-6ABF60019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13877" r="15790" b="56578"/>
          <a:stretch/>
        </p:blipFill>
        <p:spPr>
          <a:xfrm>
            <a:off x="433137" y="457199"/>
            <a:ext cx="11189368" cy="5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97A5F-2868-48CD-BE0A-6ABF60019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43422" r="15790" b="8612"/>
          <a:stretch/>
        </p:blipFill>
        <p:spPr>
          <a:xfrm>
            <a:off x="312821" y="421104"/>
            <a:ext cx="11405937" cy="60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52859-A548-428C-8E77-D0AFA7B4B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9" t="13397" r="15171" b="48803"/>
          <a:stretch/>
        </p:blipFill>
        <p:spPr>
          <a:xfrm>
            <a:off x="360947" y="433137"/>
            <a:ext cx="11333748" cy="59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52859-A548-428C-8E77-D0AFA7B4B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9" t="50958" r="15171" b="7893"/>
          <a:stretch/>
        </p:blipFill>
        <p:spPr>
          <a:xfrm>
            <a:off x="385009" y="481264"/>
            <a:ext cx="11333749" cy="59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07EC6-6FCE-4E70-B736-C49F1E07E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13158" r="15789" b="42584"/>
          <a:stretch/>
        </p:blipFill>
        <p:spPr>
          <a:xfrm>
            <a:off x="385009" y="385012"/>
            <a:ext cx="11478128" cy="61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07EC6-6FCE-4E70-B736-C49F1E07E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56698" r="24148" b="11006"/>
          <a:stretch/>
        </p:blipFill>
        <p:spPr>
          <a:xfrm>
            <a:off x="360946" y="385011"/>
            <a:ext cx="11357811" cy="61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67503-8CC3-42AA-A226-75E87AD3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13875" r="28792" b="44738"/>
          <a:stretch/>
        </p:blipFill>
        <p:spPr>
          <a:xfrm>
            <a:off x="312821" y="336884"/>
            <a:ext cx="11381874" cy="605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1E131A8-F23B-4E7E-93AA-3F5C08FCD2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C8AAF0-87F6-48BE-996C-7E4AC4A46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464F1-BCB1-4AEC-9B0C-B6C9175CEEDA}"/>
                </a:ext>
              </a:extLst>
            </p:cNvPr>
            <p:cNvSpPr txBox="1"/>
            <p:nvPr/>
          </p:nvSpPr>
          <p:spPr>
            <a:xfrm>
              <a:off x="1873770" y="4482059"/>
              <a:ext cx="8079699" cy="599607"/>
            </a:xfrm>
            <a:prstGeom prst="rect">
              <a:avLst/>
            </a:prstGeom>
            <a:solidFill>
              <a:srgbClr val="DCEEF2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9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67503-8CC3-42AA-A226-75E87AD3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54784" r="16408" b="11963"/>
          <a:stretch/>
        </p:blipFill>
        <p:spPr>
          <a:xfrm>
            <a:off x="336884" y="385010"/>
            <a:ext cx="11502190" cy="61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03985-654E-466D-BC0B-A5A93DC37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8" t="13875" r="14861" b="42106"/>
          <a:stretch/>
        </p:blipFill>
        <p:spPr>
          <a:xfrm>
            <a:off x="385010" y="360946"/>
            <a:ext cx="11285622" cy="60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03985-654E-466D-BC0B-A5A93DC37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8" t="57417" r="14861" b="7655"/>
          <a:stretch/>
        </p:blipFill>
        <p:spPr>
          <a:xfrm>
            <a:off x="336884" y="457200"/>
            <a:ext cx="11502190" cy="59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F4C2F-7485-44FA-B09E-92EDF33F6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13877" r="16099" b="46410"/>
          <a:stretch/>
        </p:blipFill>
        <p:spPr>
          <a:xfrm>
            <a:off x="433136" y="360947"/>
            <a:ext cx="11237496" cy="61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F4C2F-7485-44FA-B09E-92EDF33F6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53111" r="16099" b="10047"/>
          <a:stretch/>
        </p:blipFill>
        <p:spPr>
          <a:xfrm>
            <a:off x="312819" y="409073"/>
            <a:ext cx="11478127" cy="61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C2D1B-547D-4D36-B4DF-2B2F251CC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13876" r="16718" b="40430"/>
          <a:stretch/>
        </p:blipFill>
        <p:spPr>
          <a:xfrm>
            <a:off x="336884" y="336884"/>
            <a:ext cx="11502189" cy="617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C2D1B-547D-4D36-B4DF-2B2F251CC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59330" r="16718" b="8373"/>
          <a:stretch/>
        </p:blipFill>
        <p:spPr>
          <a:xfrm>
            <a:off x="240632" y="180473"/>
            <a:ext cx="11598442" cy="63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C7A60-6FF3-4B3D-95C5-439A70691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7" t="13159" r="24458" b="43540"/>
          <a:stretch/>
        </p:blipFill>
        <p:spPr>
          <a:xfrm>
            <a:off x="433137" y="457200"/>
            <a:ext cx="11357810" cy="60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C7A60-6FF3-4B3D-95C5-439A70691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7" t="55981" r="15480" b="8852"/>
          <a:stretch/>
        </p:blipFill>
        <p:spPr>
          <a:xfrm>
            <a:off x="385010" y="433137"/>
            <a:ext cx="11430001" cy="60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8EA41-628A-4474-9F16-5C3661E8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13636" r="16099" b="55024"/>
          <a:stretch/>
        </p:blipFill>
        <p:spPr>
          <a:xfrm>
            <a:off x="457198" y="481263"/>
            <a:ext cx="11381875" cy="59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9709E-185F-4DCC-9418-A044CD869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1" t="2980" r="16876" b="50075"/>
          <a:stretch/>
        </p:blipFill>
        <p:spPr>
          <a:xfrm>
            <a:off x="753978" y="529389"/>
            <a:ext cx="10844463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8EA41-628A-4474-9F16-5C3661E8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44497" r="16099" b="8852"/>
          <a:stretch/>
        </p:blipFill>
        <p:spPr>
          <a:xfrm>
            <a:off x="385010" y="409073"/>
            <a:ext cx="11454064" cy="59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D957C-11D4-44AE-B199-06BF431EC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13876" r="17028" b="52870"/>
          <a:stretch/>
        </p:blipFill>
        <p:spPr>
          <a:xfrm>
            <a:off x="288756" y="312821"/>
            <a:ext cx="11550318" cy="61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D957C-11D4-44AE-B199-06BF431EC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46651" r="24458" b="11483"/>
          <a:stretch/>
        </p:blipFill>
        <p:spPr>
          <a:xfrm>
            <a:off x="288757" y="312820"/>
            <a:ext cx="11574380" cy="63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07B38-3733-4C4C-8D65-95CB6C4E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13876" r="15171" b="46651"/>
          <a:stretch/>
        </p:blipFill>
        <p:spPr>
          <a:xfrm>
            <a:off x="312820" y="336884"/>
            <a:ext cx="11526253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07B38-3733-4C4C-8D65-95CB6C4E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53111" r="15171" b="7895"/>
          <a:stretch/>
        </p:blipFill>
        <p:spPr>
          <a:xfrm>
            <a:off x="312820" y="312821"/>
            <a:ext cx="11574379" cy="62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FC412-4827-4E9F-8548-BF92786A9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1" t="13877" r="23838" b="41626"/>
          <a:stretch/>
        </p:blipFill>
        <p:spPr>
          <a:xfrm>
            <a:off x="385010" y="360946"/>
            <a:ext cx="11454063" cy="62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FC412-4827-4E9F-8548-BF92786A9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56938" r="17028" b="8613"/>
          <a:stretch/>
        </p:blipFill>
        <p:spPr>
          <a:xfrm>
            <a:off x="288755" y="385010"/>
            <a:ext cx="11333749" cy="60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AEF7A-4A8F-4B37-87E6-DE6B61F4E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13635" r="25800" b="48326"/>
          <a:stretch/>
        </p:blipFill>
        <p:spPr>
          <a:xfrm>
            <a:off x="320842" y="360948"/>
            <a:ext cx="11518232" cy="61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AEF7A-4A8F-4B37-87E6-DE6B61F4E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50956" r="16099" b="7177"/>
          <a:stretch/>
        </p:blipFill>
        <p:spPr>
          <a:xfrm>
            <a:off x="336883" y="433136"/>
            <a:ext cx="11478128" cy="61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3D372-4D92-4952-AE4C-5B4C46436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14115" r="26936" b="44498"/>
          <a:stretch/>
        </p:blipFill>
        <p:spPr>
          <a:xfrm>
            <a:off x="433137" y="385011"/>
            <a:ext cx="11454063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9709E-185F-4DCC-9418-A044CD869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9" t="49627" r="16104" b="11476"/>
          <a:stretch/>
        </p:blipFill>
        <p:spPr>
          <a:xfrm>
            <a:off x="657726" y="577516"/>
            <a:ext cx="10908632" cy="57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8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3D372-4D92-4952-AE4C-5B4C46436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55981" r="16409" b="9809"/>
          <a:stretch/>
        </p:blipFill>
        <p:spPr>
          <a:xfrm>
            <a:off x="336884" y="385009"/>
            <a:ext cx="11550316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0E35B-2D31-4047-BE9B-64C21593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13876" r="14551" b="54066"/>
          <a:stretch/>
        </p:blipFill>
        <p:spPr>
          <a:xfrm>
            <a:off x="385009" y="385009"/>
            <a:ext cx="11309686" cy="59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0E35B-2D31-4047-BE9B-64C21593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t="45216" r="14551" b="19139"/>
          <a:stretch/>
        </p:blipFill>
        <p:spPr>
          <a:xfrm>
            <a:off x="336881" y="336885"/>
            <a:ext cx="11454065" cy="62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6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DBF68-58E8-485D-BD1F-36989988E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15789" r="16099" b="45455"/>
          <a:stretch/>
        </p:blipFill>
        <p:spPr>
          <a:xfrm>
            <a:off x="409072" y="481263"/>
            <a:ext cx="11526253" cy="59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DBF68-58E8-485D-BD1F-36989988E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54305" r="16099" b="8374"/>
          <a:stretch/>
        </p:blipFill>
        <p:spPr>
          <a:xfrm>
            <a:off x="360945" y="312821"/>
            <a:ext cx="11454065" cy="61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1C45C-8E85-4350-8015-FB4A9BF8E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7" t="13397" r="16099" b="46172"/>
          <a:stretch/>
        </p:blipFill>
        <p:spPr>
          <a:xfrm>
            <a:off x="288757" y="336885"/>
            <a:ext cx="11405937" cy="61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1C45C-8E85-4350-8015-FB4A9BF8E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7" t="52870" r="16099" b="8373"/>
          <a:stretch/>
        </p:blipFill>
        <p:spPr>
          <a:xfrm>
            <a:off x="409073" y="340033"/>
            <a:ext cx="11454064" cy="61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14C7E-926D-4F57-BDFA-51C3556EE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8" t="13635" r="15480" b="46173"/>
          <a:stretch/>
        </p:blipFill>
        <p:spPr>
          <a:xfrm>
            <a:off x="360947" y="409074"/>
            <a:ext cx="11429999" cy="61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14C7E-926D-4F57-BDFA-51C3556EE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8" t="53345" r="15480" b="8375"/>
          <a:stretch/>
        </p:blipFill>
        <p:spPr>
          <a:xfrm>
            <a:off x="385010" y="328617"/>
            <a:ext cx="11381874" cy="61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5AE99-BF5E-40D7-9DA8-4C25F14D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6" t="13398" r="15789" b="49042"/>
          <a:stretch/>
        </p:blipFill>
        <p:spPr>
          <a:xfrm>
            <a:off x="336884" y="360947"/>
            <a:ext cx="11574379" cy="61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8B623-4DD7-429D-86AA-0A68CFB23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6" t="13705" r="23801" b="46015"/>
          <a:stretch/>
        </p:blipFill>
        <p:spPr>
          <a:xfrm>
            <a:off x="801857" y="520506"/>
            <a:ext cx="10677380" cy="58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5AE99-BF5E-40D7-9DA8-4C25F14D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6" t="50793" r="15789" b="9808"/>
          <a:stretch/>
        </p:blipFill>
        <p:spPr>
          <a:xfrm>
            <a:off x="409073" y="320278"/>
            <a:ext cx="11454064" cy="6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5A3A4-34E3-46B5-B526-954E9C53D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6" t="13397" r="15790" b="45454"/>
          <a:stretch/>
        </p:blipFill>
        <p:spPr>
          <a:xfrm>
            <a:off x="360946" y="360948"/>
            <a:ext cx="11454065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F1464-F183-45EC-9095-62759507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15071" r="15171" b="45215"/>
          <a:stretch/>
        </p:blipFill>
        <p:spPr>
          <a:xfrm>
            <a:off x="336884" y="312820"/>
            <a:ext cx="11430000" cy="61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A6920-0F38-42CF-ADD3-664A71BF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0" t="15311" r="16409" b="55621"/>
          <a:stretch/>
        </p:blipFill>
        <p:spPr>
          <a:xfrm>
            <a:off x="481262" y="360946"/>
            <a:ext cx="11285621" cy="61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A6920-0F38-42CF-ADD3-664A71BF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0" t="43780" r="16409" b="31248"/>
          <a:stretch/>
        </p:blipFill>
        <p:spPr>
          <a:xfrm>
            <a:off x="264695" y="336883"/>
            <a:ext cx="11462012" cy="61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FEC51-7A47-4395-8638-2D929562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14593" r="17028" b="42823"/>
          <a:stretch/>
        </p:blipFill>
        <p:spPr>
          <a:xfrm>
            <a:off x="312820" y="336883"/>
            <a:ext cx="11550317" cy="6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FEC51-7A47-4395-8638-2D929562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0" t="57416" r="17028" b="11722"/>
          <a:stretch/>
        </p:blipFill>
        <p:spPr>
          <a:xfrm>
            <a:off x="312821" y="324853"/>
            <a:ext cx="1159844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CCDBA-ED80-473D-B818-2F0CA7980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9" t="13158" r="17956" b="43540"/>
          <a:stretch/>
        </p:blipFill>
        <p:spPr>
          <a:xfrm>
            <a:off x="433137" y="409074"/>
            <a:ext cx="11261558" cy="60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36999-DA0E-46F3-B289-13B1CB18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6" t="17727" r="16176" b="44669"/>
          <a:stretch/>
        </p:blipFill>
        <p:spPr>
          <a:xfrm>
            <a:off x="342899" y="388620"/>
            <a:ext cx="11592427" cy="62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36999-DA0E-46F3-B289-13B1CB18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6" t="54534" r="16176" b="8180"/>
          <a:stretch/>
        </p:blipFill>
        <p:spPr>
          <a:xfrm>
            <a:off x="246646" y="272715"/>
            <a:ext cx="11688680" cy="62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8B623-4DD7-429D-86AA-0A68CFB23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6" t="53429" r="23633" b="8452"/>
          <a:stretch/>
        </p:blipFill>
        <p:spPr>
          <a:xfrm>
            <a:off x="673769" y="545432"/>
            <a:ext cx="107802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62056-59C1-4ADC-8A8F-0C03EEABA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1" t="24210" r="14737" b="24912"/>
          <a:stretch/>
        </p:blipFill>
        <p:spPr>
          <a:xfrm>
            <a:off x="360946" y="409072"/>
            <a:ext cx="11530403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196B7-4803-4541-88D0-75F72B06B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15071" r="16409" b="49761"/>
          <a:stretch/>
        </p:blipFill>
        <p:spPr>
          <a:xfrm>
            <a:off x="385010" y="336885"/>
            <a:ext cx="11357811" cy="61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196B7-4803-4541-88D0-75F72B06B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50000" r="16409" b="18182"/>
          <a:stretch/>
        </p:blipFill>
        <p:spPr>
          <a:xfrm>
            <a:off x="336885" y="409073"/>
            <a:ext cx="11526252" cy="60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E3603-1906-424A-8B15-519C74309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8" t="16507" r="14861" b="35885"/>
          <a:stretch/>
        </p:blipFill>
        <p:spPr>
          <a:xfrm>
            <a:off x="264694" y="240631"/>
            <a:ext cx="11646569" cy="63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094FB-3145-4E5A-8178-48C9573A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0" t="15790" r="16099" b="44497"/>
          <a:stretch/>
        </p:blipFill>
        <p:spPr>
          <a:xfrm>
            <a:off x="385009" y="385010"/>
            <a:ext cx="11405938" cy="60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094FB-3145-4E5A-8178-48C9573A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0" t="54545" r="16099" b="7895"/>
          <a:stretch/>
        </p:blipFill>
        <p:spPr>
          <a:xfrm>
            <a:off x="336882" y="409072"/>
            <a:ext cx="11502191" cy="6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FF943-AD44-47FC-A062-B8389E3F8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13636" r="16099" b="50000"/>
          <a:stretch/>
        </p:blipFill>
        <p:spPr>
          <a:xfrm>
            <a:off x="385009" y="336883"/>
            <a:ext cx="11309686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FF943-AD44-47FC-A062-B8389E3F8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9" t="50000" r="16099" b="7895"/>
          <a:stretch/>
        </p:blipFill>
        <p:spPr>
          <a:xfrm>
            <a:off x="312820" y="409074"/>
            <a:ext cx="11526254" cy="60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A843F-B9F0-4348-A1A9-94C08E919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0" t="15311" r="14550" b="50478"/>
          <a:stretch/>
        </p:blipFill>
        <p:spPr>
          <a:xfrm>
            <a:off x="360948" y="312822"/>
            <a:ext cx="11357810" cy="61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A843F-B9F0-4348-A1A9-94C08E919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0" t="49043" r="14550" b="19617"/>
          <a:stretch/>
        </p:blipFill>
        <p:spPr>
          <a:xfrm>
            <a:off x="433136" y="481262"/>
            <a:ext cx="11405937" cy="60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CF56A-B65D-49C9-8CEB-9999475A8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5" t="13986" r="24092" b="39580"/>
          <a:stretch/>
        </p:blipFill>
        <p:spPr>
          <a:xfrm>
            <a:off x="534571" y="506435"/>
            <a:ext cx="10944665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0B990-0E7F-4FEC-AB59-9551994DC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13876" r="15789" b="54306"/>
          <a:stretch/>
        </p:blipFill>
        <p:spPr>
          <a:xfrm>
            <a:off x="360946" y="228599"/>
            <a:ext cx="11502191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0B990-0E7F-4FEC-AB59-9551994DC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8" t="45694" r="15789" b="22488"/>
          <a:stretch/>
        </p:blipFill>
        <p:spPr>
          <a:xfrm>
            <a:off x="385010" y="517357"/>
            <a:ext cx="11285622" cy="5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7F541-7C91-460F-BA9C-7B433488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5" t="14833" r="16718" b="56459"/>
          <a:stretch/>
        </p:blipFill>
        <p:spPr>
          <a:xfrm>
            <a:off x="336884" y="312822"/>
            <a:ext cx="11502190" cy="61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A8A16-9FA3-4950-9AAE-2000DB5A6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7" t="14593" r="16409" b="55503"/>
          <a:stretch/>
        </p:blipFill>
        <p:spPr>
          <a:xfrm>
            <a:off x="409074" y="421105"/>
            <a:ext cx="11430000" cy="61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FBBDA-9804-4CE9-9C1A-DDB9A0AE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" y="4516180"/>
            <a:ext cx="2232430" cy="230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407A4-CCA9-41F2-A4D3-4A9A2E9FCE12}"/>
              </a:ext>
            </a:extLst>
          </p:cNvPr>
          <p:cNvSpPr txBox="1"/>
          <p:nvPr/>
        </p:nvSpPr>
        <p:spPr>
          <a:xfrm>
            <a:off x="2335235" y="4826537"/>
            <a:ext cx="5856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IQ" sz="3200" b="1" dirty="0">
                <a:cs typeface="+mj-cs"/>
              </a:rPr>
              <a:t>أ.م.د. منعم خميس مخلف الهيتــــــــــــــاوي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IQ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أ.د. جــلال حميد حمزة الجبــوري آل واوي</a:t>
            </a:r>
          </a:p>
          <a:p>
            <a:pPr marL="0" indent="0" algn="ctr" rtl="1">
              <a:buFont typeface="Arial"/>
              <a:buNone/>
            </a:pPr>
            <a:endParaRPr lang="ar-IQ" sz="2000" b="1" dirty="0">
              <a:cs typeface="+mj-cs"/>
            </a:endParaRPr>
          </a:p>
          <a:p>
            <a:pPr algn="ctr" rtl="1"/>
            <a:r>
              <a:rPr lang="ar-IQ" sz="2400" b="1" dirty="0">
                <a:cs typeface="+mj-cs"/>
              </a:rPr>
              <a:t>كلية علوم الهندسة الزراعية - جامعة بغداد</a:t>
            </a:r>
            <a:endParaRPr lang="ar-IQ" sz="24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98E37D-A675-4D77-9D06-C3778AA4CB08}"/>
              </a:ext>
            </a:extLst>
          </p:cNvPr>
          <p:cNvSpPr txBox="1">
            <a:spLocks/>
          </p:cNvSpPr>
          <p:nvPr/>
        </p:nvSpPr>
        <p:spPr>
          <a:xfrm>
            <a:off x="154744" y="2869809"/>
            <a:ext cx="10100603" cy="85144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IQ" sz="4000" b="1" dirty="0">
                <a:solidFill>
                  <a:srgbClr val="FFFF00"/>
                </a:solidFill>
              </a:rPr>
              <a:t>قانون المخدرات والمؤثرات العقلية رقم (50) لسنة 2017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EDB3E-C214-41FD-B8E7-032DD51D6031}"/>
              </a:ext>
            </a:extLst>
          </p:cNvPr>
          <p:cNvSpPr txBox="1"/>
          <p:nvPr/>
        </p:nvSpPr>
        <p:spPr>
          <a:xfrm>
            <a:off x="3141378" y="3974470"/>
            <a:ext cx="4270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Font typeface="Arial"/>
              <a:buNone/>
            </a:pPr>
            <a:r>
              <a:rPr lang="ar-IQ" sz="3600" b="1" dirty="0">
                <a:solidFill>
                  <a:srgbClr val="FF0000"/>
                </a:solidFill>
                <a:cs typeface="+mj-cs"/>
              </a:rPr>
              <a:t>المحاضـــــــــــــــــــــــرين</a:t>
            </a:r>
            <a:endParaRPr lang="ar-IQ" sz="3600" b="1" dirty="0">
              <a:solidFill>
                <a:srgbClr val="FF0000"/>
              </a:solidFill>
              <a:highlight>
                <a:srgbClr val="FFFF00"/>
              </a:highlight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29FC5-5DE4-4007-9539-115FB9F84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6" y="4516180"/>
            <a:ext cx="2167595" cy="230665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0994E05-35C5-4CDD-82A1-D5CADFE1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2333380"/>
            <a:ext cx="1738535" cy="1738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F5557-9A48-441C-ABAF-2C91706DC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428380"/>
            <a:ext cx="1738535" cy="1738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046F0-C782-4E8E-9721-37F9E083F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64" y="4238380"/>
            <a:ext cx="1738535" cy="1740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42503-39E8-4BA2-B358-48FFB1E4071A}"/>
              </a:ext>
            </a:extLst>
          </p:cNvPr>
          <p:cNvSpPr txBox="1"/>
          <p:nvPr/>
        </p:nvSpPr>
        <p:spPr>
          <a:xfrm>
            <a:off x="1575582" y="395987"/>
            <a:ext cx="7762059" cy="2308324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rtl="1"/>
            <a:r>
              <a:rPr lang="ar-IQ" sz="7200" b="1" dirty="0">
                <a:cs typeface="+mj-cs"/>
              </a:rPr>
              <a:t>شـــــكراً جـــــزيلاً</a:t>
            </a:r>
          </a:p>
          <a:p>
            <a:pPr algn="ctr" rtl="1"/>
            <a:r>
              <a:rPr lang="ar-IQ" sz="7200" b="1" dirty="0">
                <a:cs typeface="+mj-cs"/>
              </a:rPr>
              <a:t>لــــحسن الاستــــــــــــماع</a:t>
            </a:r>
          </a:p>
        </p:txBody>
      </p:sp>
    </p:spTree>
    <p:extLst>
      <p:ext uri="{BB962C8B-B14F-4D97-AF65-F5344CB8AC3E}">
        <p14:creationId xmlns:p14="http://schemas.microsoft.com/office/powerpoint/2010/main" val="4720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1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1017</TotalTime>
  <Words>200</Words>
  <Application>Microsoft Office PowerPoint</Application>
  <PresentationFormat>شاشة عريضة</PresentationFormat>
  <Paragraphs>22</Paragraphs>
  <Slides>94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Wingdings</vt:lpstr>
      <vt:lpstr>Celestial</vt:lpstr>
      <vt:lpstr>عرض تقديمي في PowerPoint</vt:lpstr>
      <vt:lpstr>عرض تقديمي في PowerPoint</vt:lpstr>
      <vt:lpstr>قانون المخدرات والمؤثرات العقلية رقم (50) لسنة 2017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Reviwer</dc:creator>
  <cp:lastModifiedBy>Reviwer</cp:lastModifiedBy>
  <cp:revision>30</cp:revision>
  <dcterms:created xsi:type="dcterms:W3CDTF">2024-04-24T01:03:59Z</dcterms:created>
  <dcterms:modified xsi:type="dcterms:W3CDTF">2024-10-11T17:05:00Z</dcterms:modified>
</cp:coreProperties>
</file>