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1"/>
  </p:sldMasterIdLst>
  <p:notesMasterIdLst>
    <p:notesMasterId r:id="rId16"/>
  </p:notesMasterIdLst>
  <p:sldIdLst>
    <p:sldId id="258" r:id="rId2"/>
    <p:sldId id="289" r:id="rId3"/>
    <p:sldId id="301" r:id="rId4"/>
    <p:sldId id="328" r:id="rId5"/>
    <p:sldId id="302" r:id="rId6"/>
    <p:sldId id="303" r:id="rId7"/>
    <p:sldId id="304" r:id="rId8"/>
    <p:sldId id="305" r:id="rId9"/>
    <p:sldId id="307" r:id="rId10"/>
    <p:sldId id="308" r:id="rId11"/>
    <p:sldId id="309" r:id="rId12"/>
    <p:sldId id="310" r:id="rId13"/>
    <p:sldId id="311" r:id="rId14"/>
    <p:sldId id="32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CC3399"/>
    <a:srgbClr val="FFFF00"/>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98" autoAdjust="0"/>
  </p:normalViewPr>
  <p:slideViewPr>
    <p:cSldViewPr>
      <p:cViewPr varScale="1">
        <p:scale>
          <a:sx n="71" d="100"/>
          <a:sy n="71" d="100"/>
        </p:scale>
        <p:origin x="107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B7E8DA1-27B1-47DF-A4A4-F2DAD9BACF6E}" type="slidenum">
              <a:rPr lang="en-US"/>
              <a:pPr>
                <a:defRPr/>
              </a:pPr>
              <a:t>‹#›</a:t>
            </a:fld>
            <a:endParaRPr lang="en-US"/>
          </a:p>
        </p:txBody>
      </p:sp>
    </p:spTree>
    <p:extLst>
      <p:ext uri="{BB962C8B-B14F-4D97-AF65-F5344CB8AC3E}">
        <p14:creationId xmlns:p14="http://schemas.microsoft.com/office/powerpoint/2010/main" val="855030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788A2DE-70BA-41F2-924E-F226CB5236C4}" type="slidenum">
              <a:rPr lang="en-US" smtClean="0"/>
              <a:pPr/>
              <a:t>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66991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6324600"/>
            <a:ext cx="9144000" cy="533400"/>
          </a:xfrm>
          <a:prstGeom prst="rect">
            <a:avLst/>
          </a:prstGeom>
          <a:solidFill>
            <a:srgbClr val="FEBA12"/>
          </a:solidFill>
          <a:ln>
            <a:solidFill>
              <a:srgbClr val="FEB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43800" y="228600"/>
            <a:ext cx="1447800" cy="179388"/>
          </a:xfrm>
          <a:prstGeom prst="rect">
            <a:avLst/>
          </a:prstGeom>
          <a:noFill/>
          <a:ln w="9525">
            <a:noFill/>
            <a:miter lim="800000"/>
            <a:headEnd/>
            <a:tailEnd/>
          </a:ln>
        </p:spPr>
      </p:pic>
      <p:sp>
        <p:nvSpPr>
          <p:cNvPr id="157701" name="Title Placeholder 1"/>
          <p:cNvSpPr>
            <a:spLocks noGrp="1"/>
          </p:cNvSpPr>
          <p:nvPr>
            <p:ph type="ctrTitle"/>
          </p:nvPr>
        </p:nvSpPr>
        <p:spPr>
          <a:xfrm>
            <a:off x="0" y="914400"/>
            <a:ext cx="9144000" cy="1524000"/>
          </a:xfrm>
        </p:spPr>
        <p:txBody>
          <a:bodyPr/>
          <a:lstStyle>
            <a:lvl1pPr algn="ctr">
              <a:defRPr sz="4800">
                <a:solidFill>
                  <a:schemeClr val="tx1"/>
                </a:solidFill>
                <a:latin typeface="+mj-lt"/>
              </a:defRPr>
            </a:lvl1pPr>
          </a:lstStyle>
          <a:p>
            <a:r>
              <a:rPr lang="en-US"/>
              <a:t>Click to edit Master title style</a:t>
            </a:r>
            <a:endParaRPr lang="en-US" dirty="0"/>
          </a:p>
        </p:txBody>
      </p:sp>
      <p:sp>
        <p:nvSpPr>
          <p:cNvPr id="14" name="TextBox 13"/>
          <p:cNvSpPr txBox="1"/>
          <p:nvPr/>
        </p:nvSpPr>
        <p:spPr>
          <a:xfrm>
            <a:off x="3886200" y="3200400"/>
            <a:ext cx="354584" cy="369332"/>
          </a:xfrm>
          <a:prstGeom prst="rect">
            <a:avLst/>
          </a:prstGeom>
          <a:noFill/>
        </p:spPr>
        <p:txBody>
          <a:bodyPr wrap="none" rtlCol="0">
            <a:spAutoFit/>
          </a:bodyPr>
          <a:lstStyle/>
          <a:p>
            <a:r>
              <a:rPr lang="en-US" dirty="0">
                <a:solidFill>
                  <a:srgbClr val="FEBA12"/>
                </a:solidFill>
              </a:rPr>
              <a:t>®</a:t>
            </a:r>
          </a:p>
        </p:txBody>
      </p:sp>
      <p:pic>
        <p:nvPicPr>
          <p:cNvPr id="2"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13453"/>
          <a:stretch/>
        </p:blipFill>
        <p:spPr bwMode="auto">
          <a:xfrm>
            <a:off x="0" y="4343401"/>
            <a:ext cx="914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userDrawn="1"/>
        </p:nvSpPr>
        <p:spPr>
          <a:xfrm>
            <a:off x="0" y="3124200"/>
            <a:ext cx="9144000" cy="1015663"/>
          </a:xfrm>
          <a:prstGeom prst="rect">
            <a:avLst/>
          </a:prstGeom>
          <a:noFill/>
        </p:spPr>
        <p:txBody>
          <a:bodyPr wrap="square" rtlCol="0">
            <a:spAutoFit/>
          </a:bodyPr>
          <a:lstStyle/>
          <a:p>
            <a:pPr algn="ctr"/>
            <a:r>
              <a:rPr lang="en-US" sz="6000" dirty="0">
                <a:solidFill>
                  <a:srgbClr val="FEBA12"/>
                </a:solidFill>
                <a:latin typeface="Century" pitchFamily="18" charset="0"/>
              </a:rPr>
              <a:t>Microsoft  Office  2010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New Perspectives on Microsoft Office 2010</a:t>
            </a:r>
          </a:p>
        </p:txBody>
      </p:sp>
      <p:sp>
        <p:nvSpPr>
          <p:cNvPr id="5" name="Slide Number Placeholder 5"/>
          <p:cNvSpPr>
            <a:spLocks noGrp="1"/>
          </p:cNvSpPr>
          <p:nvPr>
            <p:ph type="sldNum" sz="quarter" idx="11"/>
          </p:nvPr>
        </p:nvSpPr>
        <p:spPr/>
        <p:txBody>
          <a:bodyPr/>
          <a:lstStyle>
            <a:lvl1pPr>
              <a:defRPr/>
            </a:lvl1pPr>
          </a:lstStyle>
          <a:p>
            <a:pPr>
              <a:defRPr/>
            </a:pPr>
            <a:fld id="{D7DFD628-0353-441B-B20F-9E650282A9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63627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New Perspectives on Microsoft Office 2010</a:t>
            </a:r>
          </a:p>
        </p:txBody>
      </p:sp>
      <p:sp>
        <p:nvSpPr>
          <p:cNvPr id="5" name="Slide Number Placeholder 5"/>
          <p:cNvSpPr>
            <a:spLocks noGrp="1"/>
          </p:cNvSpPr>
          <p:nvPr>
            <p:ph type="sldNum" sz="quarter" idx="11"/>
          </p:nvPr>
        </p:nvSpPr>
        <p:spPr/>
        <p:txBody>
          <a:bodyPr/>
          <a:lstStyle>
            <a:lvl1pPr>
              <a:defRPr/>
            </a:lvl1pPr>
          </a:lstStyle>
          <a:p>
            <a:pPr>
              <a:defRPr/>
            </a:pPr>
            <a:fld id="{BD3A0056-A1B0-491E-A3A0-25147BCDA78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219200"/>
            <a:ext cx="83058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a:xfrm>
            <a:off x="0" y="6400800"/>
            <a:ext cx="8229600" cy="457200"/>
          </a:xfrm>
        </p:spPr>
        <p:txBody>
          <a:bodyPr/>
          <a:lstStyle>
            <a:lvl1pPr>
              <a:defRPr/>
            </a:lvl1pPr>
          </a:lstStyle>
          <a:p>
            <a:pPr>
              <a:defRPr/>
            </a:pPr>
            <a:r>
              <a:rPr lang="en-US"/>
              <a:t>New Perspectives on Microsoft Office 2010</a:t>
            </a:r>
            <a:endParaRPr lang="en-US" dirty="0"/>
          </a:p>
        </p:txBody>
      </p:sp>
      <p:sp>
        <p:nvSpPr>
          <p:cNvPr id="5" name="Slide Number Placeholder 5"/>
          <p:cNvSpPr>
            <a:spLocks noGrp="1"/>
          </p:cNvSpPr>
          <p:nvPr>
            <p:ph type="sldNum" sz="quarter" idx="11"/>
          </p:nvPr>
        </p:nvSpPr>
        <p:spPr>
          <a:xfrm>
            <a:off x="8610600" y="6400800"/>
            <a:ext cx="533400" cy="457200"/>
          </a:xfrm>
        </p:spPr>
        <p:txBody>
          <a:bodyPr/>
          <a:lstStyle>
            <a:lvl1pPr>
              <a:defRPr/>
            </a:lvl1pPr>
          </a:lstStyle>
          <a:p>
            <a:pPr>
              <a:defRPr/>
            </a:pPr>
            <a:fld id="{92816758-556D-432C-A162-71ED401A3B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New Perspectives on Microsoft Office 2010</a:t>
            </a:r>
          </a:p>
        </p:txBody>
      </p:sp>
      <p:sp>
        <p:nvSpPr>
          <p:cNvPr id="5" name="Slide Number Placeholder 5"/>
          <p:cNvSpPr>
            <a:spLocks noGrp="1"/>
          </p:cNvSpPr>
          <p:nvPr>
            <p:ph type="sldNum" sz="quarter" idx="11"/>
          </p:nvPr>
        </p:nvSpPr>
        <p:spPr/>
        <p:txBody>
          <a:bodyPr/>
          <a:lstStyle>
            <a:lvl1pPr>
              <a:defRPr/>
            </a:lvl1pPr>
          </a:lstStyle>
          <a:p>
            <a:pPr>
              <a:defRPr/>
            </a:pPr>
            <a:fld id="{74AA8138-1120-476E-AF4D-9BAEB0832C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219200"/>
            <a:ext cx="42672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t>New Perspectives on Microsoft Office 2010</a:t>
            </a:r>
          </a:p>
        </p:txBody>
      </p:sp>
      <p:sp>
        <p:nvSpPr>
          <p:cNvPr id="6" name="Slide Number Placeholder 5"/>
          <p:cNvSpPr>
            <a:spLocks noGrp="1"/>
          </p:cNvSpPr>
          <p:nvPr>
            <p:ph type="sldNum" sz="quarter" idx="11"/>
          </p:nvPr>
        </p:nvSpPr>
        <p:spPr/>
        <p:txBody>
          <a:bodyPr/>
          <a:lstStyle>
            <a:lvl1pPr>
              <a:defRPr/>
            </a:lvl1pPr>
          </a:lstStyle>
          <a:p>
            <a:pPr>
              <a:defRPr/>
            </a:pPr>
            <a:fld id="{B34CEEDE-9E72-48D7-8938-5F3FBBBBB1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t>New Perspectives on Microsoft Office 2010</a:t>
            </a:r>
          </a:p>
        </p:txBody>
      </p:sp>
      <p:sp>
        <p:nvSpPr>
          <p:cNvPr id="8" name="Slide Number Placeholder 5"/>
          <p:cNvSpPr>
            <a:spLocks noGrp="1"/>
          </p:cNvSpPr>
          <p:nvPr>
            <p:ph type="sldNum" sz="quarter" idx="11"/>
          </p:nvPr>
        </p:nvSpPr>
        <p:spPr/>
        <p:txBody>
          <a:bodyPr/>
          <a:lstStyle>
            <a:lvl1pPr>
              <a:defRPr/>
            </a:lvl1pPr>
          </a:lstStyle>
          <a:p>
            <a:pPr>
              <a:defRPr/>
            </a:pPr>
            <a:fld id="{1BE6E04E-70B7-44AF-BEB8-1A36FD2570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New Perspectives on Microsoft Office 2010</a:t>
            </a:r>
          </a:p>
        </p:txBody>
      </p:sp>
      <p:sp>
        <p:nvSpPr>
          <p:cNvPr id="4" name="Slide Number Placeholder 5"/>
          <p:cNvSpPr>
            <a:spLocks noGrp="1"/>
          </p:cNvSpPr>
          <p:nvPr>
            <p:ph type="sldNum" sz="quarter" idx="11"/>
          </p:nvPr>
        </p:nvSpPr>
        <p:spPr/>
        <p:txBody>
          <a:bodyPr/>
          <a:lstStyle>
            <a:lvl1pPr>
              <a:defRPr/>
            </a:lvl1pPr>
          </a:lstStyle>
          <a:p>
            <a:pPr>
              <a:defRPr/>
            </a:pPr>
            <a:fld id="{62B0F6A5-CDCC-49EE-8A55-D3208DE6BF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New Perspectives on Microsoft Office 2010</a:t>
            </a:r>
          </a:p>
        </p:txBody>
      </p:sp>
      <p:sp>
        <p:nvSpPr>
          <p:cNvPr id="3" name="Slide Number Placeholder 5"/>
          <p:cNvSpPr>
            <a:spLocks noGrp="1"/>
          </p:cNvSpPr>
          <p:nvPr>
            <p:ph type="sldNum" sz="quarter" idx="11"/>
          </p:nvPr>
        </p:nvSpPr>
        <p:spPr/>
        <p:txBody>
          <a:bodyPr/>
          <a:lstStyle>
            <a:lvl1pPr>
              <a:defRPr/>
            </a:lvl1pPr>
          </a:lstStyle>
          <a:p>
            <a:pPr>
              <a:defRPr/>
            </a:pPr>
            <a:fld id="{F04021B1-05EA-4704-97FE-5944392BF75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New Perspectives on Microsoft Office 2010</a:t>
            </a:r>
          </a:p>
        </p:txBody>
      </p:sp>
      <p:sp>
        <p:nvSpPr>
          <p:cNvPr id="6" name="Slide Number Placeholder 5"/>
          <p:cNvSpPr>
            <a:spLocks noGrp="1"/>
          </p:cNvSpPr>
          <p:nvPr>
            <p:ph type="sldNum" sz="quarter" idx="11"/>
          </p:nvPr>
        </p:nvSpPr>
        <p:spPr/>
        <p:txBody>
          <a:bodyPr/>
          <a:lstStyle>
            <a:lvl1pPr>
              <a:defRPr/>
            </a:lvl1pPr>
          </a:lstStyle>
          <a:p>
            <a:pPr>
              <a:defRPr/>
            </a:pPr>
            <a:fld id="{A2D56BC6-8ACA-4233-BF8B-D99178283B8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New Perspectives on Microsoft Office 2010</a:t>
            </a:r>
          </a:p>
        </p:txBody>
      </p:sp>
      <p:sp>
        <p:nvSpPr>
          <p:cNvPr id="6" name="Slide Number Placeholder 5"/>
          <p:cNvSpPr>
            <a:spLocks noGrp="1"/>
          </p:cNvSpPr>
          <p:nvPr>
            <p:ph type="sldNum" sz="quarter" idx="11"/>
          </p:nvPr>
        </p:nvSpPr>
        <p:spPr/>
        <p:txBody>
          <a:bodyPr/>
          <a:lstStyle>
            <a:lvl1pPr>
              <a:defRPr/>
            </a:lvl1pPr>
          </a:lstStyle>
          <a:p>
            <a:pPr>
              <a:defRPr/>
            </a:pPr>
            <a:fld id="{A6C1013F-A5E2-4018-BF8B-B8FE954B56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8763000" y="0"/>
            <a:ext cx="381000" cy="6858000"/>
          </a:xfrm>
          <a:prstGeom prst="rect">
            <a:avLst/>
          </a:prstGeom>
          <a:gradFill flip="none" rotWithShape="1">
            <a:gsLst>
              <a:gs pos="36000">
                <a:schemeClr val="bg1"/>
              </a:gs>
              <a:gs pos="100000">
                <a:srgbClr val="FEBA1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81000" cy="6858000"/>
          </a:xfrm>
          <a:prstGeom prst="rect">
            <a:avLst/>
          </a:prstGeom>
          <a:gradFill flip="none" rotWithShape="1">
            <a:gsLst>
              <a:gs pos="0">
                <a:srgbClr val="FEBA12"/>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57200" y="1143000"/>
            <a:ext cx="8686800" cy="1588"/>
          </a:xfrm>
          <a:prstGeom prst="line">
            <a:avLst/>
          </a:prstGeom>
        </p:spPr>
        <p:style>
          <a:lnRef idx="1">
            <a:schemeClr val="dk1"/>
          </a:lnRef>
          <a:fillRef idx="0">
            <a:schemeClr val="dk1"/>
          </a:fillRef>
          <a:effectRef idx="0">
            <a:schemeClr val="dk1"/>
          </a:effectRef>
          <a:fontRef idx="minor">
            <a:schemeClr val="tx1"/>
          </a:fontRef>
        </p:style>
      </p:cxnSp>
      <p:sp>
        <p:nvSpPr>
          <p:cNvPr id="1029" name="Title Placeholder 1"/>
          <p:cNvSpPr>
            <a:spLocks noGrp="1"/>
          </p:cNvSpPr>
          <p:nvPr>
            <p:ph type="title"/>
          </p:nvPr>
        </p:nvSpPr>
        <p:spPr bwMode="auto">
          <a:xfrm>
            <a:off x="457200" y="152400"/>
            <a:ext cx="83058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0"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a:t>New Perspectives on Microsoft Office 2010</a:t>
            </a:r>
            <a:endParaRPr lang="en-US" dirty="0"/>
          </a:p>
        </p:txBody>
      </p:sp>
      <p:sp>
        <p:nvSpPr>
          <p:cNvPr id="11" name="Slide Number Placeholder 5"/>
          <p:cNvSpPr>
            <a:spLocks noGrp="1"/>
          </p:cNvSpPr>
          <p:nvPr>
            <p:ph type="sldNum" sz="quarter" idx="4"/>
          </p:nvPr>
        </p:nvSpPr>
        <p:spPr>
          <a:xfrm>
            <a:off x="8610600" y="6400800"/>
            <a:ext cx="533400" cy="457200"/>
          </a:xfrm>
          <a:prstGeom prst="rect">
            <a:avLst/>
          </a:prstGeom>
        </p:spPr>
        <p:txBody>
          <a:bodyPr vert="horz" lIns="91440" tIns="45720" rIns="91440" bIns="45720" rtlCol="0" anchor="ctr"/>
          <a:lstStyle>
            <a:lvl1pPr algn="r" fontAlgn="auto">
              <a:spcBef>
                <a:spcPts val="0"/>
              </a:spcBef>
              <a:spcAft>
                <a:spcPts val="0"/>
              </a:spcAft>
              <a:defRPr sz="1200" b="1" smtClean="0">
                <a:latin typeface="+mn-lt"/>
                <a:cs typeface="+mn-cs"/>
              </a:defRPr>
            </a:lvl1pPr>
          </a:lstStyle>
          <a:p>
            <a:pPr>
              <a:defRPr/>
            </a:pPr>
            <a:fld id="{3006A711-187E-4F96-A31F-F482945AAA9F}" type="slidenum">
              <a:rPr lang="en-US"/>
              <a:pPr>
                <a:defRPr/>
              </a:pPr>
              <a:t>‹#›</a:t>
            </a:fld>
            <a:endParaRPr lang="en-US"/>
          </a:p>
        </p:txBody>
      </p:sp>
      <p:sp>
        <p:nvSpPr>
          <p:cNvPr id="156683" name="Text Box 11"/>
          <p:cNvSpPr txBox="1">
            <a:spLocks noChangeArrowheads="1"/>
          </p:cNvSpPr>
          <p:nvPr/>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12" name="Text Box 11"/>
          <p:cNvSpPr txBox="1">
            <a:spLocks noChangeArrowheads="1"/>
          </p:cNvSpPr>
          <p:nvPr/>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13" name="Text Box 11"/>
          <p:cNvSpPr txBox="1">
            <a:spLocks noChangeArrowheads="1"/>
          </p:cNvSpPr>
          <p:nvPr/>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cxnSp>
        <p:nvCxnSpPr>
          <p:cNvPr id="17" name="Straight Connector 16"/>
          <p:cNvCxnSpPr/>
          <p:nvPr/>
        </p:nvCxnSpPr>
        <p:spPr>
          <a:xfrm>
            <a:off x="0" y="6400800"/>
            <a:ext cx="8686800" cy="0"/>
          </a:xfrm>
          <a:prstGeom prst="line">
            <a:avLst/>
          </a:prstGeom>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dt="0"/>
  <p:txStyles>
    <p:titleStyle>
      <a:lvl1pPr algn="l" rtl="0" eaLnBrk="1" fontAlgn="base" hangingPunct="1">
        <a:spcBef>
          <a:spcPct val="0"/>
        </a:spcBef>
        <a:spcAft>
          <a:spcPct val="0"/>
        </a:spcAft>
        <a:defRPr sz="4400" b="1">
          <a:solidFill>
            <a:srgbClr val="20409A"/>
          </a:solidFill>
          <a:latin typeface="+mj-lt"/>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20409A"/>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0409A"/>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20409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p:cNvSpPr>
          <p:nvPr>
            <p:ph type="ctrTitle"/>
          </p:nvPr>
        </p:nvSpPr>
        <p:spPr>
          <a:xfrm>
            <a:off x="-21771" y="685800"/>
            <a:ext cx="9144000" cy="2057400"/>
          </a:xfrm>
        </p:spPr>
        <p:txBody>
          <a:bodyPr/>
          <a:lstStyle/>
          <a:p>
            <a:br>
              <a:rPr lang="en-US" sz="6000" dirty="0"/>
            </a:br>
            <a:r>
              <a:rPr lang="en-US" sz="6000" dirty="0"/>
              <a:t>Creating a Database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sz="4000"/>
              <a:t>Creating a Table in Datasheet View</a:t>
            </a:r>
          </a:p>
        </p:txBody>
      </p:sp>
      <p:sp>
        <p:nvSpPr>
          <p:cNvPr id="12291" name="Rectangle 3"/>
          <p:cNvSpPr>
            <a:spLocks noGrp="1"/>
          </p:cNvSpPr>
          <p:nvPr>
            <p:ph idx="1"/>
          </p:nvPr>
        </p:nvSpPr>
        <p:spPr/>
        <p:txBody>
          <a:bodyPr/>
          <a:lstStyle/>
          <a:p>
            <a:r>
              <a:rPr lang="en-US" sz="2800" dirty="0"/>
              <a:t>In the first row below the field names, enter the value for each field in the first record, pressing the tab or Enter key to move to the next field</a:t>
            </a:r>
          </a:p>
          <a:p>
            <a:r>
              <a:rPr lang="en-US" sz="2800" dirty="0"/>
              <a:t>After entering the value for the last field in the first record, press the Tab or Enter key to move to the next row, and then enter the values for the next record. Continue this process until you have entered all the records for the table</a:t>
            </a:r>
          </a:p>
          <a:p>
            <a:r>
              <a:rPr lang="en-US" sz="2800" dirty="0"/>
              <a:t>Click the Save button on the Quick Access Toolbar, enter a name for the table, and then click the OK button</a:t>
            </a:r>
            <a:endParaRPr lang="en-US" sz="2700" dirty="0"/>
          </a:p>
        </p:txBody>
      </p:sp>
      <p:sp>
        <p:nvSpPr>
          <p:cNvPr id="4" name="Footer Placeholder 3"/>
          <p:cNvSpPr>
            <a:spLocks noGrp="1"/>
          </p:cNvSpPr>
          <p:nvPr>
            <p:ph type="ftr" sz="quarter" idx="10"/>
          </p:nvPr>
        </p:nvSpPr>
        <p:spPr/>
        <p:txBody>
          <a:bodyPr/>
          <a:lstStyle/>
          <a:p>
            <a:pPr>
              <a:defRPr/>
            </a:pPr>
            <a:r>
              <a:rPr lang="en-US"/>
              <a:t>New Perspectives on Microsoft Access 2010</a:t>
            </a:r>
          </a:p>
        </p:txBody>
      </p:sp>
      <p:sp>
        <p:nvSpPr>
          <p:cNvPr id="5" name="Slide Number Placeholder 4"/>
          <p:cNvSpPr>
            <a:spLocks noGrp="1"/>
          </p:cNvSpPr>
          <p:nvPr>
            <p:ph type="sldNum" sz="quarter" idx="11"/>
          </p:nvPr>
        </p:nvSpPr>
        <p:spPr/>
        <p:txBody>
          <a:bodyPr/>
          <a:lstStyle/>
          <a:p>
            <a:pPr>
              <a:defRPr/>
            </a:pPr>
            <a:fld id="{789778BC-1BD6-4BBD-AFDE-482B7A2E7D39}" type="slidenum">
              <a:rPr lang="en-US"/>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r>
              <a:rPr lang="en-US" sz="4000"/>
              <a:t>Creating a Table in Datasheet View</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1441" y="2782437"/>
            <a:ext cx="6957317" cy="1780488"/>
          </a:xfrm>
        </p:spPr>
      </p:pic>
      <p:sp>
        <p:nvSpPr>
          <p:cNvPr id="4" name="Footer Placeholder 3"/>
          <p:cNvSpPr>
            <a:spLocks noGrp="1"/>
          </p:cNvSpPr>
          <p:nvPr>
            <p:ph type="ftr" sz="quarter" idx="10"/>
          </p:nvPr>
        </p:nvSpPr>
        <p:spPr/>
        <p:txBody>
          <a:bodyPr/>
          <a:lstStyle/>
          <a:p>
            <a:pPr>
              <a:defRPr/>
            </a:pPr>
            <a:r>
              <a:rPr lang="en-US"/>
              <a:t>New Perspectives on Microsoft Access 2010</a:t>
            </a:r>
          </a:p>
        </p:txBody>
      </p:sp>
      <p:sp>
        <p:nvSpPr>
          <p:cNvPr id="5" name="Slide Number Placeholder 4"/>
          <p:cNvSpPr>
            <a:spLocks noGrp="1"/>
          </p:cNvSpPr>
          <p:nvPr>
            <p:ph type="sldNum" sz="quarter" idx="11"/>
          </p:nvPr>
        </p:nvSpPr>
        <p:spPr/>
        <p:txBody>
          <a:bodyPr/>
          <a:lstStyle/>
          <a:p>
            <a:pPr>
              <a:defRPr/>
            </a:pPr>
            <a:fld id="{74943277-A741-4CEB-A081-13847635C402}" type="slidenum">
              <a:rPr lang="en-US"/>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a:t>Entering Records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1441" y="2584267"/>
            <a:ext cx="6957317" cy="2176829"/>
          </a:xfrm>
        </p:spPr>
      </p:pic>
      <p:sp>
        <p:nvSpPr>
          <p:cNvPr id="4" name="Footer Placeholder 3"/>
          <p:cNvSpPr>
            <a:spLocks noGrp="1"/>
          </p:cNvSpPr>
          <p:nvPr>
            <p:ph type="ftr" sz="quarter" idx="10"/>
          </p:nvPr>
        </p:nvSpPr>
        <p:spPr/>
        <p:txBody>
          <a:bodyPr/>
          <a:lstStyle/>
          <a:p>
            <a:pPr>
              <a:defRPr/>
            </a:pPr>
            <a:r>
              <a:rPr lang="en-US"/>
              <a:t>New Perspectives on Microsoft Access 2010</a:t>
            </a:r>
          </a:p>
        </p:txBody>
      </p:sp>
      <p:sp>
        <p:nvSpPr>
          <p:cNvPr id="5" name="Slide Number Placeholder 4"/>
          <p:cNvSpPr>
            <a:spLocks noGrp="1"/>
          </p:cNvSpPr>
          <p:nvPr>
            <p:ph type="sldNum" sz="quarter" idx="11"/>
          </p:nvPr>
        </p:nvSpPr>
        <p:spPr/>
        <p:txBody>
          <a:bodyPr/>
          <a:lstStyle/>
          <a:p>
            <a:pPr>
              <a:defRPr/>
            </a:pPr>
            <a:fld id="{69041559-2B8B-4C96-A94D-B51CE9629A1F}" type="slidenum">
              <a:rPr lang="en-US"/>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en-US"/>
              <a:t>Saving a Table</a:t>
            </a:r>
          </a:p>
        </p:txBody>
      </p:sp>
      <p:sp>
        <p:nvSpPr>
          <p:cNvPr id="15363" name="Rectangle 3"/>
          <p:cNvSpPr>
            <a:spLocks noGrp="1"/>
          </p:cNvSpPr>
          <p:nvPr>
            <p:ph idx="1"/>
          </p:nvPr>
        </p:nvSpPr>
        <p:spPr/>
        <p:txBody>
          <a:bodyPr/>
          <a:lstStyle/>
          <a:p>
            <a:r>
              <a:rPr lang="en-US"/>
              <a:t>Click the Save button on the Quick Access Toolbar. The Save As dialog box opens</a:t>
            </a:r>
          </a:p>
          <a:p>
            <a:r>
              <a:rPr lang="en-US"/>
              <a:t>In the Table Name text box, type the name for the table</a:t>
            </a:r>
          </a:p>
          <a:p>
            <a:r>
              <a:rPr lang="en-US"/>
              <a:t>Click the OK button</a:t>
            </a:r>
          </a:p>
        </p:txBody>
      </p:sp>
      <p:sp>
        <p:nvSpPr>
          <p:cNvPr id="4" name="Footer Placeholder 3"/>
          <p:cNvSpPr>
            <a:spLocks noGrp="1"/>
          </p:cNvSpPr>
          <p:nvPr>
            <p:ph type="ftr" sz="quarter" idx="10"/>
          </p:nvPr>
        </p:nvSpPr>
        <p:spPr/>
        <p:txBody>
          <a:bodyPr/>
          <a:lstStyle/>
          <a:p>
            <a:pPr>
              <a:defRPr/>
            </a:pPr>
            <a:r>
              <a:rPr lang="en-US"/>
              <a:t>New Perspectives on Microsoft Access 2010</a:t>
            </a:r>
          </a:p>
        </p:txBody>
      </p:sp>
      <p:sp>
        <p:nvSpPr>
          <p:cNvPr id="5" name="Slide Number Placeholder 4"/>
          <p:cNvSpPr>
            <a:spLocks noGrp="1"/>
          </p:cNvSpPr>
          <p:nvPr>
            <p:ph type="sldNum" sz="quarter" idx="11"/>
          </p:nvPr>
        </p:nvSpPr>
        <p:spPr/>
        <p:txBody>
          <a:bodyPr/>
          <a:lstStyle/>
          <a:p>
            <a:pPr>
              <a:defRPr/>
            </a:pPr>
            <a:fld id="{C7E52DD9-6E6A-4B1A-BE45-08021610FB2F}" type="slidenum">
              <a:rPr lang="en-US"/>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55563"/>
            <a:ext cx="6477000" cy="5915026"/>
          </a:xfrm>
        </p:spPr>
      </p:pic>
    </p:spTree>
    <p:extLst>
      <p:ext uri="{BB962C8B-B14F-4D97-AF65-F5344CB8AC3E}">
        <p14:creationId xmlns:p14="http://schemas.microsoft.com/office/powerpoint/2010/main" val="243414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US"/>
              <a:t>Objectives</a:t>
            </a:r>
          </a:p>
        </p:txBody>
      </p:sp>
      <p:sp>
        <p:nvSpPr>
          <p:cNvPr id="4099" name="Rectangle 3"/>
          <p:cNvSpPr>
            <a:spLocks noGrp="1"/>
          </p:cNvSpPr>
          <p:nvPr>
            <p:ph idx="1"/>
          </p:nvPr>
        </p:nvSpPr>
        <p:spPr/>
        <p:txBody>
          <a:bodyPr/>
          <a:lstStyle/>
          <a:p>
            <a:r>
              <a:rPr lang="en-US" dirty="0"/>
              <a:t>Learn basic database concepts and terms</a:t>
            </a:r>
          </a:p>
          <a:p>
            <a:r>
              <a:rPr lang="en-US" dirty="0"/>
              <a:t>Explore the Microsoft Access window and Backstage view</a:t>
            </a:r>
          </a:p>
          <a:p>
            <a:r>
              <a:rPr lang="en-US" dirty="0"/>
              <a:t>Create a blank database</a:t>
            </a:r>
          </a:p>
          <a:p>
            <a:r>
              <a:rPr lang="en-US" dirty="0"/>
              <a:t>Create and save a table in Datasheet view</a:t>
            </a:r>
          </a:p>
          <a:p>
            <a:r>
              <a:rPr lang="en-US" dirty="0"/>
              <a:t>Enter field names and records in a table datasheet</a:t>
            </a:r>
          </a:p>
          <a:p>
            <a:r>
              <a:rPr lang="en-US" dirty="0"/>
              <a:t>Open a table using the Navigation Pane</a:t>
            </a:r>
          </a:p>
        </p:txBody>
      </p:sp>
      <p:sp>
        <p:nvSpPr>
          <p:cNvPr id="4" name="Footer Placeholder 3"/>
          <p:cNvSpPr>
            <a:spLocks noGrp="1"/>
          </p:cNvSpPr>
          <p:nvPr>
            <p:ph type="ftr" sz="quarter" idx="10"/>
          </p:nvPr>
        </p:nvSpPr>
        <p:spPr/>
        <p:txBody>
          <a:bodyPr/>
          <a:lstStyle/>
          <a:p>
            <a:pPr>
              <a:defRPr/>
            </a:pPr>
            <a:r>
              <a:rPr lang="en-US"/>
              <a:t>New Perspectives on Microsoft Access 2010</a:t>
            </a:r>
          </a:p>
        </p:txBody>
      </p:sp>
      <p:sp>
        <p:nvSpPr>
          <p:cNvPr id="5" name="Slide Number Placeholder 4"/>
          <p:cNvSpPr>
            <a:spLocks noGrp="1"/>
          </p:cNvSpPr>
          <p:nvPr>
            <p:ph type="sldNum" sz="quarter" idx="11"/>
          </p:nvPr>
        </p:nvSpPr>
        <p:spPr/>
        <p:txBody>
          <a:bodyPr/>
          <a:lstStyle/>
          <a:p>
            <a:pPr>
              <a:defRPr/>
            </a:pPr>
            <a:fld id="{7F92132F-5DE2-4019-9467-974642FCD3C7}" type="slidenum">
              <a:rPr lang="en-US"/>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a:t>Objectives</a:t>
            </a:r>
          </a:p>
        </p:txBody>
      </p:sp>
      <p:sp>
        <p:nvSpPr>
          <p:cNvPr id="5123" name="Rectangle 3"/>
          <p:cNvSpPr>
            <a:spLocks noGrp="1"/>
          </p:cNvSpPr>
          <p:nvPr>
            <p:ph idx="1"/>
          </p:nvPr>
        </p:nvSpPr>
        <p:spPr>
          <a:xfrm>
            <a:off x="457200" y="990600"/>
            <a:ext cx="8305800" cy="4906963"/>
          </a:xfrm>
        </p:spPr>
        <p:txBody>
          <a:bodyPr/>
          <a:lstStyle/>
          <a:p>
            <a:r>
              <a:rPr lang="en-US" dirty="0"/>
              <a:t>Open an Access database</a:t>
            </a:r>
          </a:p>
          <a:p>
            <a:r>
              <a:rPr lang="en-US" dirty="0"/>
              <a:t>Copy and paste records from another Access database</a:t>
            </a:r>
          </a:p>
          <a:p>
            <a:r>
              <a:rPr lang="en-US" dirty="0"/>
              <a:t>Navigate a table datasheet</a:t>
            </a:r>
          </a:p>
          <a:p>
            <a:r>
              <a:rPr lang="en-US" dirty="0"/>
              <a:t>Create and navigate a simple query</a:t>
            </a:r>
          </a:p>
          <a:p>
            <a:r>
              <a:rPr lang="en-US" dirty="0"/>
              <a:t>Create and navigate a simple form</a:t>
            </a:r>
          </a:p>
          <a:p>
            <a:r>
              <a:rPr lang="en-US" dirty="0"/>
              <a:t>Create, preview, navigate, and print a simple report</a:t>
            </a:r>
          </a:p>
          <a:p>
            <a:r>
              <a:rPr lang="en-US" dirty="0"/>
              <a:t>Learn how to compact, back up, and restore a database</a:t>
            </a:r>
          </a:p>
        </p:txBody>
      </p:sp>
      <p:sp>
        <p:nvSpPr>
          <p:cNvPr id="4" name="Footer Placeholder 3"/>
          <p:cNvSpPr>
            <a:spLocks noGrp="1"/>
          </p:cNvSpPr>
          <p:nvPr>
            <p:ph type="ftr" sz="quarter" idx="10"/>
          </p:nvPr>
        </p:nvSpPr>
        <p:spPr/>
        <p:txBody>
          <a:bodyPr/>
          <a:lstStyle/>
          <a:p>
            <a:pPr>
              <a:defRPr/>
            </a:pPr>
            <a:r>
              <a:rPr lang="en-US"/>
              <a:t>New Perspectives on Microsoft Access 2010</a:t>
            </a:r>
          </a:p>
        </p:txBody>
      </p:sp>
      <p:sp>
        <p:nvSpPr>
          <p:cNvPr id="5" name="Slide Number Placeholder 4"/>
          <p:cNvSpPr>
            <a:spLocks noGrp="1"/>
          </p:cNvSpPr>
          <p:nvPr>
            <p:ph type="sldNum" sz="quarter" idx="11"/>
          </p:nvPr>
        </p:nvSpPr>
        <p:spPr/>
        <p:txBody>
          <a:bodyPr/>
          <a:lstStyle/>
          <a:p>
            <a:pPr>
              <a:defRPr/>
            </a:pPr>
            <a:fld id="{DBC6209C-6B9F-4123-9F47-BF8025D0E3DD}" type="slidenum">
              <a:rPr lang="en-US"/>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Access Window</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402517"/>
            <a:ext cx="4267200" cy="4540329"/>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19600" y="1414093"/>
            <a:ext cx="4267200" cy="4517176"/>
          </a:xfrm>
        </p:spPr>
      </p:pic>
      <p:sp>
        <p:nvSpPr>
          <p:cNvPr id="4" name="Footer Placeholder 3"/>
          <p:cNvSpPr>
            <a:spLocks noGrp="1"/>
          </p:cNvSpPr>
          <p:nvPr>
            <p:ph type="ftr" sz="quarter" idx="10"/>
          </p:nvPr>
        </p:nvSpPr>
        <p:spPr/>
        <p:txBody>
          <a:bodyPr/>
          <a:lstStyle/>
          <a:p>
            <a:pPr>
              <a:defRPr/>
            </a:pPr>
            <a:r>
              <a:rPr lang="en-US"/>
              <a:t>New Perspectives on Microsoft Access 2010</a:t>
            </a:r>
            <a:endParaRPr lang="en-US" dirty="0"/>
          </a:p>
        </p:txBody>
      </p:sp>
      <p:sp>
        <p:nvSpPr>
          <p:cNvPr id="5" name="Slide Number Placeholder 4"/>
          <p:cNvSpPr>
            <a:spLocks noGrp="1"/>
          </p:cNvSpPr>
          <p:nvPr>
            <p:ph type="sldNum" sz="quarter" idx="11"/>
          </p:nvPr>
        </p:nvSpPr>
        <p:spPr/>
        <p:txBody>
          <a:bodyPr/>
          <a:lstStyle/>
          <a:p>
            <a:pPr>
              <a:defRPr/>
            </a:pPr>
            <a:fld id="{92816758-556D-432C-A162-71ED401A3B36}" type="slidenum">
              <a:rPr lang="en-US" smtClean="0"/>
              <a:pPr>
                <a:defRPr/>
              </a:pPr>
              <a:t>4</a:t>
            </a:fld>
            <a:endParaRPr lang="en-US"/>
          </a:p>
        </p:txBody>
      </p:sp>
    </p:spTree>
    <p:extLst>
      <p:ext uri="{BB962C8B-B14F-4D97-AF65-F5344CB8AC3E}">
        <p14:creationId xmlns:p14="http://schemas.microsoft.com/office/powerpoint/2010/main" val="289918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a:t>Organizing Data</a:t>
            </a:r>
          </a:p>
        </p:txBody>
      </p:sp>
      <p:sp>
        <p:nvSpPr>
          <p:cNvPr id="6147" name="Rectangle 3"/>
          <p:cNvSpPr>
            <a:spLocks noGrp="1"/>
          </p:cNvSpPr>
          <p:nvPr>
            <p:ph idx="1"/>
          </p:nvPr>
        </p:nvSpPr>
        <p:spPr/>
        <p:txBody>
          <a:bodyPr/>
          <a:lstStyle/>
          <a:p>
            <a:r>
              <a:rPr lang="en-US" dirty="0"/>
              <a:t>Your first step in organizing data is to identify the individual </a:t>
            </a:r>
            <a:r>
              <a:rPr lang="en-US" b="1" dirty="0"/>
              <a:t>fields</a:t>
            </a:r>
          </a:p>
          <a:p>
            <a:pPr lvl="1"/>
            <a:r>
              <a:rPr lang="en-US" sz="3200" dirty="0"/>
              <a:t>The specific value, or content, of a field is called the </a:t>
            </a:r>
            <a:r>
              <a:rPr lang="en-US" sz="3200" b="1" dirty="0"/>
              <a:t>field value</a:t>
            </a:r>
            <a:endParaRPr lang="en-US" sz="3200" dirty="0"/>
          </a:p>
          <a:p>
            <a:pPr lvl="1"/>
            <a:r>
              <a:rPr lang="en-US" sz="3200" dirty="0"/>
              <a:t>A set of field values is called a </a:t>
            </a:r>
            <a:r>
              <a:rPr lang="en-US" sz="3200" b="1" dirty="0"/>
              <a:t>record</a:t>
            </a:r>
          </a:p>
          <a:p>
            <a:r>
              <a:rPr lang="en-US" dirty="0"/>
              <a:t>Next, you group related fields together into </a:t>
            </a:r>
            <a:r>
              <a:rPr lang="en-US" b="1" dirty="0"/>
              <a:t>tables</a:t>
            </a:r>
          </a:p>
        </p:txBody>
      </p:sp>
      <p:sp>
        <p:nvSpPr>
          <p:cNvPr id="5" name="Footer Placeholder 3"/>
          <p:cNvSpPr>
            <a:spLocks noGrp="1"/>
          </p:cNvSpPr>
          <p:nvPr>
            <p:ph type="ftr" sz="quarter" idx="10"/>
          </p:nvPr>
        </p:nvSpPr>
        <p:spPr/>
        <p:txBody>
          <a:bodyPr/>
          <a:lstStyle/>
          <a:p>
            <a:pPr>
              <a:defRPr/>
            </a:pPr>
            <a:r>
              <a:rPr lang="en-US"/>
              <a:t>New Perspectives on Microsoft Access 2010</a:t>
            </a:r>
          </a:p>
        </p:txBody>
      </p:sp>
      <p:sp>
        <p:nvSpPr>
          <p:cNvPr id="6" name="Slide Number Placeholder 4"/>
          <p:cNvSpPr>
            <a:spLocks noGrp="1"/>
          </p:cNvSpPr>
          <p:nvPr>
            <p:ph type="sldNum" sz="quarter" idx="11"/>
          </p:nvPr>
        </p:nvSpPr>
        <p:spPr/>
        <p:txBody>
          <a:bodyPr/>
          <a:lstStyle/>
          <a:p>
            <a:pPr>
              <a:defRPr/>
            </a:pPr>
            <a:fld id="{4BEE2499-05D3-47FA-B3F4-A2D886221D71}" type="slidenum">
              <a:rPr lang="en-US"/>
              <a:pPr>
                <a:defRPr/>
              </a:pPr>
              <a:t>5</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4617012"/>
            <a:ext cx="4697859" cy="15481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a:t>Databases and Relationships</a:t>
            </a:r>
          </a:p>
        </p:txBody>
      </p:sp>
      <p:sp>
        <p:nvSpPr>
          <p:cNvPr id="7171" name="Rectangle 3"/>
          <p:cNvSpPr>
            <a:spLocks noGrp="1"/>
          </p:cNvSpPr>
          <p:nvPr>
            <p:ph idx="1"/>
          </p:nvPr>
        </p:nvSpPr>
        <p:spPr/>
        <p:txBody>
          <a:bodyPr/>
          <a:lstStyle/>
          <a:p>
            <a:r>
              <a:rPr lang="en-US" sz="2800"/>
              <a:t>A collection of related tables is called a </a:t>
            </a:r>
            <a:r>
              <a:rPr lang="en-US" sz="2800" b="1"/>
              <a:t>database</a:t>
            </a:r>
            <a:r>
              <a:rPr lang="en-US" sz="2800"/>
              <a:t>, or a </a:t>
            </a:r>
            <a:r>
              <a:rPr lang="en-US" sz="2800" b="1"/>
              <a:t>relational database</a:t>
            </a:r>
            <a:endParaRPr lang="en-US" sz="2800"/>
          </a:p>
          <a:p>
            <a:r>
              <a:rPr lang="en-US" sz="2800"/>
              <a:t>You connect the records in the separate tables through a </a:t>
            </a:r>
            <a:r>
              <a:rPr lang="en-US" sz="2800" b="1"/>
              <a:t>common field</a:t>
            </a:r>
          </a:p>
          <a:p>
            <a:r>
              <a:rPr lang="en-US" sz="2800"/>
              <a:t>A </a:t>
            </a:r>
            <a:r>
              <a:rPr lang="en-US" sz="2800" b="1"/>
              <a:t>primary key </a:t>
            </a:r>
            <a:r>
              <a:rPr lang="en-US" sz="2800"/>
              <a:t>is a field, or a collection of fields, whose values uniquely identify each record in a table</a:t>
            </a:r>
          </a:p>
          <a:p>
            <a:r>
              <a:rPr lang="en-US" sz="2800"/>
              <a:t>When you include the primary key from one table as a field in a second table to form a relationship between the two tables, it is called a </a:t>
            </a:r>
            <a:r>
              <a:rPr lang="en-US" sz="2800" b="1"/>
              <a:t>foreign key </a:t>
            </a:r>
            <a:r>
              <a:rPr lang="en-US" sz="2800"/>
              <a:t>in the second table</a:t>
            </a:r>
          </a:p>
        </p:txBody>
      </p:sp>
      <p:sp>
        <p:nvSpPr>
          <p:cNvPr id="4" name="Footer Placeholder 3"/>
          <p:cNvSpPr>
            <a:spLocks noGrp="1"/>
          </p:cNvSpPr>
          <p:nvPr>
            <p:ph type="ftr" sz="quarter" idx="10"/>
          </p:nvPr>
        </p:nvSpPr>
        <p:spPr/>
        <p:txBody>
          <a:bodyPr/>
          <a:lstStyle/>
          <a:p>
            <a:pPr>
              <a:defRPr/>
            </a:pPr>
            <a:r>
              <a:rPr lang="en-US"/>
              <a:t>New Perspectives on Microsoft Access 2010</a:t>
            </a:r>
          </a:p>
        </p:txBody>
      </p:sp>
      <p:sp>
        <p:nvSpPr>
          <p:cNvPr id="5" name="Slide Number Placeholder 4"/>
          <p:cNvSpPr>
            <a:spLocks noGrp="1"/>
          </p:cNvSpPr>
          <p:nvPr>
            <p:ph type="sldNum" sz="quarter" idx="11"/>
          </p:nvPr>
        </p:nvSpPr>
        <p:spPr/>
        <p:txBody>
          <a:bodyPr/>
          <a:lstStyle/>
          <a:p>
            <a:pPr>
              <a:defRPr/>
            </a:pPr>
            <a:fld id="{3511B6CA-4F19-44C7-9DE9-359478253E52}" type="slidenum">
              <a:rPr lang="en-US"/>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r>
              <a:rPr lang="en-US"/>
              <a:t>Databases and Relationships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1441" y="1529388"/>
            <a:ext cx="6957317" cy="4286586"/>
          </a:xfrm>
        </p:spPr>
      </p:pic>
      <p:sp>
        <p:nvSpPr>
          <p:cNvPr id="4" name="Footer Placeholder 3"/>
          <p:cNvSpPr>
            <a:spLocks noGrp="1"/>
          </p:cNvSpPr>
          <p:nvPr>
            <p:ph type="ftr" sz="quarter" idx="10"/>
          </p:nvPr>
        </p:nvSpPr>
        <p:spPr/>
        <p:txBody>
          <a:bodyPr/>
          <a:lstStyle/>
          <a:p>
            <a:pPr>
              <a:defRPr/>
            </a:pPr>
            <a:r>
              <a:rPr lang="en-US"/>
              <a:t>New Perspectives on Microsoft Access 2010</a:t>
            </a:r>
          </a:p>
        </p:txBody>
      </p:sp>
      <p:sp>
        <p:nvSpPr>
          <p:cNvPr id="5" name="Slide Number Placeholder 4"/>
          <p:cNvSpPr>
            <a:spLocks noGrp="1"/>
          </p:cNvSpPr>
          <p:nvPr>
            <p:ph type="sldNum" sz="quarter" idx="11"/>
          </p:nvPr>
        </p:nvSpPr>
        <p:spPr/>
        <p:txBody>
          <a:bodyPr/>
          <a:lstStyle/>
          <a:p>
            <a:pPr>
              <a:defRPr/>
            </a:pPr>
            <a:fld id="{18C3F546-6503-4DB8-A792-50C4E843C27D}" type="slidenum">
              <a:rPr lang="en-US"/>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en-US" sz="4000"/>
              <a:t>Relational Database Management Systems</a:t>
            </a:r>
          </a:p>
        </p:txBody>
      </p:sp>
      <p:sp>
        <p:nvSpPr>
          <p:cNvPr id="9219" name="Rectangle 3"/>
          <p:cNvSpPr>
            <a:spLocks noGrp="1"/>
          </p:cNvSpPr>
          <p:nvPr>
            <p:ph idx="1"/>
          </p:nvPr>
        </p:nvSpPr>
        <p:spPr/>
        <p:txBody>
          <a:bodyPr/>
          <a:lstStyle/>
          <a:p>
            <a:r>
              <a:rPr lang="en-US" dirty="0"/>
              <a:t>A </a:t>
            </a:r>
            <a:r>
              <a:rPr lang="en-US" b="1" dirty="0"/>
              <a:t>database management system (DBMS) </a:t>
            </a:r>
            <a:r>
              <a:rPr lang="en-US" dirty="0"/>
              <a:t>is a software program that lets you create databases and then manipulate data in them</a:t>
            </a:r>
          </a:p>
          <a:p>
            <a:r>
              <a:rPr lang="en-US" dirty="0"/>
              <a:t>In a </a:t>
            </a:r>
            <a:r>
              <a:rPr lang="en-US" b="1" dirty="0"/>
              <a:t>relational database management system</a:t>
            </a:r>
            <a:r>
              <a:rPr lang="en-US" dirty="0"/>
              <a:t>, data is organized as a collection of tables</a:t>
            </a:r>
          </a:p>
        </p:txBody>
      </p:sp>
      <p:sp>
        <p:nvSpPr>
          <p:cNvPr id="5" name="Footer Placeholder 3"/>
          <p:cNvSpPr>
            <a:spLocks noGrp="1"/>
          </p:cNvSpPr>
          <p:nvPr>
            <p:ph type="ftr" sz="quarter" idx="10"/>
          </p:nvPr>
        </p:nvSpPr>
        <p:spPr/>
        <p:txBody>
          <a:bodyPr/>
          <a:lstStyle/>
          <a:p>
            <a:pPr>
              <a:defRPr/>
            </a:pPr>
            <a:r>
              <a:rPr lang="en-US"/>
              <a:t>New Perspectives on Microsoft Access 2010</a:t>
            </a:r>
          </a:p>
        </p:txBody>
      </p:sp>
      <p:sp>
        <p:nvSpPr>
          <p:cNvPr id="6" name="Slide Number Placeholder 4"/>
          <p:cNvSpPr>
            <a:spLocks noGrp="1"/>
          </p:cNvSpPr>
          <p:nvPr>
            <p:ph type="sldNum" sz="quarter" idx="11"/>
          </p:nvPr>
        </p:nvSpPr>
        <p:spPr/>
        <p:txBody>
          <a:bodyPr/>
          <a:lstStyle/>
          <a:p>
            <a:pPr>
              <a:defRPr/>
            </a:pPr>
            <a:fld id="{68DB2745-F1DA-451E-840F-3A42A7A11E00}" type="slidenum">
              <a:rPr lang="en-US"/>
              <a:pPr>
                <a:defRPr/>
              </a:pPr>
              <a:t>8</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886200"/>
            <a:ext cx="5764658" cy="24402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r>
              <a:rPr lang="en-US" sz="4000"/>
              <a:t>Creating a Table in Datasheet View</a:t>
            </a:r>
          </a:p>
        </p:txBody>
      </p:sp>
      <p:sp>
        <p:nvSpPr>
          <p:cNvPr id="11267" name="Rectangle 3"/>
          <p:cNvSpPr>
            <a:spLocks noGrp="1"/>
          </p:cNvSpPr>
          <p:nvPr>
            <p:ph idx="1"/>
          </p:nvPr>
        </p:nvSpPr>
        <p:spPr/>
        <p:txBody>
          <a:bodyPr/>
          <a:lstStyle/>
          <a:p>
            <a:r>
              <a:rPr lang="en-US" sz="2800" dirty="0"/>
              <a:t>Click the Create tab on the Ribbon</a:t>
            </a:r>
          </a:p>
          <a:p>
            <a:r>
              <a:rPr lang="en-US" sz="2800" dirty="0"/>
              <a:t>In the Tables group, click the Table button.</a:t>
            </a:r>
          </a:p>
          <a:p>
            <a:r>
              <a:rPr lang="en-US" sz="2800" dirty="0"/>
              <a:t>Accept the default ID primary key field with the AutoNumber data type, or rename the field and change its data type, if necessary.</a:t>
            </a:r>
          </a:p>
          <a:p>
            <a:r>
              <a:rPr lang="en-US" sz="2800" dirty="0"/>
              <a:t>In the Add &amp; Delete group on the Fields tab, click the button for the type of field you want to add to the table (for example, click the Text button), and then type the field name. Repeat this step to add all the necessary fields to the table</a:t>
            </a:r>
          </a:p>
        </p:txBody>
      </p:sp>
      <p:sp>
        <p:nvSpPr>
          <p:cNvPr id="4" name="Footer Placeholder 3"/>
          <p:cNvSpPr>
            <a:spLocks noGrp="1"/>
          </p:cNvSpPr>
          <p:nvPr>
            <p:ph type="ftr" sz="quarter" idx="10"/>
          </p:nvPr>
        </p:nvSpPr>
        <p:spPr/>
        <p:txBody>
          <a:bodyPr/>
          <a:lstStyle/>
          <a:p>
            <a:pPr>
              <a:defRPr/>
            </a:pPr>
            <a:r>
              <a:rPr lang="en-US"/>
              <a:t>New Perspectives on Microsoft Access 2010</a:t>
            </a:r>
          </a:p>
        </p:txBody>
      </p:sp>
      <p:sp>
        <p:nvSpPr>
          <p:cNvPr id="5" name="Slide Number Placeholder 4"/>
          <p:cNvSpPr>
            <a:spLocks noGrp="1"/>
          </p:cNvSpPr>
          <p:nvPr>
            <p:ph type="sldNum" sz="quarter" idx="11"/>
          </p:nvPr>
        </p:nvSpPr>
        <p:spPr/>
        <p:txBody>
          <a:bodyPr/>
          <a:lstStyle/>
          <a:p>
            <a:pPr>
              <a:defRPr/>
            </a:pPr>
            <a:fld id="{5AC167E4-89E7-4527-8870-14EBA6BC0837}" type="slidenum">
              <a:rPr lang="en-US"/>
              <a:pPr>
                <a:defRPr/>
              </a:pPr>
              <a:t>9</a:t>
            </a:fld>
            <a:endParaRPr lang="en-US"/>
          </a:p>
        </p:txBody>
      </p:sp>
    </p:spTree>
  </p:cSld>
  <p:clrMapOvr>
    <a:masterClrMapping/>
  </p:clrMapOvr>
</p:sld>
</file>

<file path=ppt/theme/theme1.xml><?xml version="1.0" encoding="utf-8"?>
<a:theme xmlns:a="http://schemas.openxmlformats.org/drawingml/2006/main" name="4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1171</TotalTime>
  <Words>621</Words>
  <Application>Microsoft Office PowerPoint</Application>
  <PresentationFormat>On-screen Show (4:3)</PresentationFormat>
  <Paragraphs>71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vt:lpstr>
      <vt:lpstr>Times New Roman</vt:lpstr>
      <vt:lpstr>4_Office Theme</vt:lpstr>
      <vt:lpstr> Creating a Database</vt:lpstr>
      <vt:lpstr>Objectives</vt:lpstr>
      <vt:lpstr>Objectives</vt:lpstr>
      <vt:lpstr>The Access Window</vt:lpstr>
      <vt:lpstr>Organizing Data</vt:lpstr>
      <vt:lpstr>Databases and Relationships</vt:lpstr>
      <vt:lpstr>Databases and Relationships</vt:lpstr>
      <vt:lpstr>Relational Database Management Systems</vt:lpstr>
      <vt:lpstr>Creating a Table in Datasheet View</vt:lpstr>
      <vt:lpstr>Creating a Table in Datasheet View</vt:lpstr>
      <vt:lpstr>Creating a Table in Datasheet View</vt:lpstr>
      <vt:lpstr>Entering Records</vt:lpstr>
      <vt:lpstr>Saving a Table</vt:lpstr>
      <vt:lpstr>PowerPoint Presentation</vt:lpstr>
    </vt:vector>
  </TitlesOfParts>
  <Company>Course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Course Technology</dc:creator>
  <cp:lastModifiedBy>abdalbasit Fatihallah</cp:lastModifiedBy>
  <cp:revision>78</cp:revision>
  <dcterms:created xsi:type="dcterms:W3CDTF">2001-08-29T21:35:42Z</dcterms:created>
  <dcterms:modified xsi:type="dcterms:W3CDTF">2024-10-26T20:01:16Z</dcterms:modified>
</cp:coreProperties>
</file>