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23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5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14644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kern="0" spc="-185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Clinical Case Presentation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421124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Welcome to this clinical case presentation. We'll explore a complex patient case, discussing history, examination findings, diagnosis, and treatment. This presentation will provide valuable insights into medical decision-making and patient care.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93490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756440" y="5918002"/>
            <a:ext cx="314384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7968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Discussion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58377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0599" y="2668786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Key Learning Points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074194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Importance of prompt diagnosis and treatment in acute cholecystitis. Role of imaging in confirming diagnosis.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58377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38581" y="2668786"/>
            <a:ext cx="2040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583775"/>
            <a:ext cx="28873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Future Considerations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074194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Patient advised on lifestyle modifications to prevent future gallstone formation. Regular follow-ups recommended.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44166" y="5455682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Team Reflection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61090"/>
            <a:ext cx="68193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Successful multidisciplinary approach highlighted. Emphasis on clear communication between departments for optimal patient care.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7722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Introduction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1726168"/>
            <a:ext cx="30480" cy="5826085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221230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198131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52009" y="2066330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19529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Patient Admission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443401"/>
            <a:ext cx="596872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68-year-old male admitted with severe abdominal pain and fever. Symptoms began three days ago, progressively worsening.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480798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2408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18315" y="4325898"/>
            <a:ext cx="2040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212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Initial Assessment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702969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Emergency department evaluation revealed signs of acute distress. Patient appeared pale and diaphoretic.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37746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61375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15576" y="6222563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6109216"/>
            <a:ext cx="28391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Preliminary Diagnosis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599634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Suspected acute cholecystitis based on presenting symptoms. Further tests ordered to confirm diagnosis.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4258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Patient History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46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0599" y="3031688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Medical Background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History of hypertension and type 2 diabetes. No prior surgeries or hospitalizations.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946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38581" y="3031688"/>
            <a:ext cx="2040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Social History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Non-smoker, occasional alcohol consumption. Retired teacher living with spouse.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44166" y="5455682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Family History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610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Father had coronary artery disease. Mother diagnosed with breast cancer at 65.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8326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Physical Examination Findings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40988"/>
            <a:ext cx="7556421" cy="3705225"/>
          </a:xfrm>
          <a:prstGeom prst="roundRect">
            <a:avLst>
              <a:gd name="adj" fmla="val 257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3148608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9057" y="3292316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Vital Signs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546038" y="3292316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Abdominal Exam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059210" y="3292316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Other Findings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3798927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29057" y="3942636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Temperature: 38.5°C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3546038" y="3942636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Tenderness in right upper quadrant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059210" y="3942636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jaundice observed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01410" y="4812149"/>
            <a:ext cx="7540347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029057" y="4955858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Blood Pressure: 140/90 mmHg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3546038" y="4955858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Positive Murphy's sign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6059210" y="495585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Clear lung sounds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825371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1029057" y="596907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Heart Rate: 98 bpm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3546038" y="5969079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Mild distension noted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6059210" y="5969079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Regular heart rhythm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74968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Diagnostic Tests and Results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Blood Tests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Elevated white blood cell count: 15,000/µL. C-reactive protein: 80 mg/L. Liver function tests mildly elevated.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Imaging Studies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Abdominal ultrasound revealed gallbladder wall thickening and presence of gallstones. No biliary duct dilation observed.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Additional Tests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ECG showed normal sinus rhythm. Chest X-ray unremarkable. Urine analysis within normal limits.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886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Differential Diagnosis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78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712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Acute Cholecystitis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20266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Primary consideration based on symptoms, physical exam, and ultrasound findings.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4778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712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Acute Pancreatitis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20266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Considered due to abdominal pain, but less likely given normal lipase levels.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752618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Peptic Ulcer Disease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477470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Possible, but location of pain and ultrasound findings favor cholecystitis.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171867" y="4752618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406301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Acute Hepatitis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06301" y="5477470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Less likely due to absence of jaundice and only mildly elevated liver enzymes.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143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Final Diagnosis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703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Diagnosis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154579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Acute Cholecystitis confirmed based on clinical presentation, laboratory findings, and imaging studies.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48703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Etiology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6154579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Caused by gallstone obstruction of the cystic duct, leading to gallbladder inflammation.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487037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Severity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154579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Moderate severity, requiring prompt intervention to prevent complications such as perforation or sepsis.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0057" y="537448"/>
            <a:ext cx="4883825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b="1" kern="0" spc="-115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Treatment Plan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057" y="1440894"/>
            <a:ext cx="976670" cy="15628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39739" y="1636157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Initial Management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7439739" y="2058472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IV antibiotics initiated. NPO status maintained. Pain management with IV analgesics.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057" y="3003709"/>
            <a:ext cx="976670" cy="156281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39739" y="3198971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Surgical Intervention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7439739" y="3621286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Laparoscopic cholecystectomy scheduled within 24 hours of admission.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057" y="4566523"/>
            <a:ext cx="976670" cy="156281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39739" y="4761786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Post-operative Care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7439739" y="5184100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Early mobilization encouraged. Diet advanced as tolerated. Continued pain management and antibiotics.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57" y="6129338"/>
            <a:ext cx="976670" cy="156281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39739" y="6324600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Discharge Planning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7439739" y="6746915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Patient education on diet modifications and wound care. Follow-up appointment scheduled.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5867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Patient Outcome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1907619"/>
            <a:ext cx="30480" cy="5463183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240268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216277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5609" y="2247781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21344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Surgical Procedure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262485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Laparoscopic cholecystectomy performed without complications. Operative time: 75 minutes.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42993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0594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31915" y="4144447"/>
            <a:ext cx="2040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031099"/>
            <a:ext cx="29479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Post-operative Course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452151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Patient recovered well. Pain controlled with oral medications. Diet advanced successfully.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619601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59561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29176" y="6041112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Discharge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641818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Patient discharged on post-operative day 2. Provided with follow-up instructions and medication list.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Custom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Inter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abdalbasit Fatihallah</cp:lastModifiedBy>
  <cp:revision>2</cp:revision>
  <dcterms:created xsi:type="dcterms:W3CDTF">2024-10-22T19:21:02Z</dcterms:created>
  <dcterms:modified xsi:type="dcterms:W3CDTF">2024-10-22T19:22:21Z</dcterms:modified>
</cp:coreProperties>
</file>