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8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553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Genetic Role in Craniofacial Anomalies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70034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Craniofacial anomalies are a group of birth defects that affect the development of the head, face, and skull. Genetic factors play a crucial role in the etiology of these conditions, influencing the intricate processes of embryonic growth and tissue formation.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424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40" y="6407110"/>
            <a:ext cx="330350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275" y="1048226"/>
            <a:ext cx="771024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Future Directions in Craniofacial Genetics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3275" y="2635568"/>
            <a:ext cx="3752731" cy="2170509"/>
          </a:xfrm>
          <a:prstGeom prst="roundRect">
            <a:avLst>
              <a:gd name="adj" fmla="val 396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15683" y="2847975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Gene Therapy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15683" y="3290768"/>
            <a:ext cx="3327916" cy="98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Potential to correct genetic defects and prevent the development of craniofacial anomalies.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0794" y="2635568"/>
            <a:ext cx="3752731" cy="2170509"/>
          </a:xfrm>
          <a:prstGeom prst="roundRect">
            <a:avLst>
              <a:gd name="adj" fmla="val 396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73201" y="2847975"/>
            <a:ext cx="3327916" cy="639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Personalized Medicine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73201" y="3610689"/>
            <a:ext cx="3327916" cy="98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Tailored treatments based on an individual's unique genetic profile and medical history.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3275" y="5010864"/>
            <a:ext cx="3752731" cy="2170509"/>
          </a:xfrm>
          <a:prstGeom prst="roundRect">
            <a:avLst>
              <a:gd name="adj" fmla="val 396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15683" y="5223272"/>
            <a:ext cx="3058001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Prenatal Diagnosis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15683" y="5666065"/>
            <a:ext cx="3327916" cy="98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Advances in imaging and genetic testing to detect craniofacial anomalies during pregnancy.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160794" y="5010864"/>
            <a:ext cx="3752731" cy="2170509"/>
          </a:xfrm>
          <a:prstGeom prst="roundRect">
            <a:avLst>
              <a:gd name="adj" fmla="val 396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73201" y="5223272"/>
            <a:ext cx="3327916" cy="639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Collaborative Research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73201" y="5985986"/>
            <a:ext cx="3327916" cy="98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Interdisciplinary efforts to further understand the genetic basis of craniofacial development.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26855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Anatomy of the Craniofacial Region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Cranium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upper portion of the skull, composed of the frontal, parietal, temporal, and occipital bones.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Facial Bones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bones that make up the face, including the maxilla, mandible, nasal, and zygomatic bones.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Soft Tissues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muscles, skin, and connective tissues that shape the external features of the face.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954" y="1134785"/>
            <a:ext cx="7588091" cy="1389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Types of Craniofacial Anomalies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954" y="2857619"/>
            <a:ext cx="3682960" cy="2007394"/>
          </a:xfrm>
          <a:prstGeom prst="roundRect">
            <a:avLst>
              <a:gd name="adj" fmla="val 465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07864" y="3087529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Cleft Lip/Palate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7864" y="3568184"/>
            <a:ext cx="3223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common anomaly where the lip and/or palate fail to fuse properly during development.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3204" y="2857619"/>
            <a:ext cx="3682960" cy="2007394"/>
          </a:xfrm>
          <a:prstGeom prst="roundRect">
            <a:avLst>
              <a:gd name="adj" fmla="val 465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3114" y="3087529"/>
            <a:ext cx="3110270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Craniosynostosis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13114" y="3568184"/>
            <a:ext cx="3223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Premature fusion of one or more cranial sutures, leading to an abnormal skull shape.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77954" y="5087303"/>
            <a:ext cx="3682960" cy="2007394"/>
          </a:xfrm>
          <a:prstGeom prst="roundRect">
            <a:avLst>
              <a:gd name="adj" fmla="val 465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07864" y="5317212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Microcephaly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07864" y="5797868"/>
            <a:ext cx="3223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condition where the head and brain are significantly smaller than normal.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3204" y="5087303"/>
            <a:ext cx="3682960" cy="2007394"/>
          </a:xfrm>
          <a:prstGeom prst="roundRect">
            <a:avLst>
              <a:gd name="adj" fmla="val 465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13114" y="5317212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Macrocephaly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4913114" y="5797868"/>
            <a:ext cx="3223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 abnormally large head, often caused by excess fluid or brain overgrowth.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1999" y="761286"/>
            <a:ext cx="7640003" cy="2014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Role of Genetics in Craniofacial Anomalies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1999" y="3339822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09876" y="3420308"/>
            <a:ext cx="167640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1450181" y="3339822"/>
            <a:ext cx="2720459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Genetic Factors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450181" y="3804404"/>
            <a:ext cx="3014424" cy="137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Mutations in genes involved in craniofacial development can lead to various anomalies.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679394" y="3339822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86432" y="3420308"/>
            <a:ext cx="269200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5377577" y="3339822"/>
            <a:ext cx="3014424" cy="671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Complex Inheritance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5377577" y="4140160"/>
            <a:ext cx="3014424" cy="171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Most craniofacial anomalies have a multifactorial inheritance pattern, involving multiple genes and environmental factors.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51999" y="6315908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58441" y="6396395"/>
            <a:ext cx="270510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1450181" y="6315908"/>
            <a:ext cx="3753564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Syndromic Conditions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450181" y="6780490"/>
            <a:ext cx="6941820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Certain genetic syndromes, such as Apert and Crouzon syndromes, are associated with craniofacial abnormalities.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621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3412" y="3042523"/>
            <a:ext cx="13294995" cy="565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Inheritance Patterns in Craniofacial Anomalies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3412" y="5664398"/>
            <a:ext cx="13363575" cy="22860"/>
          </a:xfrm>
          <a:prstGeom prst="roundRect">
            <a:avLst>
              <a:gd name="adj" fmla="val 332505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3917633" y="5030986"/>
            <a:ext cx="22860" cy="633413"/>
          </a:xfrm>
          <a:prstGeom prst="roundRect">
            <a:avLst>
              <a:gd name="adj" fmla="val 332505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3725466" y="5460802"/>
            <a:ext cx="407194" cy="407194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858458" y="5528667"/>
            <a:ext cx="14120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2408992" y="4169093"/>
            <a:ext cx="3040142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Autosomal Dominant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14388" y="4560451"/>
            <a:ext cx="6229350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single mutated gene from either parent can cause the condition.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303770" y="5664398"/>
            <a:ext cx="22860" cy="633413"/>
          </a:xfrm>
          <a:prstGeom prst="roundRect">
            <a:avLst>
              <a:gd name="adj" fmla="val 332505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7111603" y="5460802"/>
            <a:ext cx="407194" cy="407194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01853" y="5528667"/>
            <a:ext cx="226576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5783580" y="6478786"/>
            <a:ext cx="3063240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Autosomal Recessive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4200525" y="6870144"/>
            <a:ext cx="6229350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Two mutated genes, one from each parent, are required for the condition to manifest.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10689908" y="5030986"/>
            <a:ext cx="22860" cy="633413"/>
          </a:xfrm>
          <a:prstGeom prst="roundRect">
            <a:avLst>
              <a:gd name="adj" fmla="val 332505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97741" y="5460802"/>
            <a:ext cx="407194" cy="407194"/>
          </a:xfrm>
          <a:prstGeom prst="roundRect">
            <a:avLst>
              <a:gd name="adj" fmla="val 186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87395" y="5528667"/>
            <a:ext cx="227767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9570244" y="3879533"/>
            <a:ext cx="2262188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X-Linked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586663" y="4270891"/>
            <a:ext cx="6229350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mutation is located on the X chromosome, leading to gender-specific inheritance patterns.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855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Genetic Mutations Linked to Craniofacial Anomalies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062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TWIST1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690479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Involved in craniosynostosis.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54062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MSX1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446" y="66904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Linked to cleft lip and palate.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54062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FGFR2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221" y="66904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Associated with Apert syndrome.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540627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TP63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66904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Involved in various craniofacial malformations.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Diagnostic Tools in Genetic Evaluation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Genetic Testing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DNA analysis, including sequencing and chromosomal microarray, to identify genetic mutations.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0045"/>
            <a:ext cx="35288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Imaging Techniques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Radiographic, CT, and MRI scans to assess craniofacial structure and development.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Counseling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Genetic counseling to provide guidance on inheritance patterns and recurrence risks.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38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616" y="3201114"/>
            <a:ext cx="13161169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Multidisciplinary Approach to Treatment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6" y="4827984"/>
            <a:ext cx="4386977" cy="8396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4523" y="5982414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Plastic Surgery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44523" y="6436281"/>
            <a:ext cx="3967163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Corrective procedures to address structural abnormalities and improve appearance.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93" y="4827984"/>
            <a:ext cx="4387096" cy="8396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31500" y="5982414"/>
            <a:ext cx="2657832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Speech Therapy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331500" y="6436281"/>
            <a:ext cx="3967282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Improving speech, swallowing, and communication skills for those with cleft lip/palate.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688" y="4827984"/>
            <a:ext cx="4387096" cy="8396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596" y="5982414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Dental Care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718596" y="6436281"/>
            <a:ext cx="3967282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Orthodontic treatment and dental interventions to address bite and alignment issues.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811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3739277"/>
            <a:ext cx="12812435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Importance of Early Intervention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8669" y="5018603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2142" y="5101947"/>
            <a:ext cx="173593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1616" y="5018603"/>
            <a:ext cx="3486507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Developmental Milestones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501616" y="5847398"/>
            <a:ext cx="3486507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treatment can help ensure proper growth and development of the face and skull.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0532" y="5018603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21498" y="5101947"/>
            <a:ext cx="278606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33480" y="5018603"/>
            <a:ext cx="3486507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Psychological Well-being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933480" y="5847398"/>
            <a:ext cx="3486507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Timely interventions can improve self-esteem and social integration for affected individuals.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2396" y="5018603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52648" y="5101947"/>
            <a:ext cx="279916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0365343" y="5018603"/>
            <a:ext cx="3486507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Multidisciplinary Care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65343" y="5847398"/>
            <a:ext cx="3486507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coordinated approach involving various specialists is crucial for optimal outcomes.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Custom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Open Sans</vt:lpstr>
      <vt:lpstr>Unbounded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2024-10-22T19:07:18Z</dcterms:created>
  <dcterms:modified xsi:type="dcterms:W3CDTF">2024-10-22T19:08:37Z</dcterms:modified>
</cp:coreProperties>
</file>