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B1664A-0AAF-4B13-AACD-D10116940D8B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E8D8AE-2ED3-47DA-9519-32F7BB54415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86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D8AE-2ED3-47DA-9519-32F7BB544155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77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0DA1BF-7F88-4495-9294-C17B1D44CEE9}" type="slidenum">
              <a:rPr lang="ar-IQ" smtClean="0"/>
              <a:t>‹#›</a:t>
            </a:fld>
            <a:endParaRPr lang="ar-IQ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BD860C-8F36-4EE6-BC83-10201DDE04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_</a:t>
            </a:r>
            <a:r>
              <a:rPr lang="ar-IQ" b="1" i="1" dirty="0" smtClean="0"/>
              <a:t>طيف التوحد </a:t>
            </a:r>
            <a:r>
              <a:rPr lang="ar-IQ" dirty="0" smtClean="0"/>
              <a:t>:هي الحاله التي يواجه  الطفل صعوبه في التواصل الاجتماعي واستخدام اللغه بصوره طبيعه واضهار سلوكيات مقيده وتكراريه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dirty="0" smtClean="0"/>
              <a:t>اضطرابات النطق لدى طفل التوحد ودور الام في كيفيه التعامل معه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03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•في حوالي 25% من حالات التوحد، يمكن تحديد سبب وراثي محدد، ومن المحتمل أن تتضمن الـ75% المتبقية من الحالات مجموعة معقدة من العوامل الوراثية وتأثيرات بيئية لم يتم تحديدها بعد، ولا يوجد دليل على أن مواد كيميائية معينة أو اختلافات غذائية تسبب التوحد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dirty="0" smtClean="0"/>
              <a:t>اسباب اضطرابات النطق لطفل التوحد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50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عمل روتين يومي.</a:t>
            </a:r>
          </a:p>
          <a:p>
            <a:r>
              <a:rPr lang="ar-IQ" dirty="0" smtClean="0"/>
              <a:t>إتبع نفس سلوك المعالج</a:t>
            </a:r>
          </a:p>
          <a:p>
            <a:r>
              <a:rPr lang="ar-IQ" dirty="0" smtClean="0"/>
              <a:t>عمل نظام للمكافآت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dirty="0" smtClean="0"/>
              <a:t>كيفيه تعامل الأم مع اضطراب طيف التوحد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5642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b="1" i="1" dirty="0" smtClean="0"/>
              <a:t>لتدخل المبكر</a:t>
            </a:r>
            <a:r>
              <a:rPr lang="ar-IQ" dirty="0" smtClean="0"/>
              <a:t>:.‎</a:t>
            </a:r>
          </a:p>
          <a:p>
            <a:r>
              <a:rPr lang="ar-IQ" b="1" i="1" dirty="0" smtClean="0"/>
              <a:t>لتواصل بالإشارات</a:t>
            </a:r>
            <a:endParaRPr lang="ar-IQ" dirty="0" smtClean="0"/>
          </a:p>
          <a:p>
            <a:r>
              <a:rPr lang="ar-IQ" b="1" i="1" dirty="0" smtClean="0"/>
              <a:t>كرار الكلمات والعبارات:</a:t>
            </a:r>
          </a:p>
          <a:p>
            <a:r>
              <a:rPr lang="ar-IQ" b="1" i="1" dirty="0" smtClean="0"/>
              <a:t>استخدام الصور والرموز</a:t>
            </a:r>
          </a:p>
          <a:p>
            <a:r>
              <a:rPr lang="ar-IQ" dirty="0" smtClean="0"/>
              <a:t>•</a:t>
            </a:r>
            <a:r>
              <a:rPr lang="ar-IQ" b="1" i="1" dirty="0" smtClean="0"/>
              <a:t>التواصل البصري</a:t>
            </a:r>
            <a:r>
              <a:rPr lang="ar-IQ" dirty="0" smtClean="0"/>
              <a:t>:.‎</a:t>
            </a:r>
          </a:p>
          <a:p>
            <a:r>
              <a:rPr lang="ar-IQ" dirty="0" smtClean="0"/>
              <a:t>•</a:t>
            </a:r>
            <a:r>
              <a:rPr lang="ar-IQ" b="1" i="1" dirty="0" smtClean="0"/>
              <a:t>البيئة التحفيزية</a:t>
            </a:r>
            <a:r>
              <a:rPr lang="ar-IQ" dirty="0" smtClean="0"/>
              <a:t>: ‎</a:t>
            </a:r>
          </a:p>
          <a:p>
            <a:r>
              <a:rPr lang="ar-IQ" dirty="0" smtClean="0"/>
              <a:t>•</a:t>
            </a:r>
            <a:r>
              <a:rPr lang="ar-IQ" b="1" i="1" dirty="0" smtClean="0"/>
              <a:t>تعزيز الثقة</a:t>
            </a:r>
            <a:r>
              <a:rPr lang="ar-IQ" dirty="0" smtClean="0"/>
              <a:t>: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dirty="0" smtClean="0"/>
              <a:t>دور الام في مساعده طفل التوحد على الكلام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826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•التحدث ببطء ووضوح: استخدام لغة بسيطة وواضحة مع التحدث ببطء، يساعد الطفل على فهم الكلمات وتقليدها دون ضغط.</a:t>
            </a:r>
          </a:p>
          <a:p>
            <a:r>
              <a:rPr lang="ar-IQ" dirty="0" smtClean="0"/>
              <a:t>تجنب إجبار الطفل على الكلام: توفير بيئة خالية من الضغط تسمح للطفل بالتحدث بمعدله الخاص دون الشعور بالإكراه.‎</a:t>
            </a:r>
          </a:p>
          <a:p>
            <a:r>
              <a:rPr lang="ar-IQ" dirty="0" smtClean="0"/>
              <a:t>الأنشطة التفاعلية: الألعاب التفاعلية والقصص يمكن أن تحفز الطفل على الكلام وتقليد الأصوات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ar-IQ" dirty="0" smtClean="0"/>
              <a:t>احد عوامل اضطرابات النطق (التأتأه)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2155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05863"/>
            <a:ext cx="3657600" cy="24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IQ" dirty="0" smtClean="0"/>
              <a:t>بعض صور اطفال التوحد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238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5863"/>
            <a:ext cx="3657600" cy="2417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257175"/>
            <a:ext cx="9515476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6632"/>
            <a:ext cx="10668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4725"/>
            <a:ext cx="85344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4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5720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1193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227</TotalTime>
  <Words>208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اضطرابات النطق لدى طفل التوحد ودور الام في كيفيه التعامل معه</vt:lpstr>
      <vt:lpstr>اسباب اضطرابات النطق لطفل التوحد</vt:lpstr>
      <vt:lpstr>كيفيه تعامل الأم مع اضطراب طيف التوحد</vt:lpstr>
      <vt:lpstr>دور الام في مساعده طفل التوحد على الكلام</vt:lpstr>
      <vt:lpstr>احد عوامل اضطرابات النطق (التأتأه)</vt:lpstr>
      <vt:lpstr>بعض صور اطفال التوحد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</dc:creator>
  <cp:lastModifiedBy>Law</cp:lastModifiedBy>
  <cp:revision>7</cp:revision>
  <dcterms:created xsi:type="dcterms:W3CDTF">2024-10-20T06:30:16Z</dcterms:created>
  <dcterms:modified xsi:type="dcterms:W3CDTF">2024-10-21T08:02:57Z</dcterms:modified>
</cp:coreProperties>
</file>