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7" r:id="rId37"/>
    <p:sldId id="318" r:id="rId38"/>
    <p:sldId id="32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varScale="1">
        <p:scale>
          <a:sx n="61" d="100"/>
          <a:sy n="61" d="100"/>
        </p:scale>
        <p:origin x="1572" y="6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3288"/>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t M_ur_t_ada" userId="555160e609be70ba" providerId="LiveId" clId="{4C2754A5-1447-426D-9854-C2F16949D0F7}"/>
    <pc:docChg chg="addSld delSld modSld">
      <pc:chgData name="Not M_ur_t_ada" userId="555160e609be70ba" providerId="LiveId" clId="{4C2754A5-1447-426D-9854-C2F16949D0F7}" dt="2024-09-27T21:48:00.964" v="247" actId="47"/>
      <pc:docMkLst>
        <pc:docMk/>
      </pc:docMkLst>
      <pc:sldChg chg="modAnim">
        <pc:chgData name="Not M_ur_t_ada" userId="555160e609be70ba" providerId="LiveId" clId="{4C2754A5-1447-426D-9854-C2F16949D0F7}" dt="2024-09-27T21:14:55.816" v="6"/>
        <pc:sldMkLst>
          <pc:docMk/>
          <pc:sldMk cId="4210935714" sldId="257"/>
        </pc:sldMkLst>
      </pc:sldChg>
      <pc:sldChg chg="modSp mod modAnim">
        <pc:chgData name="Not M_ur_t_ada" userId="555160e609be70ba" providerId="LiveId" clId="{4C2754A5-1447-426D-9854-C2F16949D0F7}" dt="2024-09-27T21:46:14.186" v="245" actId="14100"/>
        <pc:sldMkLst>
          <pc:docMk/>
          <pc:sldMk cId="3642089108" sldId="258"/>
        </pc:sldMkLst>
        <pc:spChg chg="mod">
          <ac:chgData name="Not M_ur_t_ada" userId="555160e609be70ba" providerId="LiveId" clId="{4C2754A5-1447-426D-9854-C2F16949D0F7}" dt="2024-09-27T21:46:14.186" v="245" actId="14100"/>
          <ac:spMkLst>
            <pc:docMk/>
            <pc:sldMk cId="3642089108" sldId="258"/>
            <ac:spMk id="4" creationId="{00000000-0000-0000-0000-000000000000}"/>
          </ac:spMkLst>
        </pc:spChg>
        <pc:picChg chg="mod">
          <ac:chgData name="Not M_ur_t_ada" userId="555160e609be70ba" providerId="LiveId" clId="{4C2754A5-1447-426D-9854-C2F16949D0F7}" dt="2024-09-27T21:45:50.607" v="241" actId="14100"/>
          <ac:picMkLst>
            <pc:docMk/>
            <pc:sldMk cId="3642089108" sldId="258"/>
            <ac:picMk id="5" creationId="{00000000-0000-0000-0000-000000000000}"/>
          </ac:picMkLst>
        </pc:picChg>
      </pc:sldChg>
      <pc:sldChg chg="addSp modSp mod">
        <pc:chgData name="Not M_ur_t_ada" userId="555160e609be70ba" providerId="LiveId" clId="{4C2754A5-1447-426D-9854-C2F16949D0F7}" dt="2024-09-27T21:17:18.934" v="44" actId="404"/>
        <pc:sldMkLst>
          <pc:docMk/>
          <pc:sldMk cId="1094841096" sldId="259"/>
        </pc:sldMkLst>
        <pc:spChg chg="add mod">
          <ac:chgData name="Not M_ur_t_ada" userId="555160e609be70ba" providerId="LiveId" clId="{4C2754A5-1447-426D-9854-C2F16949D0F7}" dt="2024-09-27T21:17:18.934" v="44" actId="404"/>
          <ac:spMkLst>
            <pc:docMk/>
            <pc:sldMk cId="1094841096" sldId="259"/>
            <ac:spMk id="8" creationId="{C9578ABB-FCF1-4D3A-9782-4D39629874A3}"/>
          </ac:spMkLst>
        </pc:spChg>
      </pc:sldChg>
      <pc:sldChg chg="del">
        <pc:chgData name="Not M_ur_t_ada" userId="555160e609be70ba" providerId="LiveId" clId="{4C2754A5-1447-426D-9854-C2F16949D0F7}" dt="2024-09-27T21:17:49.443" v="47" actId="47"/>
        <pc:sldMkLst>
          <pc:docMk/>
          <pc:sldMk cId="437160108" sldId="316"/>
        </pc:sldMkLst>
      </pc:sldChg>
      <pc:sldChg chg="del">
        <pc:chgData name="Not M_ur_t_ada" userId="555160e609be70ba" providerId="LiveId" clId="{4C2754A5-1447-426D-9854-C2F16949D0F7}" dt="2024-09-27T21:17:47.453" v="46" actId="47"/>
        <pc:sldMkLst>
          <pc:docMk/>
          <pc:sldMk cId="1959944325" sldId="322"/>
        </pc:sldMkLst>
      </pc:sldChg>
      <pc:sldChg chg="modAnim">
        <pc:chgData name="Not M_ur_t_ada" userId="555160e609be70ba" providerId="LiveId" clId="{4C2754A5-1447-426D-9854-C2F16949D0F7}" dt="2024-09-27T21:14:11.286" v="2"/>
        <pc:sldMkLst>
          <pc:docMk/>
          <pc:sldMk cId="2553933953" sldId="323"/>
        </pc:sldMkLst>
      </pc:sldChg>
      <pc:sldChg chg="addSp modSp add mod modAnim">
        <pc:chgData name="Not M_ur_t_ada" userId="555160e609be70ba" providerId="LiveId" clId="{4C2754A5-1447-426D-9854-C2F16949D0F7}" dt="2024-09-27T21:32:20.283" v="208"/>
        <pc:sldMkLst>
          <pc:docMk/>
          <pc:sldMk cId="4050584353" sldId="324"/>
        </pc:sldMkLst>
        <pc:spChg chg="mod">
          <ac:chgData name="Not M_ur_t_ada" userId="555160e609be70ba" providerId="LiveId" clId="{4C2754A5-1447-426D-9854-C2F16949D0F7}" dt="2024-09-27T21:25:46.562" v="163" actId="6549"/>
          <ac:spMkLst>
            <pc:docMk/>
            <pc:sldMk cId="4050584353" sldId="324"/>
            <ac:spMk id="4" creationId="{00000000-0000-0000-0000-000000000000}"/>
          </ac:spMkLst>
        </pc:spChg>
        <pc:spChg chg="add mod">
          <ac:chgData name="Not M_ur_t_ada" userId="555160e609be70ba" providerId="LiveId" clId="{4C2754A5-1447-426D-9854-C2F16949D0F7}" dt="2024-09-27T21:21:04.442" v="107" actId="208"/>
          <ac:spMkLst>
            <pc:docMk/>
            <pc:sldMk cId="4050584353" sldId="324"/>
            <ac:spMk id="12" creationId="{1B22A6D6-141C-4ACD-9A0C-6B0FA99D7F47}"/>
          </ac:spMkLst>
        </pc:spChg>
        <pc:picChg chg="mod">
          <ac:chgData name="Not M_ur_t_ada" userId="555160e609be70ba" providerId="LiveId" clId="{4C2754A5-1447-426D-9854-C2F16949D0F7}" dt="2024-09-27T21:26:00.801" v="165" actId="14100"/>
          <ac:picMkLst>
            <pc:docMk/>
            <pc:sldMk cId="4050584353" sldId="324"/>
            <ac:picMk id="5" creationId="{00000000-0000-0000-0000-000000000000}"/>
          </ac:picMkLst>
        </pc:picChg>
      </pc:sldChg>
      <pc:sldChg chg="add del">
        <pc:chgData name="Not M_ur_t_ada" userId="555160e609be70ba" providerId="LiveId" clId="{4C2754A5-1447-426D-9854-C2F16949D0F7}" dt="2024-09-27T21:48:00.964" v="247" actId="47"/>
        <pc:sldMkLst>
          <pc:docMk/>
          <pc:sldMk cId="1831508" sldId="325"/>
        </pc:sldMkLst>
      </pc:sldChg>
    </pc:docChg>
  </pc:docChgLst>
  <pc:docChgLst>
    <pc:chgData name="Not M_ur_t_ada" userId="555160e609be70ba" providerId="LiveId" clId="{16CD7620-08EF-454A-A1F9-6E38C240882E}"/>
    <pc:docChg chg="undo custSel addSld delSld modSld">
      <pc:chgData name="Not M_ur_t_ada" userId="555160e609be70ba" providerId="LiveId" clId="{16CD7620-08EF-454A-A1F9-6E38C240882E}" dt="2024-09-27T21:00:52.307" v="455"/>
      <pc:docMkLst>
        <pc:docMk/>
      </pc:docMkLst>
      <pc:sldChg chg="modSp add mod modTransition modAnim">
        <pc:chgData name="Not M_ur_t_ada" userId="555160e609be70ba" providerId="LiveId" clId="{16CD7620-08EF-454A-A1F9-6E38C240882E}" dt="2024-09-27T18:51:56.387" v="353" actId="20577"/>
        <pc:sldMkLst>
          <pc:docMk/>
          <pc:sldMk cId="4210935714" sldId="257"/>
        </pc:sldMkLst>
        <pc:spChg chg="mod">
          <ac:chgData name="Not M_ur_t_ada" userId="555160e609be70ba" providerId="LiveId" clId="{16CD7620-08EF-454A-A1F9-6E38C240882E}" dt="2024-09-27T18:51:50.424" v="352" actId="1035"/>
          <ac:spMkLst>
            <pc:docMk/>
            <pc:sldMk cId="4210935714" sldId="257"/>
            <ac:spMk id="2" creationId="{3E5A7092-1687-44EA-8FA8-D61A4721B0C3}"/>
          </ac:spMkLst>
        </pc:spChg>
        <pc:spChg chg="mod">
          <ac:chgData name="Not M_ur_t_ada" userId="555160e609be70ba" providerId="LiveId" clId="{16CD7620-08EF-454A-A1F9-6E38C240882E}" dt="2024-09-27T18:51:56.387" v="353" actId="20577"/>
          <ac:spMkLst>
            <pc:docMk/>
            <pc:sldMk cId="4210935714" sldId="257"/>
            <ac:spMk id="3" creationId="{7CF0C4B2-22D1-4042-B182-8BC8441A6BBB}"/>
          </ac:spMkLst>
        </pc:spChg>
      </pc:sldChg>
      <pc:sldChg chg="addSp modSp mod modAnim">
        <pc:chgData name="Not M_ur_t_ada" userId="555160e609be70ba" providerId="LiveId" clId="{16CD7620-08EF-454A-A1F9-6E38C240882E}" dt="2024-09-27T19:23:18.426" v="378" actId="20577"/>
        <pc:sldMkLst>
          <pc:docMk/>
          <pc:sldMk cId="3642089108" sldId="258"/>
        </pc:sldMkLst>
        <pc:spChg chg="mod">
          <ac:chgData name="Not M_ur_t_ada" userId="555160e609be70ba" providerId="LiveId" clId="{16CD7620-08EF-454A-A1F9-6E38C240882E}" dt="2024-09-27T18:45:46.071" v="197" actId="6549"/>
          <ac:spMkLst>
            <pc:docMk/>
            <pc:sldMk cId="3642089108" sldId="258"/>
            <ac:spMk id="4" creationId="{00000000-0000-0000-0000-000000000000}"/>
          </ac:spMkLst>
        </pc:spChg>
        <pc:spChg chg="mod">
          <ac:chgData name="Not M_ur_t_ada" userId="555160e609be70ba" providerId="LiveId" clId="{16CD7620-08EF-454A-A1F9-6E38C240882E}" dt="2024-09-27T19:23:18.426" v="378" actId="20577"/>
          <ac:spMkLst>
            <pc:docMk/>
            <pc:sldMk cId="3642089108" sldId="258"/>
            <ac:spMk id="6" creationId="{00000000-0000-0000-0000-000000000000}"/>
          </ac:spMkLst>
        </pc:spChg>
        <pc:picChg chg="mod">
          <ac:chgData name="Not M_ur_t_ada" userId="555160e609be70ba" providerId="LiveId" clId="{16CD7620-08EF-454A-A1F9-6E38C240882E}" dt="2024-09-27T18:45:24.406" v="146" actId="1038"/>
          <ac:picMkLst>
            <pc:docMk/>
            <pc:sldMk cId="3642089108" sldId="258"/>
            <ac:picMk id="5" creationId="{00000000-0000-0000-0000-000000000000}"/>
          </ac:picMkLst>
        </pc:picChg>
        <pc:picChg chg="add mod">
          <ac:chgData name="Not M_ur_t_ada" userId="555160e609be70ba" providerId="LiveId" clId="{16CD7620-08EF-454A-A1F9-6E38C240882E}" dt="2024-09-27T00:48:36.320" v="36" actId="14100"/>
          <ac:picMkLst>
            <pc:docMk/>
            <pc:sldMk cId="3642089108" sldId="258"/>
            <ac:picMk id="9" creationId="{5A961021-12ED-491C-BBD9-C9A08F5EAE73}"/>
          </ac:picMkLst>
        </pc:picChg>
      </pc:sldChg>
      <pc:sldChg chg="add del modTransition">
        <pc:chgData name="Not M_ur_t_ada" userId="555160e609be70ba" providerId="LiveId" clId="{16CD7620-08EF-454A-A1F9-6E38C240882E}" dt="2024-09-27T20:54:26.682" v="380" actId="47"/>
        <pc:sldMkLst>
          <pc:docMk/>
          <pc:sldMk cId="2761117742" sldId="277"/>
        </pc:sldMkLst>
      </pc:sldChg>
      <pc:sldChg chg="add del">
        <pc:chgData name="Not M_ur_t_ada" userId="555160e609be70ba" providerId="LiveId" clId="{16CD7620-08EF-454A-A1F9-6E38C240882E}" dt="2024-09-27T00:52:23.350" v="55" actId="47"/>
        <pc:sldMkLst>
          <pc:docMk/>
          <pc:sldMk cId="3383258136" sldId="319"/>
        </pc:sldMkLst>
      </pc:sldChg>
      <pc:sldChg chg="addSp delSp modSp add del modAnim">
        <pc:chgData name="Not M_ur_t_ada" userId="555160e609be70ba" providerId="LiveId" clId="{16CD7620-08EF-454A-A1F9-6E38C240882E}" dt="2024-09-27T01:09:38.432" v="75" actId="47"/>
        <pc:sldMkLst>
          <pc:docMk/>
          <pc:sldMk cId="3996536472" sldId="320"/>
        </pc:sldMkLst>
        <pc:picChg chg="add del mod">
          <ac:chgData name="Not M_ur_t_ada" userId="555160e609be70ba" providerId="LiveId" clId="{16CD7620-08EF-454A-A1F9-6E38C240882E}" dt="2024-09-27T01:09:16.316" v="73"/>
          <ac:picMkLst>
            <pc:docMk/>
            <pc:sldMk cId="3996536472" sldId="320"/>
            <ac:picMk id="12" creationId="{95D23A47-7409-4A62-96CC-0415629DFF8F}"/>
          </ac:picMkLst>
        </pc:picChg>
        <pc:picChg chg="add del mod">
          <ac:chgData name="Not M_ur_t_ada" userId="555160e609be70ba" providerId="LiveId" clId="{16CD7620-08EF-454A-A1F9-6E38C240882E}" dt="2024-09-27T01:09:15.842" v="72"/>
          <ac:picMkLst>
            <pc:docMk/>
            <pc:sldMk cId="3996536472" sldId="320"/>
            <ac:picMk id="13" creationId="{722FAD5C-D071-4EB2-AB5E-02C6E7FB7E37}"/>
          </ac:picMkLst>
        </pc:picChg>
      </pc:sldChg>
      <pc:sldChg chg="add del">
        <pc:chgData name="Not M_ur_t_ada" userId="555160e609be70ba" providerId="LiveId" clId="{16CD7620-08EF-454A-A1F9-6E38C240882E}" dt="2024-09-27T18:52:22.052" v="355" actId="47"/>
        <pc:sldMkLst>
          <pc:docMk/>
          <pc:sldMk cId="395010179" sldId="321"/>
        </pc:sldMkLst>
      </pc:sldChg>
      <pc:sldChg chg="add">
        <pc:chgData name="Not M_ur_t_ada" userId="555160e609be70ba" providerId="LiveId" clId="{16CD7620-08EF-454A-A1F9-6E38C240882E}" dt="2024-09-27T18:52:18.052" v="354"/>
        <pc:sldMkLst>
          <pc:docMk/>
          <pc:sldMk cId="1959944325" sldId="322"/>
        </pc:sldMkLst>
      </pc:sldChg>
      <pc:sldChg chg="addSp delSp modSp add mod modTransition delAnim modAnim">
        <pc:chgData name="Not M_ur_t_ada" userId="555160e609be70ba" providerId="LiveId" clId="{16CD7620-08EF-454A-A1F9-6E38C240882E}" dt="2024-09-27T21:00:52.307" v="455"/>
        <pc:sldMkLst>
          <pc:docMk/>
          <pc:sldMk cId="2553933953" sldId="323"/>
        </pc:sldMkLst>
        <pc:spChg chg="del mod">
          <ac:chgData name="Not M_ur_t_ada" userId="555160e609be70ba" providerId="LiveId" clId="{16CD7620-08EF-454A-A1F9-6E38C240882E}" dt="2024-09-27T20:54:52.424" v="385" actId="478"/>
          <ac:spMkLst>
            <pc:docMk/>
            <pc:sldMk cId="2553933953" sldId="323"/>
            <ac:spMk id="2" creationId="{3E5A7092-1687-44EA-8FA8-D61A4721B0C3}"/>
          </ac:spMkLst>
        </pc:spChg>
        <pc:spChg chg="mod ord">
          <ac:chgData name="Not M_ur_t_ada" userId="555160e609be70ba" providerId="LiveId" clId="{16CD7620-08EF-454A-A1F9-6E38C240882E}" dt="2024-09-27T20:58:44.092" v="447" actId="688"/>
          <ac:spMkLst>
            <pc:docMk/>
            <pc:sldMk cId="2553933953" sldId="323"/>
            <ac:spMk id="3" creationId="{7CF0C4B2-22D1-4042-B182-8BC8441A6BBB}"/>
          </ac:spMkLst>
        </pc:spChg>
        <pc:spChg chg="add mod">
          <ac:chgData name="Not M_ur_t_ada" userId="555160e609be70ba" providerId="LiveId" clId="{16CD7620-08EF-454A-A1F9-6E38C240882E}" dt="2024-09-27T20:57:06.316" v="418" actId="1036"/>
          <ac:spMkLst>
            <pc:docMk/>
            <pc:sldMk cId="2553933953" sldId="323"/>
            <ac:spMk id="7" creationId="{59A0F64C-8434-4C46-8B40-19576472281A}"/>
          </ac:spMkLst>
        </pc:spChg>
        <pc:picChg chg="mod ord">
          <ac:chgData name="Not M_ur_t_ada" userId="555160e609be70ba" providerId="LiveId" clId="{16CD7620-08EF-454A-A1F9-6E38C240882E}" dt="2024-09-27T20:58:21.631" v="444" actId="167"/>
          <ac:picMkLst>
            <pc:docMk/>
            <pc:sldMk cId="2553933953" sldId="323"/>
            <ac:picMk id="6" creationId="{4CBA178F-7943-450E-9A98-09D7F0431B1C}"/>
          </ac:picMkLst>
        </pc:picChg>
      </pc:sldChg>
      <pc:sldChg chg="modSp add del mod modTransition">
        <pc:chgData name="Not M_ur_t_ada" userId="555160e609be70ba" providerId="LiveId" clId="{16CD7620-08EF-454A-A1F9-6E38C240882E}" dt="2024-09-27T18:49:02.858" v="262" actId="47"/>
        <pc:sldMkLst>
          <pc:docMk/>
          <pc:sldMk cId="6772204" sldId="389"/>
        </pc:sldMkLst>
        <pc:spChg chg="mod">
          <ac:chgData name="Not M_ur_t_ada" userId="555160e609be70ba" providerId="LiveId" clId="{16CD7620-08EF-454A-A1F9-6E38C240882E}" dt="2024-09-27T18:48:43.078" v="260" actId="27636"/>
          <ac:spMkLst>
            <pc:docMk/>
            <pc:sldMk cId="6772204" sldId="389"/>
            <ac:spMk id="2" creationId="{3E5A7092-1687-44EA-8FA8-D61A4721B0C3}"/>
          </ac:spMkLst>
        </pc:spChg>
      </pc:sldChg>
      <pc:sldChg chg="modSp add del">
        <pc:chgData name="Not M_ur_t_ada" userId="555160e609be70ba" providerId="LiveId" clId="{16CD7620-08EF-454A-A1F9-6E38C240882E}" dt="2024-09-27T18:51:20.229" v="327" actId="47"/>
        <pc:sldMkLst>
          <pc:docMk/>
          <pc:sldMk cId="174750511" sldId="390"/>
        </pc:sldMkLst>
        <pc:spChg chg="mod">
          <ac:chgData name="Not M_ur_t_ada" userId="555160e609be70ba" providerId="LiveId" clId="{16CD7620-08EF-454A-A1F9-6E38C240882E}" dt="2024-09-27T18:50:32.275" v="320" actId="6549"/>
          <ac:spMkLst>
            <pc:docMk/>
            <pc:sldMk cId="174750511" sldId="390"/>
            <ac:spMk id="3" creationId="{7CF0C4B2-22D1-4042-B182-8BC8441A6BBB}"/>
          </ac:spMkLst>
        </pc:spChg>
      </pc:sldChg>
    </pc:docChg>
  </pc:docChgLst>
  <pc:docChgLst>
    <pc:chgData name="Not M_ur_t_ada" userId="555160e609be70ba" providerId="LiveId" clId="{34A3AFC8-286E-4A45-A313-03820907BC62}"/>
    <pc:docChg chg="undo redo custSel addSld delSld modSld sldOrd">
      <pc:chgData name="Not M_ur_t_ada" userId="555160e609be70ba" providerId="LiveId" clId="{34A3AFC8-286E-4A45-A313-03820907BC62}" dt="2024-08-13T15:47:34.742" v="994" actId="47"/>
      <pc:docMkLst>
        <pc:docMk/>
      </pc:docMkLst>
      <pc:sldChg chg="addSp delSp modSp mod addAnim delAnim modAnim">
        <pc:chgData name="Not M_ur_t_ada" userId="555160e609be70ba" providerId="LiveId" clId="{34A3AFC8-286E-4A45-A313-03820907BC62}" dt="2024-08-13T15:08:38.191" v="73" actId="27636"/>
        <pc:sldMkLst>
          <pc:docMk/>
          <pc:sldMk cId="3642089108" sldId="258"/>
        </pc:sldMkLst>
        <pc:spChg chg="mod ord">
          <ac:chgData name="Not M_ur_t_ada" userId="555160e609be70ba" providerId="LiveId" clId="{34A3AFC8-286E-4A45-A313-03820907BC62}" dt="2024-08-13T15:08:38.191" v="73" actId="27636"/>
          <ac:spMkLst>
            <pc:docMk/>
            <pc:sldMk cId="3642089108" sldId="258"/>
            <ac:spMk id="6" creationId="{00000000-0000-0000-0000-000000000000}"/>
          </ac:spMkLst>
        </pc:spChg>
        <pc:picChg chg="add del">
          <ac:chgData name="Not M_ur_t_ada" userId="555160e609be70ba" providerId="LiveId" clId="{34A3AFC8-286E-4A45-A313-03820907BC62}" dt="2024-08-13T15:06:09.440" v="2" actId="478"/>
          <ac:picMkLst>
            <pc:docMk/>
            <pc:sldMk cId="3642089108" sldId="258"/>
            <ac:picMk id="7" creationId="{00000000-0000-0000-0000-000000000000}"/>
          </ac:picMkLst>
        </pc:picChg>
      </pc:sldChg>
      <pc:sldChg chg="modSp">
        <pc:chgData name="Not M_ur_t_ada" userId="555160e609be70ba" providerId="LiveId" clId="{34A3AFC8-286E-4A45-A313-03820907BC62}" dt="2024-08-13T15:08:56.201" v="76" actId="6549"/>
        <pc:sldMkLst>
          <pc:docMk/>
          <pc:sldMk cId="1094841096" sldId="259"/>
        </pc:sldMkLst>
        <pc:spChg chg="mod">
          <ac:chgData name="Not M_ur_t_ada" userId="555160e609be70ba" providerId="LiveId" clId="{34A3AFC8-286E-4A45-A313-03820907BC62}" dt="2024-08-13T15:08:56.201" v="76" actId="6549"/>
          <ac:spMkLst>
            <pc:docMk/>
            <pc:sldMk cId="1094841096" sldId="259"/>
            <ac:spMk id="4" creationId="{00000000-0000-0000-0000-000000000000}"/>
          </ac:spMkLst>
        </pc:spChg>
      </pc:sldChg>
      <pc:sldChg chg="modSp mod">
        <pc:chgData name="Not M_ur_t_ada" userId="555160e609be70ba" providerId="LiveId" clId="{34A3AFC8-286E-4A45-A313-03820907BC62}" dt="2024-08-13T15:17:01.856" v="117" actId="14100"/>
        <pc:sldMkLst>
          <pc:docMk/>
          <pc:sldMk cId="2514351239" sldId="260"/>
        </pc:sldMkLst>
        <pc:spChg chg="mod">
          <ac:chgData name="Not M_ur_t_ada" userId="555160e609be70ba" providerId="LiveId" clId="{34A3AFC8-286E-4A45-A313-03820907BC62}" dt="2024-08-13T15:09:53.706" v="79" actId="6549"/>
          <ac:spMkLst>
            <pc:docMk/>
            <pc:sldMk cId="2514351239" sldId="260"/>
            <ac:spMk id="4" creationId="{00000000-0000-0000-0000-000000000000}"/>
          </ac:spMkLst>
        </pc:spChg>
        <pc:spChg chg="mod">
          <ac:chgData name="Not M_ur_t_ada" userId="555160e609be70ba" providerId="LiveId" clId="{34A3AFC8-286E-4A45-A313-03820907BC62}" dt="2024-08-13T15:17:01.856" v="117" actId="14100"/>
          <ac:spMkLst>
            <pc:docMk/>
            <pc:sldMk cId="2514351239" sldId="260"/>
            <ac:spMk id="6" creationId="{00000000-0000-0000-0000-000000000000}"/>
          </ac:spMkLst>
        </pc:spChg>
        <pc:picChg chg="mod">
          <ac:chgData name="Not M_ur_t_ada" userId="555160e609be70ba" providerId="LiveId" clId="{34A3AFC8-286E-4A45-A313-03820907BC62}" dt="2024-08-13T15:16:57.230" v="116" actId="1076"/>
          <ac:picMkLst>
            <pc:docMk/>
            <pc:sldMk cId="2514351239" sldId="260"/>
            <ac:picMk id="12" creationId="{00000000-0000-0000-0000-000000000000}"/>
          </ac:picMkLst>
        </pc:picChg>
      </pc:sldChg>
      <pc:sldChg chg="modSp mod">
        <pc:chgData name="Not M_ur_t_ada" userId="555160e609be70ba" providerId="LiveId" clId="{34A3AFC8-286E-4A45-A313-03820907BC62}" dt="2024-08-13T15:18:17.752" v="126" actId="1076"/>
        <pc:sldMkLst>
          <pc:docMk/>
          <pc:sldMk cId="3932267119" sldId="261"/>
        </pc:sldMkLst>
        <pc:spChg chg="mod">
          <ac:chgData name="Not M_ur_t_ada" userId="555160e609be70ba" providerId="LiveId" clId="{34A3AFC8-286E-4A45-A313-03820907BC62}" dt="2024-08-13T15:12:42.135" v="96" actId="20577"/>
          <ac:spMkLst>
            <pc:docMk/>
            <pc:sldMk cId="3932267119" sldId="261"/>
            <ac:spMk id="4" creationId="{00000000-0000-0000-0000-000000000000}"/>
          </ac:spMkLst>
        </pc:spChg>
        <pc:spChg chg="mod">
          <ac:chgData name="Not M_ur_t_ada" userId="555160e609be70ba" providerId="LiveId" clId="{34A3AFC8-286E-4A45-A313-03820907BC62}" dt="2024-08-13T15:17:29.119" v="121" actId="14100"/>
          <ac:spMkLst>
            <pc:docMk/>
            <pc:sldMk cId="3932267119" sldId="261"/>
            <ac:spMk id="6" creationId="{00000000-0000-0000-0000-000000000000}"/>
          </ac:spMkLst>
        </pc:spChg>
        <pc:picChg chg="mod">
          <ac:chgData name="Not M_ur_t_ada" userId="555160e609be70ba" providerId="LiveId" clId="{34A3AFC8-286E-4A45-A313-03820907BC62}" dt="2024-08-13T15:18:17.752" v="126" actId="1076"/>
          <ac:picMkLst>
            <pc:docMk/>
            <pc:sldMk cId="3932267119" sldId="261"/>
            <ac:picMk id="5" creationId="{00000000-0000-0000-0000-000000000000}"/>
          </ac:picMkLst>
        </pc:picChg>
      </pc:sldChg>
      <pc:sldChg chg="modSp mod">
        <pc:chgData name="Not M_ur_t_ada" userId="555160e609be70ba" providerId="LiveId" clId="{34A3AFC8-286E-4A45-A313-03820907BC62}" dt="2024-08-13T15:18:08.779" v="125" actId="1076"/>
        <pc:sldMkLst>
          <pc:docMk/>
          <pc:sldMk cId="3932267119" sldId="262"/>
        </pc:sldMkLst>
        <pc:spChg chg="mod">
          <ac:chgData name="Not M_ur_t_ada" userId="555160e609be70ba" providerId="LiveId" clId="{34A3AFC8-286E-4A45-A313-03820907BC62}" dt="2024-08-13T15:13:02.596" v="101" actId="20577"/>
          <ac:spMkLst>
            <pc:docMk/>
            <pc:sldMk cId="3932267119" sldId="262"/>
            <ac:spMk id="4" creationId="{00000000-0000-0000-0000-000000000000}"/>
          </ac:spMkLst>
        </pc:spChg>
        <pc:spChg chg="mod">
          <ac:chgData name="Not M_ur_t_ada" userId="555160e609be70ba" providerId="LiveId" clId="{34A3AFC8-286E-4A45-A313-03820907BC62}" dt="2024-08-13T15:17:57.032" v="123" actId="14100"/>
          <ac:spMkLst>
            <pc:docMk/>
            <pc:sldMk cId="3932267119" sldId="262"/>
            <ac:spMk id="6" creationId="{00000000-0000-0000-0000-000000000000}"/>
          </ac:spMkLst>
        </pc:spChg>
        <pc:picChg chg="mod">
          <ac:chgData name="Not M_ur_t_ada" userId="555160e609be70ba" providerId="LiveId" clId="{34A3AFC8-286E-4A45-A313-03820907BC62}" dt="2024-08-13T15:18:08.779" v="125" actId="1076"/>
          <ac:picMkLst>
            <pc:docMk/>
            <pc:sldMk cId="3932267119" sldId="262"/>
            <ac:picMk id="5" creationId="{00000000-0000-0000-0000-000000000000}"/>
          </ac:picMkLst>
        </pc:picChg>
        <pc:picChg chg="mod">
          <ac:chgData name="Not M_ur_t_ada" userId="555160e609be70ba" providerId="LiveId" clId="{34A3AFC8-286E-4A45-A313-03820907BC62}" dt="2024-08-13T15:18:05.174" v="124" actId="1076"/>
          <ac:picMkLst>
            <pc:docMk/>
            <pc:sldMk cId="3932267119" sldId="262"/>
            <ac:picMk id="7" creationId="{00000000-0000-0000-0000-000000000000}"/>
          </ac:picMkLst>
        </pc:picChg>
      </pc:sldChg>
      <pc:sldChg chg="modSp mod">
        <pc:chgData name="Not M_ur_t_ada" userId="555160e609be70ba" providerId="LiveId" clId="{34A3AFC8-286E-4A45-A313-03820907BC62}" dt="2024-08-13T15:18:54.673" v="140" actId="1037"/>
        <pc:sldMkLst>
          <pc:docMk/>
          <pc:sldMk cId="2079653831" sldId="263"/>
        </pc:sldMkLst>
        <pc:spChg chg="mod">
          <ac:chgData name="Not M_ur_t_ada" userId="555160e609be70ba" providerId="LiveId" clId="{34A3AFC8-286E-4A45-A313-03820907BC62}" dt="2024-08-13T15:14:39.305" v="104" actId="6549"/>
          <ac:spMkLst>
            <pc:docMk/>
            <pc:sldMk cId="2079653831" sldId="263"/>
            <ac:spMk id="4" creationId="{00000000-0000-0000-0000-000000000000}"/>
          </ac:spMkLst>
        </pc:spChg>
        <pc:spChg chg="mod">
          <ac:chgData name="Not M_ur_t_ada" userId="555160e609be70ba" providerId="LiveId" clId="{34A3AFC8-286E-4A45-A313-03820907BC62}" dt="2024-08-13T15:18:40.858" v="127" actId="403"/>
          <ac:spMkLst>
            <pc:docMk/>
            <pc:sldMk cId="2079653831" sldId="263"/>
            <ac:spMk id="6" creationId="{00000000-0000-0000-0000-000000000000}"/>
          </ac:spMkLst>
        </pc:spChg>
        <pc:picChg chg="mod">
          <ac:chgData name="Not M_ur_t_ada" userId="555160e609be70ba" providerId="LiveId" clId="{34A3AFC8-286E-4A45-A313-03820907BC62}" dt="2024-08-13T15:18:50.883" v="137" actId="1037"/>
          <ac:picMkLst>
            <pc:docMk/>
            <pc:sldMk cId="2079653831" sldId="263"/>
            <ac:picMk id="5" creationId="{00000000-0000-0000-0000-000000000000}"/>
          </ac:picMkLst>
        </pc:picChg>
        <pc:picChg chg="mod">
          <ac:chgData name="Not M_ur_t_ada" userId="555160e609be70ba" providerId="LiveId" clId="{34A3AFC8-286E-4A45-A313-03820907BC62}" dt="2024-08-13T15:18:54.673" v="140" actId="1037"/>
          <ac:picMkLst>
            <pc:docMk/>
            <pc:sldMk cId="2079653831" sldId="263"/>
            <ac:picMk id="8" creationId="{00000000-0000-0000-0000-000000000000}"/>
          </ac:picMkLst>
        </pc:picChg>
      </pc:sldChg>
      <pc:sldChg chg="modSp mod">
        <pc:chgData name="Not M_ur_t_ada" userId="555160e609be70ba" providerId="LiveId" clId="{34A3AFC8-286E-4A45-A313-03820907BC62}" dt="2024-08-13T15:19:35.477" v="146" actId="1076"/>
        <pc:sldMkLst>
          <pc:docMk/>
          <pc:sldMk cId="2079653831" sldId="264"/>
        </pc:sldMkLst>
        <pc:spChg chg="mod">
          <ac:chgData name="Not M_ur_t_ada" userId="555160e609be70ba" providerId="LiveId" clId="{34A3AFC8-286E-4A45-A313-03820907BC62}" dt="2024-08-13T15:16:01.063" v="109" actId="20577"/>
          <ac:spMkLst>
            <pc:docMk/>
            <pc:sldMk cId="2079653831" sldId="264"/>
            <ac:spMk id="4" creationId="{00000000-0000-0000-0000-000000000000}"/>
          </ac:spMkLst>
        </pc:spChg>
        <pc:spChg chg="mod">
          <ac:chgData name="Not M_ur_t_ada" userId="555160e609be70ba" providerId="LiveId" clId="{34A3AFC8-286E-4A45-A313-03820907BC62}" dt="2024-08-13T15:19:27.487" v="144" actId="14100"/>
          <ac:spMkLst>
            <pc:docMk/>
            <pc:sldMk cId="2079653831" sldId="264"/>
            <ac:spMk id="6" creationId="{00000000-0000-0000-0000-000000000000}"/>
          </ac:spMkLst>
        </pc:spChg>
        <pc:picChg chg="mod">
          <ac:chgData name="Not M_ur_t_ada" userId="555160e609be70ba" providerId="LiveId" clId="{34A3AFC8-286E-4A45-A313-03820907BC62}" dt="2024-08-13T15:19:35.477" v="146" actId="1076"/>
          <ac:picMkLst>
            <pc:docMk/>
            <pc:sldMk cId="2079653831" sldId="264"/>
            <ac:picMk id="5" creationId="{00000000-0000-0000-0000-000000000000}"/>
          </ac:picMkLst>
        </pc:picChg>
      </pc:sldChg>
      <pc:sldChg chg="modSp mod">
        <pc:chgData name="Not M_ur_t_ada" userId="555160e609be70ba" providerId="LiveId" clId="{34A3AFC8-286E-4A45-A313-03820907BC62}" dt="2024-08-13T15:21:50.680" v="158" actId="1035"/>
        <pc:sldMkLst>
          <pc:docMk/>
          <pc:sldMk cId="2079653831" sldId="265"/>
        </pc:sldMkLst>
        <pc:spChg chg="mod">
          <ac:chgData name="Not M_ur_t_ada" userId="555160e609be70ba" providerId="LiveId" clId="{34A3AFC8-286E-4A45-A313-03820907BC62}" dt="2024-08-13T15:20:56.709" v="149" actId="6549"/>
          <ac:spMkLst>
            <pc:docMk/>
            <pc:sldMk cId="2079653831" sldId="265"/>
            <ac:spMk id="4" creationId="{00000000-0000-0000-0000-000000000000}"/>
          </ac:spMkLst>
        </pc:spChg>
        <pc:spChg chg="mod">
          <ac:chgData name="Not M_ur_t_ada" userId="555160e609be70ba" providerId="LiveId" clId="{34A3AFC8-286E-4A45-A313-03820907BC62}" dt="2024-08-13T15:21:16.933" v="153" actId="14100"/>
          <ac:spMkLst>
            <pc:docMk/>
            <pc:sldMk cId="2079653831" sldId="265"/>
            <ac:spMk id="6" creationId="{00000000-0000-0000-0000-000000000000}"/>
          </ac:spMkLst>
        </pc:spChg>
        <pc:picChg chg="mod">
          <ac:chgData name="Not M_ur_t_ada" userId="555160e609be70ba" providerId="LiveId" clId="{34A3AFC8-286E-4A45-A313-03820907BC62}" dt="2024-08-13T15:21:50.680" v="158" actId="1035"/>
          <ac:picMkLst>
            <pc:docMk/>
            <pc:sldMk cId="2079653831" sldId="265"/>
            <ac:picMk id="5" creationId="{00000000-0000-0000-0000-000000000000}"/>
          </ac:picMkLst>
        </pc:picChg>
      </pc:sldChg>
      <pc:sldChg chg="modSp mod">
        <pc:chgData name="Not M_ur_t_ada" userId="555160e609be70ba" providerId="LiveId" clId="{34A3AFC8-286E-4A45-A313-03820907BC62}" dt="2024-08-13T15:22:25.209" v="163" actId="14100"/>
        <pc:sldMkLst>
          <pc:docMk/>
          <pc:sldMk cId="2079653831" sldId="266"/>
        </pc:sldMkLst>
        <pc:spChg chg="mod">
          <ac:chgData name="Not M_ur_t_ada" userId="555160e609be70ba" providerId="LiveId" clId="{34A3AFC8-286E-4A45-A313-03820907BC62}" dt="2024-08-13T15:22:09.688" v="161" actId="6549"/>
          <ac:spMkLst>
            <pc:docMk/>
            <pc:sldMk cId="2079653831" sldId="266"/>
            <ac:spMk id="4" creationId="{00000000-0000-0000-0000-000000000000}"/>
          </ac:spMkLst>
        </pc:spChg>
        <pc:spChg chg="mod">
          <ac:chgData name="Not M_ur_t_ada" userId="555160e609be70ba" providerId="LiveId" clId="{34A3AFC8-286E-4A45-A313-03820907BC62}" dt="2024-08-13T15:22:25.209" v="163" actId="14100"/>
          <ac:spMkLst>
            <pc:docMk/>
            <pc:sldMk cId="2079653831" sldId="266"/>
            <ac:spMk id="6" creationId="{00000000-0000-0000-0000-000000000000}"/>
          </ac:spMkLst>
        </pc:spChg>
      </pc:sldChg>
      <pc:sldChg chg="modSp mod">
        <pc:chgData name="Not M_ur_t_ada" userId="555160e609be70ba" providerId="LiveId" clId="{34A3AFC8-286E-4A45-A313-03820907BC62}" dt="2024-08-13T15:23:53.478" v="177" actId="1076"/>
        <pc:sldMkLst>
          <pc:docMk/>
          <pc:sldMk cId="2079653831" sldId="267"/>
        </pc:sldMkLst>
        <pc:spChg chg="mod">
          <ac:chgData name="Not M_ur_t_ada" userId="555160e609be70ba" providerId="LiveId" clId="{34A3AFC8-286E-4A45-A313-03820907BC62}" dt="2024-08-13T15:22:44.113" v="166" actId="20577"/>
          <ac:spMkLst>
            <pc:docMk/>
            <pc:sldMk cId="2079653831" sldId="267"/>
            <ac:spMk id="4" creationId="{00000000-0000-0000-0000-000000000000}"/>
          </ac:spMkLst>
        </pc:spChg>
        <pc:spChg chg="mod">
          <ac:chgData name="Not M_ur_t_ada" userId="555160e609be70ba" providerId="LiveId" clId="{34A3AFC8-286E-4A45-A313-03820907BC62}" dt="2024-08-13T15:23:41.417" v="174" actId="14100"/>
          <ac:spMkLst>
            <pc:docMk/>
            <pc:sldMk cId="2079653831" sldId="267"/>
            <ac:spMk id="6" creationId="{00000000-0000-0000-0000-000000000000}"/>
          </ac:spMkLst>
        </pc:spChg>
        <pc:picChg chg="mod">
          <ac:chgData name="Not M_ur_t_ada" userId="555160e609be70ba" providerId="LiveId" clId="{34A3AFC8-286E-4A45-A313-03820907BC62}" dt="2024-08-13T15:23:53.478" v="177" actId="1076"/>
          <ac:picMkLst>
            <pc:docMk/>
            <pc:sldMk cId="2079653831" sldId="267"/>
            <ac:picMk id="3" creationId="{00000000-0000-0000-0000-000000000000}"/>
          </ac:picMkLst>
        </pc:picChg>
      </pc:sldChg>
      <pc:sldChg chg="modSp">
        <pc:chgData name="Not M_ur_t_ada" userId="555160e609be70ba" providerId="LiveId" clId="{34A3AFC8-286E-4A45-A313-03820907BC62}" dt="2024-08-13T15:24:11.244" v="181" actId="6549"/>
        <pc:sldMkLst>
          <pc:docMk/>
          <pc:sldMk cId="2079653831" sldId="268"/>
        </pc:sldMkLst>
        <pc:spChg chg="mod">
          <ac:chgData name="Not M_ur_t_ada" userId="555160e609be70ba" providerId="LiveId" clId="{34A3AFC8-286E-4A45-A313-03820907BC62}" dt="2024-08-13T15:24:11.244" v="181" actId="6549"/>
          <ac:spMkLst>
            <pc:docMk/>
            <pc:sldMk cId="2079653831" sldId="268"/>
            <ac:spMk id="4" creationId="{00000000-0000-0000-0000-000000000000}"/>
          </ac:spMkLst>
        </pc:spChg>
      </pc:sldChg>
      <pc:sldChg chg="modSp">
        <pc:chgData name="Not M_ur_t_ada" userId="555160e609be70ba" providerId="LiveId" clId="{34A3AFC8-286E-4A45-A313-03820907BC62}" dt="2024-08-13T15:25:41.291" v="198" actId="20577"/>
        <pc:sldMkLst>
          <pc:docMk/>
          <pc:sldMk cId="2079653831" sldId="269"/>
        </pc:sldMkLst>
        <pc:spChg chg="mod">
          <ac:chgData name="Not M_ur_t_ada" userId="555160e609be70ba" providerId="LiveId" clId="{34A3AFC8-286E-4A45-A313-03820907BC62}" dt="2024-08-13T15:24:39.751" v="186" actId="6549"/>
          <ac:spMkLst>
            <pc:docMk/>
            <pc:sldMk cId="2079653831" sldId="269"/>
            <ac:spMk id="4" creationId="{00000000-0000-0000-0000-000000000000}"/>
          </ac:spMkLst>
        </pc:spChg>
        <pc:spChg chg="mod">
          <ac:chgData name="Not M_ur_t_ada" userId="555160e609be70ba" providerId="LiveId" clId="{34A3AFC8-286E-4A45-A313-03820907BC62}" dt="2024-08-13T15:25:41.291" v="198" actId="20577"/>
          <ac:spMkLst>
            <pc:docMk/>
            <pc:sldMk cId="2079653831" sldId="269"/>
            <ac:spMk id="6" creationId="{00000000-0000-0000-0000-000000000000}"/>
          </ac:spMkLst>
        </pc:spChg>
      </pc:sldChg>
      <pc:sldChg chg="modSp mod">
        <pc:chgData name="Not M_ur_t_ada" userId="555160e609be70ba" providerId="LiveId" clId="{34A3AFC8-286E-4A45-A313-03820907BC62}" dt="2024-08-13T15:27:31.898" v="230" actId="207"/>
        <pc:sldMkLst>
          <pc:docMk/>
          <pc:sldMk cId="2079653831" sldId="293"/>
        </pc:sldMkLst>
        <pc:spChg chg="mod ord">
          <ac:chgData name="Not M_ur_t_ada" userId="555160e609be70ba" providerId="LiveId" clId="{34A3AFC8-286E-4A45-A313-03820907BC62}" dt="2024-08-13T15:27:17.372" v="229" actId="1076"/>
          <ac:spMkLst>
            <pc:docMk/>
            <pc:sldMk cId="2079653831" sldId="293"/>
            <ac:spMk id="4" creationId="{00000000-0000-0000-0000-000000000000}"/>
          </ac:spMkLst>
        </pc:spChg>
        <pc:spChg chg="mod">
          <ac:chgData name="Not M_ur_t_ada" userId="555160e609be70ba" providerId="LiveId" clId="{34A3AFC8-286E-4A45-A313-03820907BC62}" dt="2024-08-13T15:27:31.898" v="230" actId="207"/>
          <ac:spMkLst>
            <pc:docMk/>
            <pc:sldMk cId="2079653831" sldId="293"/>
            <ac:spMk id="6" creationId="{00000000-0000-0000-0000-000000000000}"/>
          </ac:spMkLst>
        </pc:spChg>
        <pc:picChg chg="mod">
          <ac:chgData name="Not M_ur_t_ada" userId="555160e609be70ba" providerId="LiveId" clId="{34A3AFC8-286E-4A45-A313-03820907BC62}" dt="2024-08-13T15:27:09.581" v="227" actId="14100"/>
          <ac:picMkLst>
            <pc:docMk/>
            <pc:sldMk cId="2079653831" sldId="293"/>
            <ac:picMk id="8" creationId="{00000000-0000-0000-0000-000000000000}"/>
          </ac:picMkLst>
        </pc:picChg>
        <pc:picChg chg="mod">
          <ac:chgData name="Not M_ur_t_ada" userId="555160e609be70ba" providerId="LiveId" clId="{34A3AFC8-286E-4A45-A313-03820907BC62}" dt="2024-08-13T15:27:13.155" v="228" actId="14100"/>
          <ac:picMkLst>
            <pc:docMk/>
            <pc:sldMk cId="2079653831" sldId="293"/>
            <ac:picMk id="11" creationId="{00000000-0000-0000-0000-000000000000}"/>
          </ac:picMkLst>
        </pc:picChg>
      </pc:sldChg>
      <pc:sldChg chg="modSp mod">
        <pc:chgData name="Not M_ur_t_ada" userId="555160e609be70ba" providerId="LiveId" clId="{34A3AFC8-286E-4A45-A313-03820907BC62}" dt="2024-08-13T15:28:36.777" v="245" actId="1076"/>
        <pc:sldMkLst>
          <pc:docMk/>
          <pc:sldMk cId="4077846544" sldId="294"/>
        </pc:sldMkLst>
        <pc:spChg chg="mod">
          <ac:chgData name="Not M_ur_t_ada" userId="555160e609be70ba" providerId="LiveId" clId="{34A3AFC8-286E-4A45-A313-03820907BC62}" dt="2024-08-13T15:27:45.771" v="234" actId="20577"/>
          <ac:spMkLst>
            <pc:docMk/>
            <pc:sldMk cId="4077846544" sldId="294"/>
            <ac:spMk id="4" creationId="{00000000-0000-0000-0000-000000000000}"/>
          </ac:spMkLst>
        </pc:spChg>
        <pc:spChg chg="mod">
          <ac:chgData name="Not M_ur_t_ada" userId="555160e609be70ba" providerId="LiveId" clId="{34A3AFC8-286E-4A45-A313-03820907BC62}" dt="2024-08-13T15:28:21.749" v="242" actId="14100"/>
          <ac:spMkLst>
            <pc:docMk/>
            <pc:sldMk cId="4077846544" sldId="294"/>
            <ac:spMk id="6" creationId="{00000000-0000-0000-0000-000000000000}"/>
          </ac:spMkLst>
        </pc:spChg>
        <pc:picChg chg="mod">
          <ac:chgData name="Not M_ur_t_ada" userId="555160e609be70ba" providerId="LiveId" clId="{34A3AFC8-286E-4A45-A313-03820907BC62}" dt="2024-08-13T15:28:36.777" v="245" actId="1076"/>
          <ac:picMkLst>
            <pc:docMk/>
            <pc:sldMk cId="4077846544" sldId="294"/>
            <ac:picMk id="3" creationId="{00000000-0000-0000-0000-000000000000}"/>
          </ac:picMkLst>
        </pc:picChg>
        <pc:picChg chg="mod">
          <ac:chgData name="Not M_ur_t_ada" userId="555160e609be70ba" providerId="LiveId" clId="{34A3AFC8-286E-4A45-A313-03820907BC62}" dt="2024-08-13T15:28:31.980" v="244" actId="14100"/>
          <ac:picMkLst>
            <pc:docMk/>
            <pc:sldMk cId="4077846544" sldId="294"/>
            <ac:picMk id="5" creationId="{00000000-0000-0000-0000-000000000000}"/>
          </ac:picMkLst>
        </pc:picChg>
      </pc:sldChg>
      <pc:sldChg chg="modSp">
        <pc:chgData name="Not M_ur_t_ada" userId="555160e609be70ba" providerId="LiveId" clId="{34A3AFC8-286E-4A45-A313-03820907BC62}" dt="2024-08-13T15:29:07.844" v="249" actId="20577"/>
        <pc:sldMkLst>
          <pc:docMk/>
          <pc:sldMk cId="3853463461" sldId="295"/>
        </pc:sldMkLst>
        <pc:spChg chg="mod">
          <ac:chgData name="Not M_ur_t_ada" userId="555160e609be70ba" providerId="LiveId" clId="{34A3AFC8-286E-4A45-A313-03820907BC62}" dt="2024-08-13T15:29:07.844" v="249" actId="20577"/>
          <ac:spMkLst>
            <pc:docMk/>
            <pc:sldMk cId="3853463461" sldId="295"/>
            <ac:spMk id="4" creationId="{00000000-0000-0000-0000-000000000000}"/>
          </ac:spMkLst>
        </pc:spChg>
      </pc:sldChg>
      <pc:sldChg chg="modSp mod">
        <pc:chgData name="Not M_ur_t_ada" userId="555160e609be70ba" providerId="LiveId" clId="{34A3AFC8-286E-4A45-A313-03820907BC62}" dt="2024-08-13T15:30:10.574" v="261" actId="404"/>
        <pc:sldMkLst>
          <pc:docMk/>
          <pc:sldMk cId="3853463461" sldId="296"/>
        </pc:sldMkLst>
        <pc:spChg chg="mod">
          <ac:chgData name="Not M_ur_t_ada" userId="555160e609be70ba" providerId="LiveId" clId="{34A3AFC8-286E-4A45-A313-03820907BC62}" dt="2024-08-13T15:29:33.085" v="253" actId="20577"/>
          <ac:spMkLst>
            <pc:docMk/>
            <pc:sldMk cId="3853463461" sldId="296"/>
            <ac:spMk id="4" creationId="{00000000-0000-0000-0000-000000000000}"/>
          </ac:spMkLst>
        </pc:spChg>
        <pc:spChg chg="mod">
          <ac:chgData name="Not M_ur_t_ada" userId="555160e609be70ba" providerId="LiveId" clId="{34A3AFC8-286E-4A45-A313-03820907BC62}" dt="2024-08-13T15:30:10.574" v="261" actId="404"/>
          <ac:spMkLst>
            <pc:docMk/>
            <pc:sldMk cId="3853463461" sldId="296"/>
            <ac:spMk id="6" creationId="{00000000-0000-0000-0000-000000000000}"/>
          </ac:spMkLst>
        </pc:spChg>
        <pc:picChg chg="mod">
          <ac:chgData name="Not M_ur_t_ada" userId="555160e609be70ba" providerId="LiveId" clId="{34A3AFC8-286E-4A45-A313-03820907BC62}" dt="2024-08-13T15:29:51.314" v="254" actId="1076"/>
          <ac:picMkLst>
            <pc:docMk/>
            <pc:sldMk cId="3853463461" sldId="296"/>
            <ac:picMk id="7" creationId="{00000000-0000-0000-0000-000000000000}"/>
          </ac:picMkLst>
        </pc:picChg>
      </pc:sldChg>
      <pc:sldChg chg="modSp">
        <pc:chgData name="Not M_ur_t_ada" userId="555160e609be70ba" providerId="LiveId" clId="{34A3AFC8-286E-4A45-A313-03820907BC62}" dt="2024-08-13T15:30:19.301" v="265" actId="20577"/>
        <pc:sldMkLst>
          <pc:docMk/>
          <pc:sldMk cId="3853463461" sldId="297"/>
        </pc:sldMkLst>
        <pc:spChg chg="mod">
          <ac:chgData name="Not M_ur_t_ada" userId="555160e609be70ba" providerId="LiveId" clId="{34A3AFC8-286E-4A45-A313-03820907BC62}" dt="2024-08-13T15:30:19.301" v="265" actId="20577"/>
          <ac:spMkLst>
            <pc:docMk/>
            <pc:sldMk cId="3853463461" sldId="297"/>
            <ac:spMk id="4" creationId="{00000000-0000-0000-0000-000000000000}"/>
          </ac:spMkLst>
        </pc:spChg>
      </pc:sldChg>
      <pc:sldChg chg="modSp">
        <pc:chgData name="Not M_ur_t_ada" userId="555160e609be70ba" providerId="LiveId" clId="{34A3AFC8-286E-4A45-A313-03820907BC62}" dt="2024-08-13T15:30:51.855" v="269" actId="20577"/>
        <pc:sldMkLst>
          <pc:docMk/>
          <pc:sldMk cId="3853463461" sldId="298"/>
        </pc:sldMkLst>
        <pc:spChg chg="mod">
          <ac:chgData name="Not M_ur_t_ada" userId="555160e609be70ba" providerId="LiveId" clId="{34A3AFC8-286E-4A45-A313-03820907BC62}" dt="2024-08-13T15:30:51.855" v="269" actId="20577"/>
          <ac:spMkLst>
            <pc:docMk/>
            <pc:sldMk cId="3853463461" sldId="298"/>
            <ac:spMk id="4" creationId="{00000000-0000-0000-0000-000000000000}"/>
          </ac:spMkLst>
        </pc:spChg>
      </pc:sldChg>
      <pc:sldChg chg="modSp">
        <pc:chgData name="Not M_ur_t_ada" userId="555160e609be70ba" providerId="LiveId" clId="{34A3AFC8-286E-4A45-A313-03820907BC62}" dt="2024-08-13T15:32:19.142" v="273" actId="20577"/>
        <pc:sldMkLst>
          <pc:docMk/>
          <pc:sldMk cId="3853463461" sldId="299"/>
        </pc:sldMkLst>
        <pc:spChg chg="mod">
          <ac:chgData name="Not M_ur_t_ada" userId="555160e609be70ba" providerId="LiveId" clId="{34A3AFC8-286E-4A45-A313-03820907BC62}" dt="2024-08-13T15:32:19.142" v="273" actId="20577"/>
          <ac:spMkLst>
            <pc:docMk/>
            <pc:sldMk cId="3853463461" sldId="299"/>
            <ac:spMk id="4" creationId="{00000000-0000-0000-0000-000000000000}"/>
          </ac:spMkLst>
        </pc:spChg>
      </pc:sldChg>
      <pc:sldChg chg="modSp">
        <pc:chgData name="Not M_ur_t_ada" userId="555160e609be70ba" providerId="LiveId" clId="{34A3AFC8-286E-4A45-A313-03820907BC62}" dt="2024-08-13T15:33:46.874" v="277" actId="20577"/>
        <pc:sldMkLst>
          <pc:docMk/>
          <pc:sldMk cId="3853463461" sldId="300"/>
        </pc:sldMkLst>
        <pc:spChg chg="mod">
          <ac:chgData name="Not M_ur_t_ada" userId="555160e609be70ba" providerId="LiveId" clId="{34A3AFC8-286E-4A45-A313-03820907BC62}" dt="2024-08-13T15:33:46.874" v="277" actId="20577"/>
          <ac:spMkLst>
            <pc:docMk/>
            <pc:sldMk cId="3853463461" sldId="300"/>
            <ac:spMk id="4" creationId="{00000000-0000-0000-0000-000000000000}"/>
          </ac:spMkLst>
        </pc:spChg>
      </pc:sldChg>
      <pc:sldChg chg="modSp mod">
        <pc:chgData name="Not M_ur_t_ada" userId="555160e609be70ba" providerId="LiveId" clId="{34A3AFC8-286E-4A45-A313-03820907BC62}" dt="2024-08-13T15:35:01.185" v="285" actId="14100"/>
        <pc:sldMkLst>
          <pc:docMk/>
          <pc:sldMk cId="3853463461" sldId="301"/>
        </pc:sldMkLst>
        <pc:spChg chg="mod">
          <ac:chgData name="Not M_ur_t_ada" userId="555160e609be70ba" providerId="LiveId" clId="{34A3AFC8-286E-4A45-A313-03820907BC62}" dt="2024-08-13T15:34:17.020" v="281" actId="20577"/>
          <ac:spMkLst>
            <pc:docMk/>
            <pc:sldMk cId="3853463461" sldId="301"/>
            <ac:spMk id="4" creationId="{00000000-0000-0000-0000-000000000000}"/>
          </ac:spMkLst>
        </pc:spChg>
        <pc:spChg chg="mod">
          <ac:chgData name="Not M_ur_t_ada" userId="555160e609be70ba" providerId="LiveId" clId="{34A3AFC8-286E-4A45-A313-03820907BC62}" dt="2024-08-13T15:34:54.432" v="283" actId="14100"/>
          <ac:spMkLst>
            <pc:docMk/>
            <pc:sldMk cId="3853463461" sldId="301"/>
            <ac:spMk id="6" creationId="{00000000-0000-0000-0000-000000000000}"/>
          </ac:spMkLst>
        </pc:spChg>
        <pc:picChg chg="mod">
          <ac:chgData name="Not M_ur_t_ada" userId="555160e609be70ba" providerId="LiveId" clId="{34A3AFC8-286E-4A45-A313-03820907BC62}" dt="2024-08-13T15:34:57.609" v="284" actId="14100"/>
          <ac:picMkLst>
            <pc:docMk/>
            <pc:sldMk cId="3853463461" sldId="301"/>
            <ac:picMk id="7" creationId="{00000000-0000-0000-0000-000000000000}"/>
          </ac:picMkLst>
        </pc:picChg>
        <pc:picChg chg="mod">
          <ac:chgData name="Not M_ur_t_ada" userId="555160e609be70ba" providerId="LiveId" clId="{34A3AFC8-286E-4A45-A313-03820907BC62}" dt="2024-08-13T15:35:01.185" v="285" actId="14100"/>
          <ac:picMkLst>
            <pc:docMk/>
            <pc:sldMk cId="3853463461" sldId="301"/>
            <ac:picMk id="11" creationId="{00000000-0000-0000-0000-000000000000}"/>
          </ac:picMkLst>
        </pc:picChg>
      </pc:sldChg>
      <pc:sldChg chg="modSp">
        <pc:chgData name="Not M_ur_t_ada" userId="555160e609be70ba" providerId="LiveId" clId="{34A3AFC8-286E-4A45-A313-03820907BC62}" dt="2024-08-13T15:35:20.278" v="289" actId="20577"/>
        <pc:sldMkLst>
          <pc:docMk/>
          <pc:sldMk cId="3853463461" sldId="302"/>
        </pc:sldMkLst>
        <pc:spChg chg="mod">
          <ac:chgData name="Not M_ur_t_ada" userId="555160e609be70ba" providerId="LiveId" clId="{34A3AFC8-286E-4A45-A313-03820907BC62}" dt="2024-08-13T15:35:20.278" v="289" actId="20577"/>
          <ac:spMkLst>
            <pc:docMk/>
            <pc:sldMk cId="3853463461" sldId="302"/>
            <ac:spMk id="4" creationId="{00000000-0000-0000-0000-000000000000}"/>
          </ac:spMkLst>
        </pc:spChg>
      </pc:sldChg>
      <pc:sldChg chg="modSp">
        <pc:chgData name="Not M_ur_t_ada" userId="555160e609be70ba" providerId="LiveId" clId="{34A3AFC8-286E-4A45-A313-03820907BC62}" dt="2024-08-13T15:35:57.012" v="293" actId="20577"/>
        <pc:sldMkLst>
          <pc:docMk/>
          <pc:sldMk cId="3853463461" sldId="303"/>
        </pc:sldMkLst>
        <pc:spChg chg="mod">
          <ac:chgData name="Not M_ur_t_ada" userId="555160e609be70ba" providerId="LiveId" clId="{34A3AFC8-286E-4A45-A313-03820907BC62}" dt="2024-08-13T15:35:57.012" v="293" actId="20577"/>
          <ac:spMkLst>
            <pc:docMk/>
            <pc:sldMk cId="3853463461" sldId="303"/>
            <ac:spMk id="4" creationId="{00000000-0000-0000-0000-000000000000}"/>
          </ac:spMkLst>
        </pc:spChg>
      </pc:sldChg>
      <pc:sldChg chg="modSp mod">
        <pc:chgData name="Not M_ur_t_ada" userId="555160e609be70ba" providerId="LiveId" clId="{34A3AFC8-286E-4A45-A313-03820907BC62}" dt="2024-08-13T15:37:32.036" v="308" actId="1076"/>
        <pc:sldMkLst>
          <pc:docMk/>
          <pc:sldMk cId="3853463461" sldId="304"/>
        </pc:sldMkLst>
        <pc:spChg chg="mod">
          <ac:chgData name="Not M_ur_t_ada" userId="555160e609be70ba" providerId="LiveId" clId="{34A3AFC8-286E-4A45-A313-03820907BC62}" dt="2024-08-13T15:36:28.286" v="297" actId="20577"/>
          <ac:spMkLst>
            <pc:docMk/>
            <pc:sldMk cId="3853463461" sldId="304"/>
            <ac:spMk id="4" creationId="{00000000-0000-0000-0000-000000000000}"/>
          </ac:spMkLst>
        </pc:spChg>
        <pc:spChg chg="mod">
          <ac:chgData name="Not M_ur_t_ada" userId="555160e609be70ba" providerId="LiveId" clId="{34A3AFC8-286E-4A45-A313-03820907BC62}" dt="2024-08-13T15:37:08.752" v="304" actId="14100"/>
          <ac:spMkLst>
            <pc:docMk/>
            <pc:sldMk cId="3853463461" sldId="304"/>
            <ac:spMk id="6" creationId="{00000000-0000-0000-0000-000000000000}"/>
          </ac:spMkLst>
        </pc:spChg>
        <pc:picChg chg="mod">
          <ac:chgData name="Not M_ur_t_ada" userId="555160e609be70ba" providerId="LiveId" clId="{34A3AFC8-286E-4A45-A313-03820907BC62}" dt="2024-08-13T15:37:32.036" v="308" actId="1076"/>
          <ac:picMkLst>
            <pc:docMk/>
            <pc:sldMk cId="3853463461" sldId="304"/>
            <ac:picMk id="9" creationId="{00000000-0000-0000-0000-000000000000}"/>
          </ac:picMkLst>
        </pc:picChg>
        <pc:picChg chg="mod">
          <ac:chgData name="Not M_ur_t_ada" userId="555160e609be70ba" providerId="LiveId" clId="{34A3AFC8-286E-4A45-A313-03820907BC62}" dt="2024-08-13T15:37:20.797" v="307" actId="14100"/>
          <ac:picMkLst>
            <pc:docMk/>
            <pc:sldMk cId="3853463461" sldId="304"/>
            <ac:picMk id="10" creationId="{00000000-0000-0000-0000-000000000000}"/>
          </ac:picMkLst>
        </pc:picChg>
      </pc:sldChg>
      <pc:sldChg chg="modSp">
        <pc:chgData name="Not M_ur_t_ada" userId="555160e609be70ba" providerId="LiveId" clId="{34A3AFC8-286E-4A45-A313-03820907BC62}" dt="2024-08-13T15:38:02.850" v="313" actId="207"/>
        <pc:sldMkLst>
          <pc:docMk/>
          <pc:sldMk cId="3853463461" sldId="305"/>
        </pc:sldMkLst>
        <pc:spChg chg="mod">
          <ac:chgData name="Not M_ur_t_ada" userId="555160e609be70ba" providerId="LiveId" clId="{34A3AFC8-286E-4A45-A313-03820907BC62}" dt="2024-08-13T15:37:40.313" v="312" actId="20577"/>
          <ac:spMkLst>
            <pc:docMk/>
            <pc:sldMk cId="3853463461" sldId="305"/>
            <ac:spMk id="4" creationId="{00000000-0000-0000-0000-000000000000}"/>
          </ac:spMkLst>
        </pc:spChg>
        <pc:spChg chg="mod">
          <ac:chgData name="Not M_ur_t_ada" userId="555160e609be70ba" providerId="LiveId" clId="{34A3AFC8-286E-4A45-A313-03820907BC62}" dt="2024-08-13T15:38:02.850" v="313" actId="207"/>
          <ac:spMkLst>
            <pc:docMk/>
            <pc:sldMk cId="3853463461" sldId="305"/>
            <ac:spMk id="6" creationId="{00000000-0000-0000-0000-000000000000}"/>
          </ac:spMkLst>
        </pc:spChg>
      </pc:sldChg>
      <pc:sldChg chg="modSp mod">
        <pc:chgData name="Not M_ur_t_ada" userId="555160e609be70ba" providerId="LiveId" clId="{34A3AFC8-286E-4A45-A313-03820907BC62}" dt="2024-08-13T15:39:00.284" v="330" actId="1076"/>
        <pc:sldMkLst>
          <pc:docMk/>
          <pc:sldMk cId="3853463461" sldId="306"/>
        </pc:sldMkLst>
        <pc:spChg chg="mod">
          <ac:chgData name="Not M_ur_t_ada" userId="555160e609be70ba" providerId="LiveId" clId="{34A3AFC8-286E-4A45-A313-03820907BC62}" dt="2024-08-13T15:39:00.284" v="330" actId="1076"/>
          <ac:spMkLst>
            <pc:docMk/>
            <pc:sldMk cId="3853463461" sldId="306"/>
            <ac:spMk id="4" creationId="{00000000-0000-0000-0000-000000000000}"/>
          </ac:spMkLst>
        </pc:spChg>
        <pc:spChg chg="mod">
          <ac:chgData name="Not M_ur_t_ada" userId="555160e609be70ba" providerId="LiveId" clId="{34A3AFC8-286E-4A45-A313-03820907BC62}" dt="2024-08-13T15:38:48.898" v="323" actId="403"/>
          <ac:spMkLst>
            <pc:docMk/>
            <pc:sldMk cId="3853463461" sldId="306"/>
            <ac:spMk id="6" creationId="{00000000-0000-0000-0000-000000000000}"/>
          </ac:spMkLst>
        </pc:spChg>
        <pc:picChg chg="mod">
          <ac:chgData name="Not M_ur_t_ada" userId="555160e609be70ba" providerId="LiveId" clId="{34A3AFC8-286E-4A45-A313-03820907BC62}" dt="2024-08-13T15:38:39.770" v="321" actId="1076"/>
          <ac:picMkLst>
            <pc:docMk/>
            <pc:sldMk cId="3853463461" sldId="306"/>
            <ac:picMk id="3" creationId="{00000000-0000-0000-0000-000000000000}"/>
          </ac:picMkLst>
        </pc:picChg>
      </pc:sldChg>
      <pc:sldChg chg="modSp mod">
        <pc:chgData name="Not M_ur_t_ada" userId="555160e609be70ba" providerId="LiveId" clId="{34A3AFC8-286E-4A45-A313-03820907BC62}" dt="2024-08-13T15:39:53.591" v="381" actId="6549"/>
        <pc:sldMkLst>
          <pc:docMk/>
          <pc:sldMk cId="3853463461" sldId="307"/>
        </pc:sldMkLst>
        <pc:spChg chg="mod">
          <ac:chgData name="Not M_ur_t_ada" userId="555160e609be70ba" providerId="LiveId" clId="{34A3AFC8-286E-4A45-A313-03820907BC62}" dt="2024-08-13T15:39:14.978" v="335" actId="1076"/>
          <ac:spMkLst>
            <pc:docMk/>
            <pc:sldMk cId="3853463461" sldId="307"/>
            <ac:spMk id="4" creationId="{00000000-0000-0000-0000-000000000000}"/>
          </ac:spMkLst>
        </pc:spChg>
        <pc:spChg chg="mod">
          <ac:chgData name="Not M_ur_t_ada" userId="555160e609be70ba" providerId="LiveId" clId="{34A3AFC8-286E-4A45-A313-03820907BC62}" dt="2024-08-13T15:39:53.591" v="381" actId="6549"/>
          <ac:spMkLst>
            <pc:docMk/>
            <pc:sldMk cId="3853463461" sldId="307"/>
            <ac:spMk id="6" creationId="{00000000-0000-0000-0000-000000000000}"/>
          </ac:spMkLst>
        </pc:spChg>
      </pc:sldChg>
      <pc:sldChg chg="modSp">
        <pc:chgData name="Not M_ur_t_ada" userId="555160e609be70ba" providerId="LiveId" clId="{34A3AFC8-286E-4A45-A313-03820907BC62}" dt="2024-08-13T15:40:05.700" v="385" actId="20577"/>
        <pc:sldMkLst>
          <pc:docMk/>
          <pc:sldMk cId="3853463461" sldId="308"/>
        </pc:sldMkLst>
        <pc:spChg chg="mod">
          <ac:chgData name="Not M_ur_t_ada" userId="555160e609be70ba" providerId="LiveId" clId="{34A3AFC8-286E-4A45-A313-03820907BC62}" dt="2024-08-13T15:40:05.700" v="385" actId="20577"/>
          <ac:spMkLst>
            <pc:docMk/>
            <pc:sldMk cId="3853463461" sldId="308"/>
            <ac:spMk id="4" creationId="{00000000-0000-0000-0000-000000000000}"/>
          </ac:spMkLst>
        </pc:spChg>
      </pc:sldChg>
      <pc:sldChg chg="modSp mod">
        <pc:chgData name="Not M_ur_t_ada" userId="555160e609be70ba" providerId="LiveId" clId="{34A3AFC8-286E-4A45-A313-03820907BC62}" dt="2024-08-13T15:40:30.297" v="390" actId="1076"/>
        <pc:sldMkLst>
          <pc:docMk/>
          <pc:sldMk cId="3853463461" sldId="309"/>
        </pc:sldMkLst>
        <pc:spChg chg="mod">
          <ac:chgData name="Not M_ur_t_ada" userId="555160e609be70ba" providerId="LiveId" clId="{34A3AFC8-286E-4A45-A313-03820907BC62}" dt="2024-08-13T15:40:30.297" v="390" actId="1076"/>
          <ac:spMkLst>
            <pc:docMk/>
            <pc:sldMk cId="3853463461" sldId="309"/>
            <ac:spMk id="4" creationId="{00000000-0000-0000-0000-000000000000}"/>
          </ac:spMkLst>
        </pc:spChg>
      </pc:sldChg>
      <pc:sldChg chg="modSp">
        <pc:chgData name="Not M_ur_t_ada" userId="555160e609be70ba" providerId="LiveId" clId="{34A3AFC8-286E-4A45-A313-03820907BC62}" dt="2024-08-13T15:40:59.588" v="394" actId="20577"/>
        <pc:sldMkLst>
          <pc:docMk/>
          <pc:sldMk cId="3853463461" sldId="310"/>
        </pc:sldMkLst>
        <pc:spChg chg="mod">
          <ac:chgData name="Not M_ur_t_ada" userId="555160e609be70ba" providerId="LiveId" clId="{34A3AFC8-286E-4A45-A313-03820907BC62}" dt="2024-08-13T15:40:59.588" v="394" actId="20577"/>
          <ac:spMkLst>
            <pc:docMk/>
            <pc:sldMk cId="3853463461" sldId="310"/>
            <ac:spMk id="4" creationId="{00000000-0000-0000-0000-000000000000}"/>
          </ac:spMkLst>
        </pc:spChg>
      </pc:sldChg>
      <pc:sldChg chg="modSp">
        <pc:chgData name="Not M_ur_t_ada" userId="555160e609be70ba" providerId="LiveId" clId="{34A3AFC8-286E-4A45-A313-03820907BC62}" dt="2024-08-13T15:41:17.960" v="398" actId="20577"/>
        <pc:sldMkLst>
          <pc:docMk/>
          <pc:sldMk cId="1278132587" sldId="311"/>
        </pc:sldMkLst>
        <pc:spChg chg="mod">
          <ac:chgData name="Not M_ur_t_ada" userId="555160e609be70ba" providerId="LiveId" clId="{34A3AFC8-286E-4A45-A313-03820907BC62}" dt="2024-08-13T15:41:17.960" v="398" actId="20577"/>
          <ac:spMkLst>
            <pc:docMk/>
            <pc:sldMk cId="1278132587" sldId="311"/>
            <ac:spMk id="4" creationId="{00000000-0000-0000-0000-000000000000}"/>
          </ac:spMkLst>
        </pc:spChg>
      </pc:sldChg>
      <pc:sldChg chg="modSp">
        <pc:chgData name="Not M_ur_t_ada" userId="555160e609be70ba" providerId="LiveId" clId="{34A3AFC8-286E-4A45-A313-03820907BC62}" dt="2024-08-13T15:41:40.725" v="402" actId="20577"/>
        <pc:sldMkLst>
          <pc:docMk/>
          <pc:sldMk cId="1278132587" sldId="312"/>
        </pc:sldMkLst>
        <pc:spChg chg="mod">
          <ac:chgData name="Not M_ur_t_ada" userId="555160e609be70ba" providerId="LiveId" clId="{34A3AFC8-286E-4A45-A313-03820907BC62}" dt="2024-08-13T15:41:40.725" v="402" actId="20577"/>
          <ac:spMkLst>
            <pc:docMk/>
            <pc:sldMk cId="1278132587" sldId="312"/>
            <ac:spMk id="4" creationId="{00000000-0000-0000-0000-000000000000}"/>
          </ac:spMkLst>
        </pc:spChg>
      </pc:sldChg>
      <pc:sldChg chg="modSp mod">
        <pc:chgData name="Not M_ur_t_ada" userId="555160e609be70ba" providerId="LiveId" clId="{34A3AFC8-286E-4A45-A313-03820907BC62}" dt="2024-08-13T15:42:17.866" v="410" actId="1037"/>
        <pc:sldMkLst>
          <pc:docMk/>
          <pc:sldMk cId="1278132587" sldId="313"/>
        </pc:sldMkLst>
        <pc:spChg chg="mod">
          <ac:chgData name="Not M_ur_t_ada" userId="555160e609be70ba" providerId="LiveId" clId="{34A3AFC8-286E-4A45-A313-03820907BC62}" dt="2024-08-13T15:41:58.246" v="406" actId="20577"/>
          <ac:spMkLst>
            <pc:docMk/>
            <pc:sldMk cId="1278132587" sldId="313"/>
            <ac:spMk id="4" creationId="{00000000-0000-0000-0000-000000000000}"/>
          </ac:spMkLst>
        </pc:spChg>
        <pc:picChg chg="mod">
          <ac:chgData name="Not M_ur_t_ada" userId="555160e609be70ba" providerId="LiveId" clId="{34A3AFC8-286E-4A45-A313-03820907BC62}" dt="2024-08-13T15:42:17.866" v="410" actId="1037"/>
          <ac:picMkLst>
            <pc:docMk/>
            <pc:sldMk cId="1278132587" sldId="313"/>
            <ac:picMk id="3" creationId="{00000000-0000-0000-0000-000000000000}"/>
          </ac:picMkLst>
        </pc:picChg>
      </pc:sldChg>
      <pc:sldChg chg="modSp mod">
        <pc:chgData name="Not M_ur_t_ada" userId="555160e609be70ba" providerId="LiveId" clId="{34A3AFC8-286E-4A45-A313-03820907BC62}" dt="2024-08-13T15:43:45.126" v="415" actId="14100"/>
        <pc:sldMkLst>
          <pc:docMk/>
          <pc:sldMk cId="1278132587" sldId="314"/>
        </pc:sldMkLst>
        <pc:spChg chg="mod">
          <ac:chgData name="Not M_ur_t_ada" userId="555160e609be70ba" providerId="LiveId" clId="{34A3AFC8-286E-4A45-A313-03820907BC62}" dt="2024-08-13T15:42:52.841" v="414" actId="20577"/>
          <ac:spMkLst>
            <pc:docMk/>
            <pc:sldMk cId="1278132587" sldId="314"/>
            <ac:spMk id="4" creationId="{00000000-0000-0000-0000-000000000000}"/>
          </ac:spMkLst>
        </pc:spChg>
        <pc:spChg chg="mod">
          <ac:chgData name="Not M_ur_t_ada" userId="555160e609be70ba" providerId="LiveId" clId="{34A3AFC8-286E-4A45-A313-03820907BC62}" dt="2024-08-13T15:43:45.126" v="415" actId="14100"/>
          <ac:spMkLst>
            <pc:docMk/>
            <pc:sldMk cId="1278132587" sldId="314"/>
            <ac:spMk id="6" creationId="{00000000-0000-0000-0000-000000000000}"/>
          </ac:spMkLst>
        </pc:spChg>
      </pc:sldChg>
      <pc:sldChg chg="modSp del mod">
        <pc:chgData name="Not M_ur_t_ada" userId="555160e609be70ba" providerId="LiveId" clId="{34A3AFC8-286E-4A45-A313-03820907BC62}" dt="2024-08-13T15:47:34.742" v="994" actId="47"/>
        <pc:sldMkLst>
          <pc:docMk/>
          <pc:sldMk cId="1278132587" sldId="315"/>
        </pc:sldMkLst>
        <pc:spChg chg="mod">
          <ac:chgData name="Not M_ur_t_ada" userId="555160e609be70ba" providerId="LiveId" clId="{34A3AFC8-286E-4A45-A313-03820907BC62}" dt="2024-08-13T15:44:53.853" v="421" actId="14100"/>
          <ac:spMkLst>
            <pc:docMk/>
            <pc:sldMk cId="1278132587" sldId="315"/>
            <ac:spMk id="4" creationId="{00000000-0000-0000-0000-000000000000}"/>
          </ac:spMkLst>
        </pc:spChg>
        <pc:spChg chg="mod">
          <ac:chgData name="Not M_ur_t_ada" userId="555160e609be70ba" providerId="LiveId" clId="{34A3AFC8-286E-4A45-A313-03820907BC62}" dt="2024-08-13T15:45:26.861" v="434" actId="14100"/>
          <ac:spMkLst>
            <pc:docMk/>
            <pc:sldMk cId="1278132587" sldId="315"/>
            <ac:spMk id="6" creationId="{00000000-0000-0000-0000-000000000000}"/>
          </ac:spMkLst>
        </pc:spChg>
        <pc:picChg chg="mod">
          <ac:chgData name="Not M_ur_t_ada" userId="555160e609be70ba" providerId="LiveId" clId="{34A3AFC8-286E-4A45-A313-03820907BC62}" dt="2024-08-13T15:45:15.446" v="425" actId="14100"/>
          <ac:picMkLst>
            <pc:docMk/>
            <pc:sldMk cId="1278132587" sldId="315"/>
            <ac:picMk id="8" creationId="{00000000-0000-0000-0000-000000000000}"/>
          </ac:picMkLst>
        </pc:picChg>
      </pc:sldChg>
      <pc:sldChg chg="modSp add mod ord modAnim">
        <pc:chgData name="Not M_ur_t_ada" userId="555160e609be70ba" providerId="LiveId" clId="{34A3AFC8-286E-4A45-A313-03820907BC62}" dt="2024-08-13T15:46:34.685" v="782"/>
        <pc:sldMkLst>
          <pc:docMk/>
          <pc:sldMk cId="2962741403" sldId="317"/>
        </pc:sldMkLst>
        <pc:spChg chg="mod">
          <ac:chgData name="Not M_ur_t_ada" userId="555160e609be70ba" providerId="LiveId" clId="{34A3AFC8-286E-4A45-A313-03820907BC62}" dt="2024-08-13T15:46:29.280" v="780" actId="688"/>
          <ac:spMkLst>
            <pc:docMk/>
            <pc:sldMk cId="2962741403" sldId="317"/>
            <ac:spMk id="4" creationId="{00000000-0000-0000-0000-000000000000}"/>
          </ac:spMkLst>
        </pc:spChg>
        <pc:spChg chg="mod">
          <ac:chgData name="Not M_ur_t_ada" userId="555160e609be70ba" providerId="LiveId" clId="{34A3AFC8-286E-4A45-A313-03820907BC62}" dt="2024-08-13T15:46:19.560" v="777" actId="1076"/>
          <ac:spMkLst>
            <pc:docMk/>
            <pc:sldMk cId="2962741403" sldId="317"/>
            <ac:spMk id="6" creationId="{00000000-0000-0000-0000-000000000000}"/>
          </ac:spMkLst>
        </pc:spChg>
        <pc:picChg chg="mod">
          <ac:chgData name="Not M_ur_t_ada" userId="555160e609be70ba" providerId="LiveId" clId="{34A3AFC8-286E-4A45-A313-03820907BC62}" dt="2024-08-13T15:46:23.080" v="778" actId="14100"/>
          <ac:picMkLst>
            <pc:docMk/>
            <pc:sldMk cId="2962741403" sldId="317"/>
            <ac:picMk id="8" creationId="{00000000-0000-0000-0000-000000000000}"/>
          </ac:picMkLst>
        </pc:picChg>
      </pc:sldChg>
      <pc:sldChg chg="modSp add modAnim">
        <pc:chgData name="Not M_ur_t_ada" userId="555160e609be70ba" providerId="LiveId" clId="{34A3AFC8-286E-4A45-A313-03820907BC62}" dt="2024-08-13T15:47:18.185" v="993" actId="404"/>
        <pc:sldMkLst>
          <pc:docMk/>
          <pc:sldMk cId="2063580977" sldId="318"/>
        </pc:sldMkLst>
        <pc:spChg chg="mod">
          <ac:chgData name="Not M_ur_t_ada" userId="555160e609be70ba" providerId="LiveId" clId="{34A3AFC8-286E-4A45-A313-03820907BC62}" dt="2024-08-13T15:47:18.185" v="993" actId="404"/>
          <ac:spMkLst>
            <pc:docMk/>
            <pc:sldMk cId="2063580977" sldId="318"/>
            <ac:spMk id="6" creationId="{00000000-0000-0000-0000-000000000000}"/>
          </ac:spMkLst>
        </pc:spChg>
      </pc:sldChg>
    </pc:docChg>
  </pc:docChgLst>
  <pc:docChgLst>
    <pc:chgData name="Not M_ur_t_ada" userId="555160e609be70ba" providerId="LiveId" clId="{9A53F1A0-74FB-44BE-9034-CF1983D7B972}"/>
    <pc:docChg chg="delSld">
      <pc:chgData name="Not M_ur_t_ada" userId="555160e609be70ba" providerId="LiveId" clId="{9A53F1A0-74FB-44BE-9034-CF1983D7B972}" dt="2024-10-16T15:40:53.676" v="0" actId="47"/>
      <pc:docMkLst>
        <pc:docMk/>
      </pc:docMkLst>
      <pc:sldChg chg="del">
        <pc:chgData name="Not M_ur_t_ada" userId="555160e609be70ba" providerId="LiveId" clId="{9A53F1A0-74FB-44BE-9034-CF1983D7B972}" dt="2024-10-16T15:40:53.676" v="0" actId="47"/>
        <pc:sldMkLst>
          <pc:docMk/>
          <pc:sldMk cId="2553933953"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57E0F-FB60-4A3F-8D4C-FF265B75EFE2}" type="datetimeFigureOut">
              <a:rPr lang="en-US" smtClean="0"/>
              <a:t>10/16/2024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DE943-E55E-4943-A640-CBF42C44AE0F}" type="slidenum">
              <a:rPr lang="en-US" smtClean="0"/>
              <a:t>‹#›</a:t>
            </a:fld>
            <a:endParaRPr lang="en-US"/>
          </a:p>
        </p:txBody>
      </p:sp>
    </p:spTree>
    <p:extLst>
      <p:ext uri="{BB962C8B-B14F-4D97-AF65-F5344CB8AC3E}">
        <p14:creationId xmlns:p14="http://schemas.microsoft.com/office/powerpoint/2010/main" val="40784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DDE943-E55E-4943-A640-CBF42C44AE0F}" type="slidenum">
              <a:rPr lang="en-US" smtClean="0"/>
              <a:t>23</a:t>
            </a:fld>
            <a:endParaRPr lang="en-US"/>
          </a:p>
        </p:txBody>
      </p:sp>
    </p:spTree>
    <p:extLst>
      <p:ext uri="{BB962C8B-B14F-4D97-AF65-F5344CB8AC3E}">
        <p14:creationId xmlns:p14="http://schemas.microsoft.com/office/powerpoint/2010/main" val="375599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hyperlink" Target="https://www.academia.edu/" TargetMode="Externa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youtube.com/watch?v=pwymX2LxnQ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6477000" cy="2395972"/>
          </a:xfrm>
        </p:spPr>
        <p:txBody>
          <a:bodyPr>
            <a:noAutofit/>
          </a:bodyPr>
          <a:lstStyle/>
          <a:p>
            <a:pPr rtl="1"/>
            <a:r>
              <a:rPr lang="ar-IQ" sz="4800" b="1" dirty="0">
                <a:solidFill>
                  <a:srgbClr val="FF0000"/>
                </a:solidFill>
              </a:rPr>
              <a:t>تعزيز السمعة العلميــــــة : استراتيجيـــــات واسرار مؤشر هيرش والتميـــــز فــي الابحاث</a:t>
            </a:r>
            <a:endParaRPr lang="en-US" sz="4800" b="1" dirty="0">
              <a:solidFill>
                <a:srgbClr val="FF0000"/>
              </a:solidFill>
            </a:endParaRPr>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5"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880461" y="2852117"/>
            <a:ext cx="5053740" cy="2039714"/>
          </a:xfrm>
        </p:spPr>
      </p:pic>
      <p:sp>
        <p:nvSpPr>
          <p:cNvPr id="6" name="Content Placeholder 5"/>
          <p:cNvSpPr>
            <a:spLocks noGrp="1"/>
          </p:cNvSpPr>
          <p:nvPr>
            <p:ph sz="half" idx="2"/>
          </p:nvPr>
        </p:nvSpPr>
        <p:spPr>
          <a:xfrm>
            <a:off x="1905000" y="5043176"/>
            <a:ext cx="5181600" cy="1638542"/>
          </a:xfrm>
          <a:effectLst>
            <a:outerShdw blurRad="152400" dist="317500" dir="5400000" sx="90000" sy="-19000" rotWithShape="0">
              <a:prstClr val="black">
                <a:alpha val="15000"/>
              </a:prstClr>
            </a:outerShdw>
          </a:effectLst>
        </p:spPr>
        <p:txBody>
          <a:bodyPr>
            <a:normAutofit/>
          </a:bodyPr>
          <a:lstStyle/>
          <a:p>
            <a:pPr marL="0" indent="0" algn="ctr" rtl="1">
              <a:buNone/>
            </a:pPr>
            <a:r>
              <a:rPr lang="ar-IQ" b="1" dirty="0">
                <a:effectLst>
                  <a:outerShdw blurRad="38100" dist="38100" dir="2700000" algn="tl">
                    <a:srgbClr val="000000">
                      <a:alpha val="43137"/>
                    </a:srgbClr>
                  </a:outerShdw>
                </a:effectLst>
                <a:cs typeface="+mj-cs"/>
              </a:rPr>
              <a:t>المحاضــــــــــــر :</a:t>
            </a:r>
          </a:p>
          <a:p>
            <a:pPr marL="0" indent="0" algn="ctr" rtl="1">
              <a:buNone/>
            </a:pPr>
            <a:r>
              <a:rPr lang="ar-IQ" b="1" dirty="0">
                <a:effectLst>
                  <a:outerShdw blurRad="38100" dist="38100" dir="2700000" algn="tl">
                    <a:srgbClr val="000000">
                      <a:alpha val="43137"/>
                    </a:srgbClr>
                  </a:outerShdw>
                </a:effectLst>
                <a:cs typeface="+mj-cs"/>
              </a:rPr>
              <a:t>أ.د. جــلال حميد حمزة الجبــوري آل واوي</a:t>
            </a:r>
          </a:p>
          <a:p>
            <a:pPr marL="0" indent="0" algn="ctr" rtl="1">
              <a:buNone/>
            </a:pPr>
            <a:r>
              <a:rPr lang="ar-IQ" b="1" dirty="0"/>
              <a:t>كلية علوم الهندسة الزراعية - جامعة بغداد</a:t>
            </a:r>
            <a:endParaRPr lang="ar-IQ" b="1" dirty="0">
              <a:effectLst>
                <a:outerShdw blurRad="38100" dist="38100" dir="2700000" algn="tl">
                  <a:srgbClr val="000000">
                    <a:alpha val="43137"/>
                  </a:srgbClr>
                </a:outerShdw>
              </a:effectLst>
              <a:cs typeface="+mj-cs"/>
            </a:endParaRPr>
          </a:p>
        </p:txBody>
      </p:sp>
      <p:pic>
        <p:nvPicPr>
          <p:cNvPr id="9" name="Picture 8">
            <a:extLst>
              <a:ext uri="{FF2B5EF4-FFF2-40B4-BE49-F238E27FC236}">
                <a16:creationId xmlns:a16="http://schemas.microsoft.com/office/drawing/2014/main" id="{5A961021-12ED-491C-BBD9-C9A08F5EAE73}"/>
              </a:ext>
            </a:extLst>
          </p:cNvPr>
          <p:cNvPicPr>
            <a:picLocks noChangeAspect="1"/>
          </p:cNvPicPr>
          <p:nvPr/>
        </p:nvPicPr>
        <p:blipFill>
          <a:blip r:embed="rId6"/>
          <a:stretch>
            <a:fillRect/>
          </a:stretch>
        </p:blipFill>
        <p:spPr>
          <a:xfrm>
            <a:off x="35171" y="4916190"/>
            <a:ext cx="1845290" cy="1906639"/>
          </a:xfrm>
          <a:prstGeom prst="rect">
            <a:avLst/>
          </a:prstGeom>
        </p:spPr>
      </p:pic>
    </p:spTree>
    <p:extLst>
      <p:ext uri="{BB962C8B-B14F-4D97-AF65-F5344CB8AC3E}">
        <p14:creationId xmlns:p14="http://schemas.microsoft.com/office/powerpoint/2010/main" val="364208910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8" presetClass="emph" presetSubtype="0" repeatCount="indefinite" fill="hold" grpId="1" nodeType="afterEffect">
                                  <p:stCondLst>
                                    <p:cond delay="0"/>
                                  </p:stCondLst>
                                  <p:iterate type="lt">
                                    <p:tmPct val="4000"/>
                                  </p:iterate>
                                  <p:childTnLst>
                                    <p:set>
                                      <p:cBhvr override="childStyle">
                                        <p:cTn id="13" dur="500" fill="hold"/>
                                        <p:tgtEl>
                                          <p:spTgt spid="4"/>
                                        </p:tgtEl>
                                        <p:attrNameLst>
                                          <p:attrName>style.textDecorationUnderline</p:attrName>
                                        </p:attrNameLst>
                                      </p:cBhvr>
                                      <p:to>
                                        <p:strVal val="true"/>
                                      </p:to>
                                    </p:set>
                                  </p:childTnLst>
                                </p:cTn>
                              </p:par>
                              <p:par>
                                <p:cTn id="14" presetID="31" presetClass="entr" presetSubtype="0" repeatCount="2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repeatCount="2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40"/>
                            </p:stCondLst>
                            <p:childTnLst>
                              <p:par>
                                <p:cTn id="27" presetID="31" presetClass="entr" presetSubtype="0" repeatCount="200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53" presetClass="entr" presetSubtype="16" repeatCount="200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0" fill="hold"/>
                                        <p:tgtEl>
                                          <p:spTgt spid="5"/>
                                        </p:tgtEl>
                                        <p:attrNameLst>
                                          <p:attrName>ppt_w</p:attrName>
                                        </p:attrNameLst>
                                      </p:cBhvr>
                                      <p:tavLst>
                                        <p:tav tm="0">
                                          <p:val>
                                            <p:fltVal val="0"/>
                                          </p:val>
                                        </p:tav>
                                        <p:tav tm="100000">
                                          <p:val>
                                            <p:strVal val="#ppt_w"/>
                                          </p:val>
                                        </p:tav>
                                      </p:tavLst>
                                    </p:anim>
                                    <p:anim calcmode="lin" valueType="num">
                                      <p:cBhvr>
                                        <p:cTn id="36" dur="5000" fill="hold"/>
                                        <p:tgtEl>
                                          <p:spTgt spid="5"/>
                                        </p:tgtEl>
                                        <p:attrNameLst>
                                          <p:attrName>ppt_h</p:attrName>
                                        </p:attrNameLst>
                                      </p:cBhvr>
                                      <p:tavLst>
                                        <p:tav tm="0">
                                          <p:val>
                                            <p:fltVal val="0"/>
                                          </p:val>
                                        </p:tav>
                                        <p:tav tm="100000">
                                          <p:val>
                                            <p:strVal val="#ppt_h"/>
                                          </p:val>
                                        </p:tav>
                                      </p:tavLst>
                                    </p:anim>
                                    <p:animEffect transition="in" filter="fade">
                                      <p:cBhvr>
                                        <p:cTn id="37" dur="5000"/>
                                        <p:tgtEl>
                                          <p:spTgt spid="5"/>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additive="base">
                                        <p:cTn id="4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additive="base">
                                        <p:cTn id="4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0" presetID="53" presetClass="entr" presetSubtype="16" repeatCount="200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0" fill="hold"/>
                                        <p:tgtEl>
                                          <p:spTgt spid="9"/>
                                        </p:tgtEl>
                                        <p:attrNameLst>
                                          <p:attrName>ppt_w</p:attrName>
                                        </p:attrNameLst>
                                      </p:cBhvr>
                                      <p:tavLst>
                                        <p:tav tm="0">
                                          <p:val>
                                            <p:fltVal val="0"/>
                                          </p:val>
                                        </p:tav>
                                        <p:tav tm="100000">
                                          <p:val>
                                            <p:strVal val="#ppt_w"/>
                                          </p:val>
                                        </p:tav>
                                      </p:tavLst>
                                    </p:anim>
                                    <p:anim calcmode="lin" valueType="num">
                                      <p:cBhvr>
                                        <p:cTn id="53" dur="2000" fill="hold"/>
                                        <p:tgtEl>
                                          <p:spTgt spid="9"/>
                                        </p:tgtEl>
                                        <p:attrNameLst>
                                          <p:attrName>ppt_h</p:attrName>
                                        </p:attrNameLst>
                                      </p:cBhvr>
                                      <p:tavLst>
                                        <p:tav tm="0">
                                          <p:val>
                                            <p:fltVal val="0"/>
                                          </p:val>
                                        </p:tav>
                                        <p:tav tm="100000">
                                          <p:val>
                                            <p:strVal val="#ppt_h"/>
                                          </p:val>
                                        </p:tav>
                                      </p:tavLst>
                                    </p:anim>
                                    <p:animEffect transition="in" filter="fade">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حافظ على تحديث صفحات الويب المتخصصة وتحديث قوائم اوراقك البحثية المنشورة.</a:t>
            </a:r>
            <a:endParaRPr lang="en-US" sz="3600" dirty="0">
              <a:solidFill>
                <a:srgbClr val="FF0000"/>
              </a:solidFill>
            </a:endParaRPr>
          </a:p>
        </p:txBody>
      </p:sp>
      <p:sp>
        <p:nvSpPr>
          <p:cNvPr id="6" name="Content Placeholder 5"/>
          <p:cNvSpPr>
            <a:spLocks noGrp="1"/>
          </p:cNvSpPr>
          <p:nvPr>
            <p:ph sz="half" idx="2"/>
          </p:nvPr>
        </p:nvSpPr>
        <p:spPr>
          <a:xfrm>
            <a:off x="4343400" y="2362200"/>
            <a:ext cx="4343400" cy="3360761"/>
          </a:xfrm>
        </p:spPr>
        <p:txBody>
          <a:bodyPr>
            <a:noAutofit/>
          </a:bodyPr>
          <a:lstStyle/>
          <a:p>
            <a:pPr algn="r" rtl="1"/>
            <a:r>
              <a:rPr lang="ar-SA" sz="3200" b="1" dirty="0"/>
              <a:t>إن الأرشفة الذاتية على الويب والربط بين قوائم اوراقك البحثية المنشورة تزيد من إمكانية الوصول إليها بحرية ومن نسبة الاستشهاد بها بنسبة 50% أو أكثر.</a:t>
            </a:r>
            <a:endParaRPr lang="en-US" sz="3200"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33600" y="5257800"/>
            <a:ext cx="914400" cy="914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581400"/>
            <a:ext cx="914400" cy="914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4756244"/>
            <a:ext cx="914400" cy="914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4756244"/>
            <a:ext cx="914400" cy="914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2826" y="2590800"/>
            <a:ext cx="1612374" cy="914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3581400"/>
            <a:ext cx="914400" cy="9144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9458" y="3657600"/>
            <a:ext cx="1253342" cy="1403444"/>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4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4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par>
                          <p:cTn id="26" fill="hold">
                            <p:stCondLst>
                              <p:cond delay="8000"/>
                            </p:stCondLst>
                            <p:childTnLst>
                              <p:par>
                                <p:cTn id="27" presetID="45"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ppt_w</p:attrName>
                                        </p:attrNameLst>
                                      </p:cBhvr>
                                      <p:tavLst>
                                        <p:tav tm="0" fmla="#ppt_w*sin(2.5*pi*$)">
                                          <p:val>
                                            <p:fltVal val="0"/>
                                          </p:val>
                                        </p:tav>
                                        <p:tav tm="100000">
                                          <p:val>
                                            <p:fltVal val="1"/>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10000"/>
                            </p:stCondLst>
                            <p:childTnLst>
                              <p:par>
                                <p:cTn id="33" presetID="4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childTnLst>
                          </p:cTn>
                        </p:par>
                        <p:par>
                          <p:cTn id="38" fill="hold">
                            <p:stCondLst>
                              <p:cond delay="12000"/>
                            </p:stCondLst>
                            <p:childTnLst>
                              <p:par>
                                <p:cTn id="39" presetID="45"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anim calcmode="lin" valueType="num">
                                      <p:cBhvr>
                                        <p:cTn id="42" dur="2000" fill="hold"/>
                                        <p:tgtEl>
                                          <p:spTgt spid="7"/>
                                        </p:tgtEl>
                                        <p:attrNameLst>
                                          <p:attrName>ppt_w</p:attrName>
                                        </p:attrNameLst>
                                      </p:cBhvr>
                                      <p:tavLst>
                                        <p:tav tm="0" fmla="#ppt_w*sin(2.5*pi*$)">
                                          <p:val>
                                            <p:fltVal val="0"/>
                                          </p:val>
                                        </p:tav>
                                        <p:tav tm="100000">
                                          <p:val>
                                            <p:fltVal val="1"/>
                                          </p:val>
                                        </p:tav>
                                      </p:tavLst>
                                    </p:anim>
                                    <p:anim calcmode="lin" valueType="num">
                                      <p:cBhvr>
                                        <p:cTn id="43" dur="20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14000"/>
                            </p:stCondLst>
                            <p:childTnLst>
                              <p:par>
                                <p:cTn id="45" presetID="45"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anim calcmode="lin" valueType="num">
                                      <p:cBhvr>
                                        <p:cTn id="48" dur="2000" fill="hold"/>
                                        <p:tgtEl>
                                          <p:spTgt spid="12"/>
                                        </p:tgtEl>
                                        <p:attrNameLst>
                                          <p:attrName>ppt_w</p:attrName>
                                        </p:attrNameLst>
                                      </p:cBhvr>
                                      <p:tavLst>
                                        <p:tav tm="0" fmla="#ppt_w*sin(2.5*pi*$)">
                                          <p:val>
                                            <p:fltVal val="0"/>
                                          </p:val>
                                        </p:tav>
                                        <p:tav tm="100000">
                                          <p:val>
                                            <p:fltVal val="1"/>
                                          </p:val>
                                        </p:tav>
                                      </p:tavLst>
                                    </p:anim>
                                    <p:anim calcmode="lin" valueType="num">
                                      <p:cBhvr>
                                        <p:cTn id="4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wheel(1)">
                                      <p:cBhvr>
                                        <p:cTn id="5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اجعل العثور على ورقتك البحثية سهلاً، ولاسيما للباحثين عبر الإنترنت.</a:t>
            </a:r>
            <a:endParaRPr lang="en-US" sz="3600" dirty="0">
              <a:solidFill>
                <a:srgbClr val="FF0000"/>
              </a:solidFill>
            </a:endParaRPr>
          </a:p>
        </p:txBody>
      </p:sp>
      <p:sp>
        <p:nvSpPr>
          <p:cNvPr id="6" name="Content Placeholder 5"/>
          <p:cNvSpPr>
            <a:spLocks noGrp="1"/>
          </p:cNvSpPr>
          <p:nvPr>
            <p:ph sz="half" idx="2"/>
          </p:nvPr>
        </p:nvSpPr>
        <p:spPr>
          <a:xfrm>
            <a:off x="3886200" y="2362200"/>
            <a:ext cx="4800600" cy="3360761"/>
          </a:xfrm>
        </p:spPr>
        <p:txBody>
          <a:bodyPr>
            <a:noAutofit/>
          </a:bodyPr>
          <a:lstStyle/>
          <a:p>
            <a:pPr algn="r" rtl="1"/>
            <a:r>
              <a:rPr lang="ar-SA" sz="3200" b="1" dirty="0"/>
              <a:t>هناك علاقة ارتباط </a:t>
            </a:r>
            <a:r>
              <a:rPr lang="ar-IQ" sz="3200" b="1" dirty="0"/>
              <a:t>ع</a:t>
            </a:r>
            <a:r>
              <a:rPr lang="ar-SA" sz="3200" b="1" dirty="0"/>
              <a:t>الية بين عدد مرات تنزيل الورقة البحثية من الانترنيت وعدد مرات الاستشهاد بها.</a:t>
            </a:r>
            <a:endParaRPr lang="ar-IQ" sz="3200" b="1" dirty="0"/>
          </a:p>
          <a:p>
            <a:pPr algn="r" rtl="1"/>
            <a:r>
              <a:rPr lang="ar-SA" sz="3200" b="1" dirty="0">
                <a:solidFill>
                  <a:srgbClr val="0070C0"/>
                </a:solidFill>
              </a:rPr>
              <a:t>هناك علاقة بين الأوراق البحثية التي يتم الاستشهاد بها بشكل كبير ونشرها على الإنترنت.</a:t>
            </a:r>
            <a:endParaRPr lang="en-US" sz="3200"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422160"/>
            <a:ext cx="4027357" cy="2013679"/>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الوصول المفتوح</a:t>
            </a:r>
            <a:r>
              <a:rPr lang="en-US" sz="3600" b="1" dirty="0">
                <a:solidFill>
                  <a:srgbClr val="FF0000"/>
                </a:solidFill>
              </a:rPr>
              <a:t> (OA) </a:t>
            </a:r>
            <a:r>
              <a:rPr lang="ar-SA" sz="3600" b="1" dirty="0">
                <a:solidFill>
                  <a:srgbClr val="FF0000"/>
                </a:solidFill>
              </a:rPr>
              <a:t>يزيد من معدل الاستشهاد.</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a:bodyPr>
          <a:lstStyle/>
          <a:p>
            <a:pPr algn="r" rtl="1"/>
            <a:r>
              <a:rPr lang="ar-SA" b="1" dirty="0"/>
              <a:t>الوصول المفتوح له تأثير إيجابي على زيادة معدلات الاستشهاد.</a:t>
            </a:r>
            <a:endParaRPr lang="ar-IQ" b="1" dirty="0"/>
          </a:p>
          <a:p>
            <a:pPr algn="r" rtl="1"/>
            <a:r>
              <a:rPr lang="ar-SA" b="1" dirty="0">
                <a:solidFill>
                  <a:srgbClr val="0070C0"/>
                </a:solidFill>
              </a:rPr>
              <a:t>أن التقصي والبحث عبر الإنترنت أكثر كفاءة، ويقود الباحثين بسرعة إلى الآراء السائدة. </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743200"/>
            <a:ext cx="4038600" cy="3439762"/>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إيداع الورقة البحثية في مستودع الوصول المفتوح.</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lnSpcReduction="10000"/>
          </a:bodyPr>
          <a:lstStyle/>
          <a:p>
            <a:pPr algn="r" rtl="1"/>
            <a:r>
              <a:rPr lang="ar-SA" b="1" dirty="0"/>
              <a:t>ارتفع عدد الاستشهادات للاوراق البحثية</a:t>
            </a:r>
            <a:r>
              <a:rPr lang="ar-IQ" b="1" dirty="0"/>
              <a:t> بعد ايداعها في </a:t>
            </a:r>
            <a:r>
              <a:rPr lang="ar-SA" b="1" dirty="0"/>
              <a:t>مستودع الجامعة المفتوح الوصول، على الرغم من </a:t>
            </a:r>
            <a:r>
              <a:rPr lang="ar-IQ" b="1" dirty="0"/>
              <a:t>ان </a:t>
            </a:r>
            <a:r>
              <a:rPr lang="ar-SA" b="1" dirty="0"/>
              <a:t>ارتفاع معدل النشر كان قليلاً خلال الفترة نفسها، إلا أن الزيادة في الاستشهادات كانت </a:t>
            </a:r>
            <a:r>
              <a:rPr lang="ar-IQ" b="1" dirty="0"/>
              <a:t>عالية</a:t>
            </a:r>
            <a:r>
              <a:rPr lang="ar-SA" b="1" dirty="0"/>
              <a:t>.</a:t>
            </a:r>
            <a:endParaRPr lang="en-US"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48152"/>
            <a:ext cx="3640463" cy="4076448"/>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33400" y="3268639"/>
            <a:ext cx="8153400" cy="3360761"/>
          </a:xfrm>
        </p:spPr>
        <p:txBody>
          <a:bodyPr>
            <a:noAutofit/>
          </a:bodyPr>
          <a:lstStyle/>
          <a:p>
            <a:pPr algn="r" rtl="1"/>
            <a:r>
              <a:rPr lang="ar-SA" b="1" dirty="0"/>
              <a:t>يُظهر تحليل الاستشهادات أن الأوراق البحثية التي تضم مؤلفين مشاركين دوليين يتم الاستشهاد بها بما يصل إلى </a:t>
            </a:r>
            <a:r>
              <a:rPr lang="ar-SA" b="1" dirty="0">
                <a:solidFill>
                  <a:srgbClr val="FF0000"/>
                </a:solidFill>
              </a:rPr>
              <a:t>أربع مرات أكثر </a:t>
            </a:r>
            <a:r>
              <a:rPr lang="ar-SA" b="1" dirty="0"/>
              <a:t>من تلك التي لا تحتوي على مؤلفين مشاركين دوليين.</a:t>
            </a:r>
            <a:endParaRPr lang="ar-IQ" b="1" dirty="0"/>
          </a:p>
          <a:p>
            <a:pPr algn="r" rtl="1"/>
            <a:r>
              <a:rPr lang="ar-SA" b="1" dirty="0">
                <a:solidFill>
                  <a:srgbClr val="0070C0"/>
                </a:solidFill>
              </a:rPr>
              <a:t>أن الأوراق البحثية المنشورة بالتعاون بين بلدان متعددة أو معاهد متعددة يتم الاستشهاد بها بشكل أكبر.</a:t>
            </a:r>
            <a:endParaRPr lang="ar-IQ" b="1" dirty="0">
              <a:solidFill>
                <a:srgbClr val="0070C0"/>
              </a:solidFill>
            </a:endParaRPr>
          </a:p>
          <a:p>
            <a:pPr algn="r" rtl="1"/>
            <a:r>
              <a:rPr lang="ar-SA" b="1" dirty="0"/>
              <a:t>يحصل المؤلفون الذين غالباً ما يشاركون في التعاون الدولي على عدد أكبر من الاستشهادات.</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9" y="-73881"/>
            <a:ext cx="3585773" cy="2363846"/>
          </a:xfrm>
          <a:prstGeom prst="rect">
            <a:avLst/>
          </a:prstGeom>
        </p:spPr>
      </p:pic>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233" y="0"/>
            <a:ext cx="3585773" cy="2316960"/>
          </a:xfrm>
        </p:spPr>
      </p:pic>
      <p:sp>
        <p:nvSpPr>
          <p:cNvPr id="4" name="Title 3"/>
          <p:cNvSpPr>
            <a:spLocks noGrp="1"/>
          </p:cNvSpPr>
          <p:nvPr>
            <p:ph type="title"/>
          </p:nvPr>
        </p:nvSpPr>
        <p:spPr>
          <a:xfrm>
            <a:off x="2590800" y="2109400"/>
            <a:ext cx="4343400" cy="1143000"/>
          </a:xfrm>
        </p:spPr>
        <p:txBody>
          <a:bodyPr>
            <a:noAutofit/>
          </a:bodyPr>
          <a:lstStyle/>
          <a:p>
            <a:pPr lvl="0" rtl="1"/>
            <a:r>
              <a:rPr lang="ar-IQ" sz="3600" b="1" dirty="0">
                <a:solidFill>
                  <a:srgbClr val="FF0000"/>
                </a:solidFill>
              </a:rPr>
              <a:t>ال</a:t>
            </a:r>
            <a:r>
              <a:rPr lang="ar-SA" sz="3600" b="1" dirty="0">
                <a:solidFill>
                  <a:srgbClr val="FF0000"/>
                </a:solidFill>
              </a:rPr>
              <a:t>نشر مع مؤلفين عالميين.</a:t>
            </a:r>
            <a:endParaRPr lang="en-US" sz="3600" dirty="0">
              <a:solidFill>
                <a:srgbClr val="FF0000"/>
              </a:solidFill>
            </a:endParaRPr>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heel(1)">
                                      <p:cBhvr>
                                        <p:cTn id="11" dur="2000"/>
                                        <p:tgtEl>
                                          <p:spTgt spid="6">
                                            <p:txEl>
                                              <p:pRg st="0" end="0"/>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2000"/>
                                        <p:tgtEl>
                                          <p:spTgt spid="6">
                                            <p:txEl>
                                              <p:pRg st="1" end="1"/>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heel(1)">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يتم الاستشهاد بالاوراق البحثية التي كتبها الفريق بشكل أكبر من تلك كتبها الافراد.</a:t>
            </a:r>
            <a:endParaRPr lang="en-US" sz="3600" dirty="0">
              <a:solidFill>
                <a:srgbClr val="FF0000"/>
              </a:solidFill>
            </a:endParaRPr>
          </a:p>
        </p:txBody>
      </p:sp>
      <p:sp>
        <p:nvSpPr>
          <p:cNvPr id="6" name="Content Placeholder 5"/>
          <p:cNvSpPr>
            <a:spLocks noGrp="1"/>
          </p:cNvSpPr>
          <p:nvPr>
            <p:ph sz="half" idx="2"/>
          </p:nvPr>
        </p:nvSpPr>
        <p:spPr>
          <a:xfrm>
            <a:off x="2438400" y="1676400"/>
            <a:ext cx="6248400" cy="3360761"/>
          </a:xfrm>
        </p:spPr>
        <p:txBody>
          <a:bodyPr>
            <a:noAutofit/>
          </a:bodyPr>
          <a:lstStyle/>
          <a:p>
            <a:pPr algn="r" rtl="1"/>
            <a:r>
              <a:rPr lang="ar-IQ" sz="3200" b="1" dirty="0"/>
              <a:t>درس 19.9 مليون ورقة بحثية على مدار 50 عاماً فوجد أن الأوراق البحثية التي يكتبها الفريق عادةً ما تنتج أبحاثاً يتم الاستشهاد بها بشكل متكرر أكثر من الأفراد.</a:t>
            </a:r>
          </a:p>
          <a:p>
            <a:pPr algn="r" rtl="1"/>
            <a:r>
              <a:rPr lang="ar-IQ" sz="3200" b="1" dirty="0">
                <a:solidFill>
                  <a:srgbClr val="0070C0"/>
                </a:solidFill>
              </a:rPr>
              <a:t>الأبحاث الجماعية يتم الاستشهاد بها بشكل متكرر أكثر من الأبحاث الفردية.</a:t>
            </a:r>
          </a:p>
          <a:p>
            <a:pPr algn="r" rtl="1"/>
            <a:r>
              <a:rPr lang="ar-IQ" sz="3200" b="1" dirty="0"/>
              <a:t>عادةً ما يتم تأليف الأوراق البحثية ذات الاستشهادات العالية بواسطة عدد كبير من العلماء.</a:t>
            </a:r>
            <a:endParaRPr lang="en-US" sz="3200"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93" y="4014938"/>
            <a:ext cx="2699895" cy="20249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5" y="1568577"/>
            <a:ext cx="2415915" cy="2415915"/>
          </a:xfrm>
          <a:prstGeom prst="rect">
            <a:avLst/>
          </a:prstGeom>
        </p:spPr>
      </p:pic>
    </p:spTree>
    <p:extLst>
      <p:ext uri="{BB962C8B-B14F-4D97-AF65-F5344CB8AC3E}">
        <p14:creationId xmlns:p14="http://schemas.microsoft.com/office/powerpoint/2010/main" val="407784654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heel(1)">
                                      <p:cBhvr>
                                        <p:cTn id="3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457200"/>
            <a:ext cx="5334000" cy="914400"/>
          </a:xfrm>
        </p:spPr>
        <p:txBody>
          <a:bodyPr>
            <a:noAutofit/>
          </a:bodyPr>
          <a:lstStyle/>
          <a:p>
            <a:pPr lvl="0" rtl="1"/>
            <a:r>
              <a:rPr lang="ar-SA" sz="3600" b="1" dirty="0">
                <a:solidFill>
                  <a:srgbClr val="FF0000"/>
                </a:solidFill>
              </a:rPr>
              <a:t>استخدم المزيد من المراجع</a:t>
            </a:r>
            <a:endParaRPr lang="en-US" sz="3600" dirty="0">
              <a:solidFill>
                <a:srgbClr val="FF000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447800"/>
            <a:ext cx="7946258" cy="4800600"/>
          </a:xfrm>
        </p:spPr>
      </p:pic>
      <p:sp>
        <p:nvSpPr>
          <p:cNvPr id="6" name="Content Placeholder 5"/>
          <p:cNvSpPr>
            <a:spLocks noGrp="1"/>
          </p:cNvSpPr>
          <p:nvPr>
            <p:ph sz="half" idx="2"/>
          </p:nvPr>
        </p:nvSpPr>
        <p:spPr>
          <a:xfrm>
            <a:off x="4343400" y="1600200"/>
            <a:ext cx="4114800" cy="1828800"/>
          </a:xfrm>
        </p:spPr>
        <p:txBody>
          <a:bodyPr>
            <a:noAutofit/>
          </a:bodyPr>
          <a:lstStyle/>
          <a:p>
            <a:pPr algn="r" rtl="1"/>
            <a:r>
              <a:rPr lang="ar-IQ" b="1" dirty="0"/>
              <a:t>هناك علاقة قوية بشكل ملفت للنظر بين عدد الاستشهادات التي تتلقاها الورقة البحثية وعدد مراجعها.</a:t>
            </a:r>
            <a:endParaRPr lang="en-US" b="1" dirty="0"/>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Autofit/>
          </a:bodyPr>
          <a:lstStyle/>
          <a:p>
            <a:pPr lvl="0" rtl="1"/>
            <a:r>
              <a:rPr lang="ar-SA" sz="3600" b="1" dirty="0">
                <a:solidFill>
                  <a:srgbClr val="FF0000"/>
                </a:solidFill>
              </a:rPr>
              <a:t>نشر ورقة بحثية أطول</a:t>
            </a:r>
            <a:endParaRPr lang="en-US" sz="3600" dirty="0">
              <a:solidFill>
                <a:srgbClr val="FF0000"/>
              </a:solidFill>
            </a:endParaRPr>
          </a:p>
        </p:txBody>
      </p:sp>
      <p:sp>
        <p:nvSpPr>
          <p:cNvPr id="6" name="Content Placeholder 5"/>
          <p:cNvSpPr>
            <a:spLocks noGrp="1"/>
          </p:cNvSpPr>
          <p:nvPr>
            <p:ph sz="half" idx="2"/>
          </p:nvPr>
        </p:nvSpPr>
        <p:spPr>
          <a:xfrm>
            <a:off x="457200" y="1676400"/>
            <a:ext cx="8229600" cy="3886200"/>
          </a:xfrm>
        </p:spPr>
        <p:txBody>
          <a:bodyPr>
            <a:normAutofit/>
          </a:bodyPr>
          <a:lstStyle/>
          <a:p>
            <a:pPr algn="r" rtl="1"/>
            <a:r>
              <a:rPr lang="ar-IQ" sz="4400" b="1" dirty="0"/>
              <a:t>تجمع الورقة البحثية الأطول عدداً أكبر من الاستشهادات.</a:t>
            </a:r>
          </a:p>
          <a:p>
            <a:pPr algn="r" rtl="1"/>
            <a:r>
              <a:rPr lang="ar-IQ" sz="4400" b="1" dirty="0">
                <a:solidFill>
                  <a:srgbClr val="0070C0"/>
                </a:solidFill>
              </a:rPr>
              <a:t>وجد أن الأوراق الأطول ترتبط بمزيد من الاستشهادات.</a:t>
            </a:r>
            <a:endParaRPr lang="en-US" sz="4400" b="1" dirty="0">
              <a:solidFill>
                <a:srgbClr val="0070C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84" y="4186958"/>
            <a:ext cx="5023455" cy="2637314"/>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381000"/>
            <a:ext cx="4114800" cy="1524000"/>
          </a:xfrm>
        </p:spPr>
        <p:txBody>
          <a:bodyPr>
            <a:noAutofit/>
          </a:bodyPr>
          <a:lstStyle/>
          <a:p>
            <a:pPr lvl="0" rtl="1"/>
            <a:r>
              <a:rPr lang="ar-SA" sz="3600" b="1" dirty="0">
                <a:solidFill>
                  <a:srgbClr val="FF0000"/>
                </a:solidFill>
              </a:rPr>
              <a:t>نشر الأبحاث مع الحائزين على جائزة نوبل</a:t>
            </a:r>
            <a:r>
              <a:rPr lang="ar-IQ" sz="3600" b="1" dirty="0">
                <a:solidFill>
                  <a:srgbClr val="FF0000"/>
                </a:solidFill>
              </a:rPr>
              <a:t>.</a:t>
            </a:r>
            <a:endParaRPr lang="en-US" sz="3600" dirty="0">
              <a:solidFill>
                <a:srgbClr val="FF0000"/>
              </a:solidFill>
            </a:endParaRPr>
          </a:p>
        </p:txBody>
      </p:sp>
      <p:sp>
        <p:nvSpPr>
          <p:cNvPr id="6" name="Content Placeholder 5"/>
          <p:cNvSpPr>
            <a:spLocks noGrp="1"/>
          </p:cNvSpPr>
          <p:nvPr>
            <p:ph sz="half" idx="2"/>
          </p:nvPr>
        </p:nvSpPr>
        <p:spPr>
          <a:xfrm>
            <a:off x="4648200" y="1668439"/>
            <a:ext cx="4038600" cy="3360761"/>
          </a:xfrm>
        </p:spPr>
        <p:txBody>
          <a:bodyPr>
            <a:normAutofit fontScale="92500"/>
          </a:bodyPr>
          <a:lstStyle/>
          <a:p>
            <a:pPr algn="r" rtl="1"/>
            <a:r>
              <a:rPr lang="ar-IQ" b="1" dirty="0"/>
              <a:t>بعض الأوراق البحثية البارزة التي كتبها الحائزون على جائزة نوبل تمنح مؤلفيها دفعة مفاجئة في معدل الاقتباس بسرعة كبيرة، ويمتد هذا التعزيز إلى الأوراق البحثية السابقة للمؤلف أيضاً، حتى لو كانت في مجالات غير ذات صلة.</a:t>
            </a:r>
            <a:endParaRPr lang="en-US" b="1" dirty="0"/>
          </a:p>
        </p:txBody>
      </p:sp>
      <p:pic>
        <p:nvPicPr>
          <p:cNvPr id="3" name="Content Placeholder 2"/>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0575"/>
          <a:stretch/>
        </p:blipFill>
        <p:spPr>
          <a:xfrm>
            <a:off x="0" y="0"/>
            <a:ext cx="4724400" cy="68769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953000"/>
            <a:ext cx="3125400" cy="1797105"/>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066800"/>
            <a:ext cx="6400800" cy="1143000"/>
          </a:xfrm>
        </p:spPr>
        <p:txBody>
          <a:bodyPr>
            <a:noAutofit/>
          </a:bodyPr>
          <a:lstStyle/>
          <a:p>
            <a:pPr lvl="0" rtl="1"/>
            <a:r>
              <a:rPr lang="ar-SA" sz="3600" b="1" dirty="0">
                <a:solidFill>
                  <a:srgbClr val="FF0000"/>
                </a:solidFill>
              </a:rPr>
              <a:t>المساهمة في ويكيبيديا </a:t>
            </a:r>
            <a:r>
              <a:rPr lang="en-US" sz="3600" b="1" dirty="0">
                <a:solidFill>
                  <a:srgbClr val="FF0000"/>
                </a:solidFill>
              </a:rPr>
              <a:t>Wikipedia</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a:bodyPr>
          <a:lstStyle/>
          <a:p>
            <a:pPr algn="r" rtl="1"/>
            <a:r>
              <a:rPr lang="ar-IQ" b="1" dirty="0"/>
              <a:t>حاول المساهمة في ويكيبيديا (الموسوعة المجانية)، إذ تحصل الأوراق البحثية التي تم استخدامها كمرجع في معلومة ما في ويكيبيديا على استشهادات اكثر مقارنة ببقية الأوراق البحثية للمؤلف نفسه.</a:t>
            </a:r>
            <a:endParaRPr lang="en-US"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2287127" cy="228712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7" y="2286000"/>
            <a:ext cx="4626573" cy="42672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7092-1687-44EA-8FA8-D61A4721B0C3}"/>
              </a:ext>
            </a:extLst>
          </p:cNvPr>
          <p:cNvSpPr>
            <a:spLocks noGrp="1"/>
          </p:cNvSpPr>
          <p:nvPr>
            <p:ph type="title"/>
          </p:nvPr>
        </p:nvSpPr>
        <p:spPr>
          <a:xfrm>
            <a:off x="457200" y="304800"/>
            <a:ext cx="8229600" cy="1143000"/>
          </a:xfrm>
        </p:spPr>
        <p:txBody>
          <a:bodyPr>
            <a:noAutofit/>
          </a:bodyPr>
          <a:lstStyle/>
          <a:p>
            <a:pPr rtl="1"/>
            <a:r>
              <a:rPr lang="ar-IQ" sz="3200" b="1" dirty="0">
                <a:solidFill>
                  <a:srgbClr val="FF0000"/>
                </a:solidFill>
              </a:rPr>
              <a:t>تعزيز السمعة العلميــــــة :</a:t>
            </a:r>
            <a:br>
              <a:rPr lang="ar-IQ" sz="3200" b="1" dirty="0">
                <a:solidFill>
                  <a:srgbClr val="FF0000"/>
                </a:solidFill>
              </a:rPr>
            </a:br>
            <a:r>
              <a:rPr lang="ar-IQ" sz="3200" b="1" dirty="0">
                <a:solidFill>
                  <a:srgbClr val="FF0000"/>
                </a:solidFill>
              </a:rPr>
              <a:t>استراتيجيـــــات واسرار مؤشر هيرش والتميـــــز فــي الابحاث</a:t>
            </a:r>
            <a:endParaRPr lang="en-US" sz="3200" dirty="0"/>
          </a:p>
        </p:txBody>
      </p:sp>
      <p:sp>
        <p:nvSpPr>
          <p:cNvPr id="3" name="Content Placeholder 2">
            <a:extLst>
              <a:ext uri="{FF2B5EF4-FFF2-40B4-BE49-F238E27FC236}">
                <a16:creationId xmlns:a16="http://schemas.microsoft.com/office/drawing/2014/main" id="{7CF0C4B2-22D1-4042-B182-8BC8441A6BBB}"/>
              </a:ext>
            </a:extLst>
          </p:cNvPr>
          <p:cNvSpPr>
            <a:spLocks noGrp="1"/>
          </p:cNvSpPr>
          <p:nvPr>
            <p:ph idx="1"/>
          </p:nvPr>
        </p:nvSpPr>
        <p:spPr>
          <a:xfrm>
            <a:off x="457200" y="1600200"/>
            <a:ext cx="8229600" cy="4953000"/>
          </a:xfrm>
        </p:spPr>
        <p:txBody>
          <a:bodyPr>
            <a:noAutofit/>
          </a:bodyPr>
          <a:lstStyle/>
          <a:p>
            <a:pPr algn="just" rtl="1">
              <a:buFont typeface="Wingdings" panose="05000000000000000000" pitchFamily="2" charset="2"/>
              <a:buChar char="ü"/>
            </a:pPr>
            <a:r>
              <a:rPr lang="ar-IQ" sz="3300" b="1" dirty="0">
                <a:latin typeface="Calibri" panose="020F0502020204030204" pitchFamily="34" charset="0"/>
                <a:ea typeface="Times New Roman" panose="02020603050405020304" pitchFamily="18" charset="0"/>
                <a:cs typeface="Times New Roman" panose="02020603050405020304" pitchFamily="18" charset="0"/>
              </a:rPr>
              <a:t>وصف مختصر لورشة العمل:</a:t>
            </a:r>
          </a:p>
          <a:p>
            <a:pPr marL="0" indent="0" algn="just" rtl="1">
              <a:buNone/>
            </a:pPr>
            <a:r>
              <a:rPr lang="ar-IQ" b="1" dirty="0"/>
              <a:t>تتضمن ورشة </a:t>
            </a:r>
            <a:r>
              <a:rPr lang="ar-IQ" sz="3300" b="1" dirty="0">
                <a:latin typeface="Calibri" panose="020F0502020204030204" pitchFamily="34" charset="0"/>
                <a:ea typeface="Times New Roman" panose="02020603050405020304" pitchFamily="18" charset="0"/>
                <a:cs typeface="Times New Roman" panose="02020603050405020304" pitchFamily="18" charset="0"/>
              </a:rPr>
              <a:t>العمل</a:t>
            </a:r>
            <a:r>
              <a:rPr lang="ar-IQ" b="1" dirty="0"/>
              <a:t> تعريف الباحث بآليات تعزيز السمعة العلمية وكيفية التأثير والتميز في مجال التخصص عن طريق التعرف على استراتيجيات واسرار التميز في معدل عدد الاستشهادات للورقة البحثية بطرق احترافية موضوعية مع التأكيد على اخلاقيات البحث العلمي في هذا الجانب.</a:t>
            </a:r>
          </a:p>
          <a:p>
            <a:pPr algn="just" rtl="1">
              <a:buFont typeface="Wingdings" panose="05000000000000000000" pitchFamily="2" charset="2"/>
              <a:buChar char="ü"/>
            </a:pPr>
            <a:r>
              <a:rPr lang="ar-IQ" sz="3300" b="1" dirty="0">
                <a:latin typeface="Calibri" panose="020F0502020204030204" pitchFamily="34" charset="0"/>
                <a:ea typeface="Times New Roman" panose="02020603050405020304" pitchFamily="18" charset="0"/>
                <a:cs typeface="Times New Roman" panose="02020603050405020304" pitchFamily="18" charset="0"/>
              </a:rPr>
              <a:t>ت</a:t>
            </a:r>
            <a:r>
              <a:rPr lang="ar-SA" sz="3300" b="1" dirty="0">
                <a:latin typeface="Calibri" panose="020F0502020204030204" pitchFamily="34" charset="0"/>
                <a:ea typeface="Times New Roman" panose="02020603050405020304" pitchFamily="18" charset="0"/>
                <a:cs typeface="Times New Roman" panose="02020603050405020304" pitchFamily="18" charset="0"/>
              </a:rPr>
              <a:t>أتي هذ</a:t>
            </a:r>
            <a:r>
              <a:rPr lang="ar-IQ" sz="3300" b="1" dirty="0">
                <a:latin typeface="Calibri" panose="020F0502020204030204" pitchFamily="34" charset="0"/>
                <a:ea typeface="Times New Roman" panose="02020603050405020304" pitchFamily="18" charset="0"/>
                <a:cs typeface="Times New Roman" panose="02020603050405020304" pitchFamily="18" charset="0"/>
              </a:rPr>
              <a:t>ه الورشة </a:t>
            </a:r>
            <a:r>
              <a:rPr lang="ar-SA" sz="3300" b="1" dirty="0">
                <a:latin typeface="Calibri" panose="020F0502020204030204" pitchFamily="34" charset="0"/>
                <a:ea typeface="Times New Roman" panose="02020603050405020304" pitchFamily="18" charset="0"/>
                <a:cs typeface="Times New Roman" panose="02020603050405020304" pitchFamily="18" charset="0"/>
              </a:rPr>
              <a:t>ضمن سلسلة </a:t>
            </a:r>
            <a:r>
              <a:rPr lang="ar-IQ" sz="3300" b="1" dirty="0">
                <a:latin typeface="Calibri" panose="020F0502020204030204" pitchFamily="34" charset="0"/>
                <a:ea typeface="Times New Roman" panose="02020603050405020304" pitchFamily="18" charset="0"/>
                <a:cs typeface="Times New Roman" panose="02020603050405020304" pitchFamily="18" charset="0"/>
              </a:rPr>
              <a:t>برنامج تطوير مهارات طلبة الدراسات العليا </a:t>
            </a:r>
            <a:r>
              <a:rPr lang="ar-SA" sz="3300" b="1" dirty="0">
                <a:latin typeface="Calibri" panose="020F0502020204030204" pitchFamily="34" charset="0"/>
                <a:ea typeface="Times New Roman" panose="02020603050405020304" pitchFamily="18" charset="0"/>
                <a:cs typeface="Times New Roman" panose="02020603050405020304" pitchFamily="18" charset="0"/>
              </a:rPr>
              <a:t>تنفيذاً </a:t>
            </a:r>
            <a:r>
              <a:rPr lang="ar-IQ" sz="3300" b="1" dirty="0">
                <a:latin typeface="Calibri" panose="020F0502020204030204" pitchFamily="34" charset="0"/>
                <a:ea typeface="Times New Roman" panose="02020603050405020304" pitchFamily="18" charset="0"/>
                <a:cs typeface="Times New Roman" panose="02020603050405020304" pitchFamily="18" charset="0"/>
              </a:rPr>
              <a:t>ل</a:t>
            </a:r>
            <a:r>
              <a:rPr lang="ar-SA" sz="3300" b="1" dirty="0">
                <a:latin typeface="Calibri" panose="020F0502020204030204" pitchFamily="34" charset="0"/>
                <a:ea typeface="Times New Roman" panose="02020603050405020304" pitchFamily="18" charset="0"/>
                <a:cs typeface="Times New Roman" panose="02020603050405020304" pitchFamily="18" charset="0"/>
              </a:rPr>
              <a:t>توجيهات الوزارة والجامعة بشأن </a:t>
            </a:r>
            <a:r>
              <a:rPr lang="ar-IQ" sz="3300" b="1" dirty="0">
                <a:latin typeface="Calibri" panose="020F0502020204030204" pitchFamily="34" charset="0"/>
                <a:ea typeface="Times New Roman" panose="02020603050405020304" pitchFamily="18" charset="0"/>
                <a:cs typeface="Times New Roman" panose="02020603050405020304" pitchFamily="18" charset="0"/>
              </a:rPr>
              <a:t>البحث العلمي ..</a:t>
            </a:r>
            <a:r>
              <a:rPr lang="ar-SA" sz="3300" b="1" dirty="0">
                <a:latin typeface="Calibri" panose="020F0502020204030204" pitchFamily="34" charset="0"/>
                <a:ea typeface="Times New Roman" panose="02020603050405020304" pitchFamily="18" charset="0"/>
                <a:cs typeface="Times New Roman" panose="02020603050405020304" pitchFamily="18" charset="0"/>
              </a:rPr>
              <a:t>.</a:t>
            </a:r>
            <a:endParaRPr lang="en-US" sz="33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35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28600"/>
            <a:ext cx="5486400" cy="1143000"/>
          </a:xfrm>
        </p:spPr>
        <p:txBody>
          <a:bodyPr>
            <a:noAutofit/>
          </a:bodyPr>
          <a:lstStyle/>
          <a:p>
            <a:pPr lvl="0" rtl="1"/>
            <a:r>
              <a:rPr lang="ar-SA" sz="3600" b="1" dirty="0">
                <a:solidFill>
                  <a:srgbClr val="FF0000"/>
                </a:solidFill>
              </a:rPr>
              <a:t>ابدأ التدوين</a:t>
            </a:r>
            <a:endParaRPr lang="en-US" sz="3600" dirty="0">
              <a:solidFill>
                <a:srgbClr val="FF0000"/>
              </a:solidFill>
            </a:endParaRPr>
          </a:p>
        </p:txBody>
      </p:sp>
      <p:sp>
        <p:nvSpPr>
          <p:cNvPr id="6" name="Content Placeholder 5"/>
          <p:cNvSpPr>
            <a:spLocks noGrp="1"/>
          </p:cNvSpPr>
          <p:nvPr>
            <p:ph sz="half" idx="2"/>
          </p:nvPr>
        </p:nvSpPr>
        <p:spPr>
          <a:xfrm>
            <a:off x="4648200" y="1219200"/>
            <a:ext cx="4038600" cy="5181600"/>
          </a:xfrm>
        </p:spPr>
        <p:txBody>
          <a:bodyPr>
            <a:normAutofit fontScale="85000" lnSpcReduction="20000"/>
          </a:bodyPr>
          <a:lstStyle/>
          <a:p>
            <a:pPr algn="r" rtl="1"/>
            <a:r>
              <a:rPr lang="ar-IQ" b="1" dirty="0"/>
              <a:t>الاستفادة من المناقشات الجارية بين الباحثين على الإنترنت.</a:t>
            </a:r>
          </a:p>
          <a:p>
            <a:pPr algn="r" rtl="1"/>
            <a:r>
              <a:rPr lang="ar-IQ" b="1" dirty="0">
                <a:solidFill>
                  <a:srgbClr val="0070C0"/>
                </a:solidFill>
              </a:rPr>
              <a:t>استخدم المدونة او ملف رقمي صوتي أو فديوي وتكون متاحة على الإنترنت للتنزيل، وعادةً ما تكون متاحة كسلسلة، ويمكن للمشتركين تلقي أجزاء جديدة منها تلقائيًا.</a:t>
            </a:r>
          </a:p>
          <a:p>
            <a:pPr algn="r" rtl="1"/>
            <a:r>
              <a:rPr lang="ar-IQ" b="1" dirty="0"/>
              <a:t>يمكن إنشاء أدوات الويب (</a:t>
            </a:r>
            <a:r>
              <a:rPr lang="en-US" b="1" dirty="0"/>
              <a:t>Web 2.0</a:t>
            </a:r>
            <a:r>
              <a:rPr lang="ar-IQ" b="1" dirty="0"/>
              <a:t>) مثل مواقع </a:t>
            </a:r>
            <a:r>
              <a:rPr lang="en-US" b="1" dirty="0"/>
              <a:t>Wikis </a:t>
            </a:r>
            <a:r>
              <a:rPr lang="ar-IQ" b="1" dirty="0"/>
              <a:t>والمدونات لإعلام ووصف وربط الاهتمامات البحثية للأشخاص والمنشورات.</a:t>
            </a:r>
          </a:p>
          <a:p>
            <a:pPr algn="r" rtl="1"/>
            <a:r>
              <a:rPr lang="ar-IQ" b="1" dirty="0">
                <a:solidFill>
                  <a:srgbClr val="0070C0"/>
                </a:solidFill>
              </a:rPr>
              <a:t>يتم تشجيع المؤلفين على الترويج لأبحاثهم من خلال إضافة الروابط التي توليها محركات البحث على الويب مثل </a:t>
            </a:r>
            <a:r>
              <a:rPr lang="en-US" b="1" dirty="0">
                <a:solidFill>
                  <a:srgbClr val="0070C0"/>
                </a:solidFill>
              </a:rPr>
              <a:t>Google</a:t>
            </a:r>
            <a:r>
              <a:rPr lang="ar-IQ" b="1" dirty="0">
                <a:solidFill>
                  <a:srgbClr val="0070C0"/>
                </a:solidFill>
              </a:rPr>
              <a:t> اهتماماً خاصاً لتصنيف صفحاتهم.</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199" y="76200"/>
            <a:ext cx="4495801" cy="321283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53" t="15922" r="6989" b="27560"/>
          <a:stretch/>
        </p:blipFill>
        <p:spPr>
          <a:xfrm>
            <a:off x="76200" y="3581400"/>
            <a:ext cx="4495800" cy="3236992"/>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heel(1)">
                                      <p:cBhvr>
                                        <p:cTn id="35"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pPr lvl="0" rtl="1"/>
            <a:r>
              <a:rPr lang="ar-SA" sz="3600" b="1" dirty="0">
                <a:solidFill>
                  <a:srgbClr val="FF0000"/>
                </a:solidFill>
              </a:rPr>
              <a:t>الانضمام إلى شبكات التواصل الأكاديمية والاجتماعية</a:t>
            </a:r>
            <a:endParaRPr lang="en-US" sz="3600" dirty="0">
              <a:solidFill>
                <a:srgbClr val="FF0000"/>
              </a:solidFill>
            </a:endParaRPr>
          </a:p>
        </p:txBody>
      </p:sp>
      <p:sp>
        <p:nvSpPr>
          <p:cNvPr id="6" name="Content Placeholder 5"/>
          <p:cNvSpPr>
            <a:spLocks noGrp="1"/>
          </p:cNvSpPr>
          <p:nvPr>
            <p:ph sz="half" idx="2"/>
          </p:nvPr>
        </p:nvSpPr>
        <p:spPr>
          <a:xfrm>
            <a:off x="3657600" y="1295400"/>
            <a:ext cx="5029200" cy="5181600"/>
          </a:xfrm>
        </p:spPr>
        <p:txBody>
          <a:bodyPr>
            <a:normAutofit fontScale="85000" lnSpcReduction="10000"/>
          </a:bodyPr>
          <a:lstStyle/>
          <a:p>
            <a:pPr algn="r" rtl="1"/>
            <a:r>
              <a:rPr lang="ar-IQ" b="1" dirty="0">
                <a:solidFill>
                  <a:srgbClr val="0070C0"/>
                </a:solidFill>
              </a:rPr>
              <a:t>يؤدي توفر الأوراق البحثية عبر شبكات التواصل الاكاديمية والاجتماعية إلى توسيع نطاق النشر وزيادة الاستخدام وتعزيز الرؤية المهنية مما يؤدي إلى زيادة الاستشهادات.</a:t>
            </a:r>
          </a:p>
          <a:p>
            <a:pPr algn="r" rtl="1"/>
            <a:r>
              <a:rPr lang="en-US" b="1" dirty="0"/>
              <a:t>Academia</a:t>
            </a:r>
            <a:r>
              <a:rPr lang="ar-IQ" b="1" dirty="0"/>
              <a:t> (</a:t>
            </a:r>
            <a:r>
              <a:rPr lang="en-US" sz="2100" b="1" u="sng" dirty="0">
                <a:hlinkClick r:id="rId2"/>
              </a:rPr>
              <a:t>https://www.academia.edu</a:t>
            </a:r>
            <a:r>
              <a:rPr lang="ar-IQ" b="1" dirty="0"/>
              <a:t>) هي أداة مرجعية اجتماعية عبر الإنترنت تسمح بمشاركة المراجع بين الأكاديميين والباحثين.</a:t>
            </a:r>
          </a:p>
          <a:p>
            <a:pPr algn="r" rtl="1"/>
            <a:r>
              <a:rPr lang="ar-IQ" b="1" dirty="0">
                <a:solidFill>
                  <a:srgbClr val="0070C0"/>
                </a:solidFill>
              </a:rPr>
              <a:t>يمكن للباحثين مشاركة اهتماماتهم في المنشورات البحثية عن طريق </a:t>
            </a:r>
            <a:r>
              <a:rPr lang="en-US" b="1" dirty="0" err="1">
                <a:solidFill>
                  <a:srgbClr val="0070C0"/>
                </a:solidFill>
              </a:rPr>
              <a:t>ResearchGate</a:t>
            </a:r>
            <a:r>
              <a:rPr lang="ar-IQ" b="1" dirty="0">
                <a:solidFill>
                  <a:srgbClr val="0070C0"/>
                </a:solidFill>
              </a:rPr>
              <a:t> و </a:t>
            </a:r>
            <a:r>
              <a:rPr lang="en-US" b="1" dirty="0" err="1">
                <a:solidFill>
                  <a:srgbClr val="0070C0"/>
                </a:solidFill>
              </a:rPr>
              <a:t>Linkedin</a:t>
            </a:r>
            <a:r>
              <a:rPr lang="ar-IQ" b="1" dirty="0">
                <a:solidFill>
                  <a:srgbClr val="0070C0"/>
                </a:solidFill>
              </a:rPr>
              <a:t> وهي مجرد أمثلة قليلة لأدوات مشاركة المعرفة لتعريف الآخرين بالأوراق البحثية التي قد تكون ذات صلة بالمؤلفين ومن ثم يتم الاستشهاد بها.</a:t>
            </a:r>
            <a:endParaRPr lang="en-US" b="1" dirty="0">
              <a:solidFill>
                <a:srgbClr val="0070C0"/>
              </a:solidFill>
            </a:endParaRPr>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4640999"/>
            <a:ext cx="1241481" cy="1241481"/>
          </a:xfr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237" y="3409799"/>
            <a:ext cx="1240763" cy="124076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641000"/>
            <a:ext cx="1226400" cy="122640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509" y="2216025"/>
            <a:ext cx="1136773" cy="113677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2397937"/>
            <a:ext cx="1683721" cy="954862"/>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509" y="3352799"/>
            <a:ext cx="1136773" cy="124251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7813" y="638425"/>
            <a:ext cx="2286000" cy="17145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heel(1)">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Autofit/>
          </a:bodyPr>
          <a:lstStyle/>
          <a:p>
            <a:pPr lvl="0" rtl="1"/>
            <a:r>
              <a:rPr lang="ar-SA" sz="3600" b="1" dirty="0">
                <a:solidFill>
                  <a:srgbClr val="FF0000"/>
                </a:solidFill>
              </a:rPr>
              <a:t>اكتب ورقة مراجعة (مقالة مرجعية)</a:t>
            </a:r>
            <a:endParaRPr lang="en-US" sz="3600" dirty="0">
              <a:solidFill>
                <a:srgbClr val="FF0000"/>
              </a:solidFill>
            </a:endParaRPr>
          </a:p>
        </p:txBody>
      </p:sp>
      <p:sp>
        <p:nvSpPr>
          <p:cNvPr id="6" name="Content Placeholder 5"/>
          <p:cNvSpPr>
            <a:spLocks noGrp="1"/>
          </p:cNvSpPr>
          <p:nvPr>
            <p:ph sz="half" idx="2"/>
          </p:nvPr>
        </p:nvSpPr>
        <p:spPr>
          <a:xfrm>
            <a:off x="4343400" y="1295400"/>
            <a:ext cx="4343400" cy="4427561"/>
          </a:xfrm>
        </p:spPr>
        <p:txBody>
          <a:bodyPr>
            <a:noAutofit/>
          </a:bodyPr>
          <a:lstStyle/>
          <a:p>
            <a:pPr algn="r" rtl="1"/>
            <a:r>
              <a:rPr lang="ar-IQ" b="1" dirty="0"/>
              <a:t>من المرجح أن يتم الاستشهاد بالمقالة المرجعية أكثر من الأوراق البحثية.</a:t>
            </a:r>
          </a:p>
          <a:p>
            <a:pPr algn="r" rtl="1"/>
            <a:r>
              <a:rPr lang="ar-IQ" b="1" dirty="0"/>
              <a:t>يجب على المؤلفين الذين يسعون إلى الاستشهاد بهم بشكل جيد أن يهدفوا إلى كتابة مقالات مراجعة شاملة وجوهرية، وتقديمها إلى المجلات ذات عامل التأثير العالي والتي تحتوي على مقالات سابقة حول هذا الموضوع.</a:t>
            </a:r>
            <a:endParaRPr lang="en-US" b="1" dirty="0"/>
          </a:p>
        </p:txBody>
      </p:sp>
      <p:sp>
        <p:nvSpPr>
          <p:cNvPr id="13" name="Content Placeholder 12"/>
          <p:cNvSpPr>
            <a:spLocks noGrp="1"/>
          </p:cNvSpPr>
          <p:nvPr>
            <p:ph sz="half" idx="1"/>
          </p:nvPr>
        </p:nvSpPr>
        <p:spPr/>
        <p:txBody>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80533"/>
            <a:ext cx="4343398" cy="23600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26102"/>
            <a:ext cx="4343400" cy="2831897"/>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heel(1)">
                                      <p:cBhvr>
                                        <p:cTn id="21" dur="2000"/>
                                        <p:tgtEl>
                                          <p:spTgt spid="6">
                                            <p:txEl>
                                              <p:pRg st="1" end="1"/>
                                            </p:txEl>
                                          </p:spTgt>
                                        </p:tgtEl>
                                      </p:cBhvr>
                                    </p:animEffect>
                                  </p:childTnLst>
                                </p:cTn>
                              </p:par>
                              <p:par>
                                <p:cTn id="22" presetID="4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الأوراق البحثية المنشورة بعد رفضها لأول مرة في مكان آخر تتلقى استشهادات أكثر بكثير.</a:t>
            </a:r>
            <a:endParaRPr lang="en-US" sz="3600" dirty="0">
              <a:solidFill>
                <a:srgbClr val="FF0000"/>
              </a:solidFill>
            </a:endParaRPr>
          </a:p>
        </p:txBody>
      </p:sp>
      <p:sp>
        <p:nvSpPr>
          <p:cNvPr id="6" name="Content Placeholder 5"/>
          <p:cNvSpPr>
            <a:spLocks noGrp="1"/>
          </p:cNvSpPr>
          <p:nvPr>
            <p:ph sz="half" idx="2"/>
          </p:nvPr>
        </p:nvSpPr>
        <p:spPr>
          <a:xfrm>
            <a:off x="4343400" y="1600201"/>
            <a:ext cx="4343400" cy="3200400"/>
          </a:xfrm>
        </p:spPr>
        <p:txBody>
          <a:bodyPr>
            <a:normAutofit lnSpcReduction="10000"/>
          </a:bodyPr>
          <a:lstStyle/>
          <a:p>
            <a:pPr algn="r" rtl="1"/>
            <a:r>
              <a:rPr lang="ar-IQ" b="1" dirty="0"/>
              <a:t>يؤثر تاريخ تقديم البحث على اثر البحث بعد النشر، إذ تلقت الأوراق البحثية التي تم إعادة تقديمها مرة أخرى الى مجلات غير تلك التي رفضتها سابقاً عدد استشهادات أكثر بكثير من الأوراق البحثية التي تم قبولها من التقديم الأول.</a:t>
            </a:r>
            <a:endParaRPr lang="en-US" b="1"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1000" y="4800600"/>
            <a:ext cx="2998033" cy="20574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0" y="1600200"/>
            <a:ext cx="4164169" cy="2133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733800"/>
            <a:ext cx="4190999" cy="29718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6"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60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heel(1)">
                                      <p:cBhvr>
                                        <p:cTn id="2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676400"/>
          </a:xfrm>
        </p:spPr>
        <p:txBody>
          <a:bodyPr>
            <a:noAutofit/>
          </a:bodyPr>
          <a:lstStyle/>
          <a:p>
            <a:pPr lvl="0" rtl="1"/>
            <a:r>
              <a:rPr lang="ar-SA" sz="3600" b="1" dirty="0">
                <a:solidFill>
                  <a:srgbClr val="FF0000"/>
                </a:solidFill>
              </a:rPr>
              <a:t>من المرجح أن تتلقى الأوراق التي تحتوي على عدد أكبر من "وسائل الشرح" عدداً أكبر من الاستشهادات.</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fontScale="92500"/>
          </a:bodyPr>
          <a:lstStyle/>
          <a:p>
            <a:pPr algn="r" rtl="1"/>
            <a:r>
              <a:rPr lang="ar-IQ" b="1" dirty="0"/>
              <a:t>وسيلة الشرح" هي عبارة أو جملة من الورقة البحثية التي يتم عرضها بخط مختلف، في مكان ما في الورقة البحثية. بشكل عام، يتم إدراج وسائل الشرح من قبل هيئة التحرير للفت الانتباه إلى الجوانب المثيرة للاهتمام في الورقة البحثية.</a:t>
            </a:r>
            <a:endParaRPr lang="en-US" b="1"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2209800"/>
            <a:ext cx="4474190" cy="42672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noAutofit/>
          </a:bodyPr>
          <a:lstStyle/>
          <a:p>
            <a:pPr lvl="0" rtl="1"/>
            <a:r>
              <a:rPr lang="ar-SA" sz="3600" b="1" dirty="0">
                <a:solidFill>
                  <a:srgbClr val="FF0000"/>
                </a:solidFill>
              </a:rPr>
              <a:t>تجنب اختيار عنوان على صيغة سؤال.</a:t>
            </a:r>
            <a:endParaRPr lang="en-US" sz="3600" dirty="0">
              <a:solidFill>
                <a:srgbClr val="FF0000"/>
              </a:solidFill>
            </a:endParaRPr>
          </a:p>
        </p:txBody>
      </p:sp>
      <p:sp>
        <p:nvSpPr>
          <p:cNvPr id="6" name="Content Placeholder 5"/>
          <p:cNvSpPr>
            <a:spLocks noGrp="1"/>
          </p:cNvSpPr>
          <p:nvPr>
            <p:ph sz="half" idx="2"/>
          </p:nvPr>
        </p:nvSpPr>
        <p:spPr>
          <a:xfrm>
            <a:off x="3124200" y="2362200"/>
            <a:ext cx="5562600" cy="3360761"/>
          </a:xfrm>
        </p:spPr>
        <p:txBody>
          <a:bodyPr>
            <a:noAutofit/>
          </a:bodyPr>
          <a:lstStyle/>
          <a:p>
            <a:pPr algn="r" rtl="1"/>
            <a:r>
              <a:rPr lang="ar-IQ" sz="3200" b="1" dirty="0"/>
              <a:t>وجد أنواعاً مختلفة من تأثيرات العناوين على عدد التنزيلات والاستشهادات. </a:t>
            </a:r>
          </a:p>
          <a:p>
            <a:pPr algn="r" rtl="1"/>
            <a:r>
              <a:rPr lang="ar-IQ" sz="3200" b="1" dirty="0">
                <a:solidFill>
                  <a:srgbClr val="0070C0"/>
                </a:solidFill>
              </a:rPr>
              <a:t>يتم تنزيل الأوراق البحثية التي تحتوي على عناوين من نوع الأسئلة بشكل أكبر، ولكن يتم الاستشهاد بها بشكل أقل من الأوراق البحثية الأخرى.</a:t>
            </a:r>
            <a:endParaRPr lang="en-US" sz="3200" b="1" dirty="0">
              <a:solidFill>
                <a:srgbClr val="0070C0"/>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43" y="2499780"/>
            <a:ext cx="3447671" cy="1443712"/>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 y="4876800"/>
            <a:ext cx="3522134" cy="19812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heel(1)">
                                      <p:cBhvr>
                                        <p:cTn id="21" dur="2000"/>
                                        <p:tgtEl>
                                          <p:spTgt spid="6">
                                            <p:txEl>
                                              <p:pRg st="1" end="1"/>
                                            </p:txEl>
                                          </p:spTgt>
                                        </p:tgtEl>
                                      </p:cBhvr>
                                    </p:animEffect>
                                  </p:childTnLst>
                                </p:cTn>
                              </p:par>
                              <p:par>
                                <p:cTn id="22" presetID="4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شارك او تبادل تفاصيل البيانات البحثية.</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a:bodyPr>
          <a:lstStyle/>
          <a:p>
            <a:pPr algn="r" rtl="1"/>
            <a:r>
              <a:rPr lang="ar-IQ" b="1" dirty="0"/>
              <a:t>ازداد عدد الاستشهادات بشكل كبير بمقدار 69% في الأوراق البحثية التي تم نشرها مع تفاصيل بياناتها البحثية. </a:t>
            </a:r>
            <a:r>
              <a:rPr lang="ar-IQ" b="1" dirty="0">
                <a:solidFill>
                  <a:srgbClr val="FF0000"/>
                </a:solidFill>
              </a:rPr>
              <a:t>وهذا الارتباط مستقل عن عامل تأثير المجلة وبلد المؤلفين والزمن منذ النشر.</a:t>
            </a:r>
            <a:endParaRPr lang="en-US" b="1" dirty="0">
              <a:solidFill>
                <a:srgbClr val="FF000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209800"/>
            <a:ext cx="4038600" cy="37338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466" y="838382"/>
            <a:ext cx="8229600" cy="1143000"/>
          </a:xfrm>
        </p:spPr>
        <p:txBody>
          <a:bodyPr>
            <a:noAutofit/>
          </a:bodyPr>
          <a:lstStyle/>
          <a:p>
            <a:pPr lvl="0" rtl="1"/>
            <a:r>
              <a:rPr lang="ar-SA" sz="6600" b="1" dirty="0">
                <a:solidFill>
                  <a:srgbClr val="FF0000"/>
                </a:solidFill>
              </a:rPr>
              <a:t>النشر عبر التخصصات</a:t>
            </a:r>
            <a:endParaRPr lang="en-US" sz="6600" dirty="0">
              <a:solidFill>
                <a:srgbClr val="FF0000"/>
              </a:solidFill>
            </a:endParaRPr>
          </a:p>
        </p:txBody>
      </p:sp>
      <p:sp>
        <p:nvSpPr>
          <p:cNvPr id="6" name="Content Placeholder 5"/>
          <p:cNvSpPr>
            <a:spLocks noGrp="1"/>
          </p:cNvSpPr>
          <p:nvPr>
            <p:ph sz="half" idx="2"/>
          </p:nvPr>
        </p:nvSpPr>
        <p:spPr>
          <a:xfrm>
            <a:off x="3980403" y="2362200"/>
            <a:ext cx="4706397" cy="3360761"/>
          </a:xfrm>
        </p:spPr>
        <p:txBody>
          <a:bodyPr>
            <a:noAutofit/>
          </a:bodyPr>
          <a:lstStyle/>
          <a:p>
            <a:pPr algn="r" rtl="1"/>
            <a:r>
              <a:rPr lang="ar-IQ" sz="3600" b="1" dirty="0"/>
              <a:t>وجد أن النشر بالمشاركة مع التخصصات الاخرى يؤدي إلى زيادة الاستشهادات، على سبيل المثال الكيمياء والعلوم البيولوجية والفيزياء.</a:t>
            </a:r>
            <a:endParaRPr lang="en-US" sz="3600"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171790"/>
            <a:ext cx="3980403" cy="3741579"/>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502" y="611208"/>
            <a:ext cx="8229600" cy="1143000"/>
          </a:xfrm>
        </p:spPr>
        <p:txBody>
          <a:bodyPr>
            <a:noAutofit/>
          </a:bodyPr>
          <a:lstStyle/>
          <a:p>
            <a:pPr lvl="0" rtl="1"/>
            <a:r>
              <a:rPr lang="ar-SA" sz="3600" b="1" dirty="0">
                <a:solidFill>
                  <a:srgbClr val="FF0000"/>
                </a:solidFill>
              </a:rPr>
              <a:t>تقديم او عرض ورقتك البحثية</a:t>
            </a:r>
            <a:r>
              <a:rPr lang="ar-IQ" sz="3600" b="1" dirty="0">
                <a:solidFill>
                  <a:srgbClr val="FF0000"/>
                </a:solidFill>
              </a:rPr>
              <a:t>.</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fontScale="85000" lnSpcReduction="20000"/>
          </a:bodyPr>
          <a:lstStyle/>
          <a:p>
            <a:pPr algn="r" rtl="1"/>
            <a:r>
              <a:rPr lang="ar-IQ" b="1" dirty="0"/>
              <a:t>حاول تقديم او عرض بعض أجزاء ورقتك البحثية أو نشر ورقة عمل في مؤتمر رصين. </a:t>
            </a:r>
          </a:p>
          <a:p>
            <a:pPr algn="r" rtl="1"/>
            <a:r>
              <a:rPr lang="ar-IQ" b="1" dirty="0">
                <a:solidFill>
                  <a:srgbClr val="0070C0"/>
                </a:solidFill>
              </a:rPr>
              <a:t>تكون أوراق العمل متاحة مجاناً قبل وبعد نشر الورقة البحثية. </a:t>
            </a:r>
          </a:p>
          <a:p>
            <a:pPr algn="r" rtl="1"/>
            <a:r>
              <a:rPr lang="ar-IQ" b="1" dirty="0"/>
              <a:t>يمكن للباحثين تحميل (رفع) أوراق العمل الخاصة بهم في مستودعات الوصول المفتوح بما في ذلك المواقع الشخصية أو المستودعات الرسمية</a:t>
            </a:r>
            <a:endParaRPr lang="en-US" b="1"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905000"/>
            <a:ext cx="4354702" cy="223045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286249"/>
            <a:ext cx="4419600" cy="2486025"/>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par>
                          <p:cTn id="17" fill="hold">
                            <p:stCondLst>
                              <p:cond delay="2000"/>
                            </p:stCondLst>
                            <p:childTnLst>
                              <p:par>
                                <p:cTn id="18" presetID="6"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انشر ورقتك البحثية في إحدى المجلات التي يقرأها جميع من في تخصصك.</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fontScale="92500"/>
          </a:bodyPr>
          <a:lstStyle/>
          <a:p>
            <a:pPr algn="r" rtl="1"/>
            <a:r>
              <a:rPr lang="ar-IQ" b="1" dirty="0"/>
              <a:t>يعد اختيار المجلة التي تتوافق مع مجال دراسة الباحث أمراً مهماً للغاية لأنه يزيد من احتمالية حصول الورقة البحثية على المزيد من الاستشهادات.</a:t>
            </a:r>
          </a:p>
          <a:p>
            <a:pPr algn="r" rtl="1"/>
            <a:r>
              <a:rPr lang="ar-IQ" b="1" dirty="0">
                <a:solidFill>
                  <a:srgbClr val="0070C0"/>
                </a:solidFill>
              </a:rPr>
              <a:t>قد تكون المجلة التي تغطي مجموعة واسعة من التخصصات هي الأفضل.</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29253"/>
            <a:ext cx="4038600" cy="4376347"/>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rtl="1"/>
            <a:r>
              <a:rPr lang="ar-IQ" sz="3600" b="1" dirty="0">
                <a:solidFill>
                  <a:srgbClr val="FF0000"/>
                </a:solidFill>
              </a:rPr>
              <a:t>ا</a:t>
            </a:r>
            <a:r>
              <a:rPr lang="ar-SA" sz="3600" b="1" dirty="0">
                <a:solidFill>
                  <a:srgbClr val="FF0000"/>
                </a:solidFill>
              </a:rPr>
              <a:t>ستخدم اسماً فريداً باستمرار طوال الحياة الأكاديمية</a:t>
            </a:r>
            <a:endParaRPr lang="en-US" sz="3600" b="1" dirty="0">
              <a:solidFill>
                <a:srgbClr val="FF0000"/>
              </a:solidFill>
            </a:endParaRPr>
          </a:p>
        </p:txBody>
      </p:sp>
      <p:sp>
        <p:nvSpPr>
          <p:cNvPr id="6" name="Content Placeholder 5"/>
          <p:cNvSpPr>
            <a:spLocks noGrp="1"/>
          </p:cNvSpPr>
          <p:nvPr>
            <p:ph sz="half" idx="2"/>
          </p:nvPr>
        </p:nvSpPr>
        <p:spPr>
          <a:xfrm>
            <a:off x="4648200" y="1447801"/>
            <a:ext cx="4038600" cy="5105399"/>
          </a:xfrm>
          <a:solidFill>
            <a:srgbClr val="FFFF00"/>
          </a:solidFill>
          <a:ln>
            <a:solidFill>
              <a:srgbClr val="FF0000"/>
            </a:solidFill>
          </a:ln>
        </p:spPr>
        <p:txBody>
          <a:bodyPr>
            <a:noAutofit/>
          </a:bodyPr>
          <a:lstStyle/>
          <a:p>
            <a:pPr algn="r" rtl="1"/>
            <a:r>
              <a:rPr lang="ar-SA" sz="2400" b="1" dirty="0">
                <a:cs typeface="+mj-cs"/>
              </a:rPr>
              <a:t>ي</a:t>
            </a:r>
            <a:r>
              <a:rPr lang="ar-IQ" sz="2400" b="1" dirty="0">
                <a:cs typeface="+mj-cs"/>
              </a:rPr>
              <a:t>ن</a:t>
            </a:r>
            <a:r>
              <a:rPr lang="ar-SA" sz="2400" b="1" dirty="0">
                <a:cs typeface="+mj-cs"/>
              </a:rPr>
              <a:t>صح المؤلفون باستخدام نفس الشكل من </a:t>
            </a:r>
            <a:r>
              <a:rPr lang="ar-IQ" sz="2400" b="1" dirty="0">
                <a:cs typeface="+mj-cs"/>
              </a:rPr>
              <a:t>ال</a:t>
            </a:r>
            <a:r>
              <a:rPr lang="ar-SA" sz="2400" b="1" dirty="0">
                <a:cs typeface="+mj-cs"/>
              </a:rPr>
              <a:t>أسم باستمرار طوال </a:t>
            </a:r>
            <a:r>
              <a:rPr lang="ar-IQ" sz="2400" b="1" dirty="0">
                <a:cs typeface="+mj-cs"/>
              </a:rPr>
              <a:t>ال</a:t>
            </a:r>
            <a:r>
              <a:rPr lang="ar-SA" sz="2400" b="1" dirty="0">
                <a:cs typeface="+mj-cs"/>
              </a:rPr>
              <a:t>حيا</a:t>
            </a:r>
            <a:r>
              <a:rPr lang="ar-IQ" sz="2400" b="1" dirty="0">
                <a:cs typeface="+mj-cs"/>
              </a:rPr>
              <a:t>ة </a:t>
            </a:r>
            <a:r>
              <a:rPr lang="ar-SA" sz="2400" b="1" dirty="0">
                <a:cs typeface="+mj-cs"/>
              </a:rPr>
              <a:t>المهنية الأكاديمية.</a:t>
            </a:r>
            <a:endParaRPr lang="ar-IQ" sz="2400" b="1" dirty="0">
              <a:cs typeface="+mj-cs"/>
            </a:endParaRPr>
          </a:p>
          <a:p>
            <a:pPr algn="r" rtl="1"/>
            <a:r>
              <a:rPr lang="ar-SA" sz="2400" b="1" dirty="0">
                <a:solidFill>
                  <a:srgbClr val="0070C0"/>
                </a:solidFill>
                <a:cs typeface="+mj-cs"/>
              </a:rPr>
              <a:t>إذا كان الاسم اسماً شائعاً، ففكر في إضافة اسمك الأوسط الكامل لتمييزه عن المؤلفين الآخرين. وهذا سيعزز الوصول الى اعمالك.</a:t>
            </a:r>
            <a:endParaRPr lang="en-US" sz="2400" b="1" dirty="0">
              <a:solidFill>
                <a:srgbClr val="0070C0"/>
              </a:solidFill>
              <a:cs typeface="+mj-cs"/>
            </a:endParaRPr>
          </a:p>
          <a:p>
            <a:pPr>
              <a:buFont typeface="Wingdings" pitchFamily="2" charset="2"/>
              <a:buChar char="ü"/>
            </a:pPr>
            <a:r>
              <a:rPr lang="en-US" sz="2400" b="1" dirty="0"/>
              <a:t>Jalal </a:t>
            </a:r>
            <a:r>
              <a:rPr lang="en-US" sz="2400" b="1" dirty="0" err="1"/>
              <a:t>Hameed</a:t>
            </a:r>
            <a:r>
              <a:rPr lang="en-US" sz="2400" b="1" dirty="0"/>
              <a:t> </a:t>
            </a:r>
            <a:r>
              <a:rPr lang="en-US" sz="2400" b="1" dirty="0" err="1"/>
              <a:t>Hamza</a:t>
            </a:r>
            <a:endParaRPr lang="en-US" sz="2400" b="1" dirty="0"/>
          </a:p>
          <a:p>
            <a:pPr>
              <a:buFont typeface="Wingdings" pitchFamily="2" charset="2"/>
              <a:buChar char="ü"/>
            </a:pPr>
            <a:r>
              <a:rPr lang="en-US" sz="2400" b="1" dirty="0"/>
              <a:t>Jalal </a:t>
            </a:r>
            <a:r>
              <a:rPr lang="en-US" sz="2400" b="1" dirty="0" err="1"/>
              <a:t>Hamza</a:t>
            </a:r>
            <a:endParaRPr lang="ar-IQ" sz="2400" b="1" dirty="0"/>
          </a:p>
          <a:p>
            <a:pPr>
              <a:buFont typeface="Wingdings" pitchFamily="2" charset="2"/>
              <a:buChar char="ü"/>
            </a:pPr>
            <a:r>
              <a:rPr lang="en-US" sz="2400" b="1" dirty="0"/>
              <a:t>J. </a:t>
            </a:r>
            <a:r>
              <a:rPr lang="en-US" sz="2400" b="1" dirty="0" err="1"/>
              <a:t>Hamza</a:t>
            </a:r>
            <a:endParaRPr lang="en-US" sz="2400" b="1" dirty="0"/>
          </a:p>
          <a:p>
            <a:pPr>
              <a:buFont typeface="Wingdings" pitchFamily="2" charset="2"/>
              <a:buChar char="ü"/>
            </a:pPr>
            <a:r>
              <a:rPr lang="en-US" sz="2400" b="1" dirty="0"/>
              <a:t>J. H. </a:t>
            </a:r>
            <a:r>
              <a:rPr lang="en-US" sz="2400" b="1" dirty="0" err="1"/>
              <a:t>Hamza</a:t>
            </a:r>
            <a:endParaRPr lang="en-US" sz="2400" b="1" dirty="0"/>
          </a:p>
          <a:p>
            <a:pPr>
              <a:buFont typeface="Wingdings" pitchFamily="2" charset="2"/>
              <a:buChar char="ü"/>
            </a:pPr>
            <a:r>
              <a:rPr lang="en-US" sz="2400" b="1" dirty="0"/>
              <a:t>Jalal H. </a:t>
            </a:r>
            <a:r>
              <a:rPr lang="en-US" sz="2400" b="1" dirty="0" err="1"/>
              <a:t>Hamza</a:t>
            </a:r>
            <a:endParaRPr lang="en-US" sz="2400" b="1"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077" b="22115"/>
          <a:stretch/>
        </p:blipFill>
        <p:spPr>
          <a:xfrm>
            <a:off x="685800" y="1504950"/>
            <a:ext cx="3962400" cy="21717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007" t="22874" r="12159" b="45668"/>
          <a:stretch/>
        </p:blipFill>
        <p:spPr>
          <a:xfrm>
            <a:off x="762000" y="4542821"/>
            <a:ext cx="3886200" cy="1553179"/>
          </a:xfrm>
          <a:prstGeom prst="rect">
            <a:avLst/>
          </a:prstGeom>
        </p:spPr>
      </p:pic>
      <p:sp>
        <p:nvSpPr>
          <p:cNvPr id="8" name="TextBox 7">
            <a:extLst>
              <a:ext uri="{FF2B5EF4-FFF2-40B4-BE49-F238E27FC236}">
                <a16:creationId xmlns:a16="http://schemas.microsoft.com/office/drawing/2014/main" id="{C9578ABB-FCF1-4D3A-9782-4D39629874A3}"/>
              </a:ext>
            </a:extLst>
          </p:cNvPr>
          <p:cNvSpPr txBox="1"/>
          <p:nvPr/>
        </p:nvSpPr>
        <p:spPr>
          <a:xfrm>
            <a:off x="457200" y="151895"/>
            <a:ext cx="8229600" cy="461665"/>
          </a:xfrm>
          <a:prstGeom prst="rect">
            <a:avLst/>
          </a:prstGeom>
          <a:noFill/>
        </p:spPr>
        <p:txBody>
          <a:bodyPr wrap="square">
            <a:spAutoFit/>
          </a:bodyPr>
          <a:lstStyle/>
          <a:p>
            <a:pPr algn="ctr" rtl="1"/>
            <a:r>
              <a:rPr lang="ar-IQ" sz="2400" b="1" dirty="0">
                <a:highlight>
                  <a:srgbClr val="FFFF00"/>
                </a:highlight>
              </a:rPr>
              <a:t>تعزيز السمعة العلمية : استراتيجيات واسرار مؤشر هيرش والتميز في الابحاث</a:t>
            </a:r>
            <a:endParaRPr lang="en-US" sz="2400" dirty="0">
              <a:highlight>
                <a:srgbClr val="FFFF00"/>
              </a:highlight>
            </a:endParaRPr>
          </a:p>
        </p:txBody>
      </p:sp>
    </p:spTree>
    <p:extLst>
      <p:ext uri="{BB962C8B-B14F-4D97-AF65-F5344CB8AC3E}">
        <p14:creationId xmlns:p14="http://schemas.microsoft.com/office/powerpoint/2010/main" val="1094841096"/>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60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3000"/>
                                        <p:tgtEl>
                                          <p:spTgt spid="6">
                                            <p:bg/>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par>
                                <p:cTn id="31" presetID="26"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wheel(1)">
                                      <p:cBhvr>
                                        <p:cTn id="51" dur="20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wheel(1)">
                                      <p:cBhvr>
                                        <p:cTn id="56" dur="2000"/>
                                        <p:tgtEl>
                                          <p:spTgt spid="6">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wheel(1)">
                                      <p:cBhvr>
                                        <p:cTn id="61" dur="2000"/>
                                        <p:tgtEl>
                                          <p:spTgt spid="6">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wheel(1)">
                                      <p:cBhvr>
                                        <p:cTn id="66"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8946"/>
            <a:ext cx="8229600" cy="1143000"/>
          </a:xfrm>
        </p:spPr>
        <p:txBody>
          <a:bodyPr>
            <a:noAutofit/>
          </a:bodyPr>
          <a:lstStyle/>
          <a:p>
            <a:pPr lvl="0" rtl="1"/>
            <a:r>
              <a:rPr lang="ar-SA" sz="3600" b="1" dirty="0">
                <a:solidFill>
                  <a:srgbClr val="FF0000"/>
                </a:solidFill>
              </a:rPr>
              <a:t>أعلن عن نفسك – اربط أحدث اوراقك البحثية المنشورة بتوقيع بريدك الإلكتروني.</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fontScale="92500"/>
          </a:bodyPr>
          <a:lstStyle/>
          <a:p>
            <a:pPr algn="r" rtl="1"/>
            <a:r>
              <a:rPr lang="ar-IQ" b="1" dirty="0"/>
              <a:t>إحدى الطرق الرائعة لنشر مخرجات الباحثين وجذب انتباه مستلم البريد الإلكتروني هي إضافة رابط لآخر منشور لك. يوفر هذا القسم الصغير من معلومات الاتصال التي يتجاهلها معظم الأشخاص منصة جيدة لتسويق المنشورات.</a:t>
            </a:r>
            <a:endParaRPr lang="en-US"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4724400"/>
            <a:ext cx="4038600" cy="21336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1701" b="4895"/>
          <a:stretch/>
        </p:blipFill>
        <p:spPr>
          <a:xfrm>
            <a:off x="0" y="2209800"/>
            <a:ext cx="4455390" cy="2415655"/>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انشر عملك في مجلة ذات أكبر عدد من </a:t>
            </a:r>
            <a:r>
              <a:rPr lang="ar-IQ" sz="3600" b="1" dirty="0">
                <a:solidFill>
                  <a:srgbClr val="FF0000"/>
                </a:solidFill>
              </a:rPr>
              <a:t>التلخيص والفهرسة.</a:t>
            </a:r>
            <a:endParaRPr lang="en-US" sz="3600" dirty="0">
              <a:solidFill>
                <a:srgbClr val="FF0000"/>
              </a:solidFill>
            </a:endParaRPr>
          </a:p>
        </p:txBody>
      </p:sp>
      <p:sp>
        <p:nvSpPr>
          <p:cNvPr id="6" name="Content Placeholder 5"/>
          <p:cNvSpPr>
            <a:spLocks noGrp="1"/>
          </p:cNvSpPr>
          <p:nvPr>
            <p:ph sz="half" idx="2"/>
          </p:nvPr>
        </p:nvSpPr>
        <p:spPr>
          <a:xfrm>
            <a:off x="4648200" y="1600200"/>
            <a:ext cx="4038600" cy="4495800"/>
          </a:xfrm>
        </p:spPr>
        <p:txBody>
          <a:bodyPr>
            <a:normAutofit fontScale="92500" lnSpcReduction="20000"/>
          </a:bodyPr>
          <a:lstStyle/>
          <a:p>
            <a:pPr algn="r" rtl="1"/>
            <a:r>
              <a:rPr lang="ar-IQ" b="1" dirty="0"/>
              <a:t>تؤدي خدمات التلخيص والفهرسة (</a:t>
            </a:r>
            <a:r>
              <a:rPr lang="en-US" b="1" dirty="0"/>
              <a:t>Abstracting and Indexing</a:t>
            </a:r>
            <a:r>
              <a:rPr lang="ar-IQ" b="1" dirty="0"/>
              <a:t>) في معظم المجلات إلى ظهور المواد المنشورة فيها للاخرين. وتزداد إمكانية الاستشهاد بها عن طريق زيادة إمكانية الاطلاع عليها كونها مواد علمية.</a:t>
            </a:r>
          </a:p>
          <a:p>
            <a:pPr algn="r" rtl="1"/>
            <a:r>
              <a:rPr lang="ar-IQ" b="1" dirty="0">
                <a:solidFill>
                  <a:srgbClr val="0070C0"/>
                </a:solidFill>
              </a:rPr>
              <a:t>ولذلك، فإن المجلة التي تحتوي على أكبر عدد من عمليات التلخيص والفهرسة في قواعد بيانات مختلفة يمكن أن تكون هدفاً جيداً للنشر اعمالك.</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600200"/>
            <a:ext cx="4038600" cy="48768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heel(1)">
                                      <p:cBhvr>
                                        <p:cTn id="2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إنشاء ملف رقمي صوتي أو فديوي يصف المشروع البحثي</a:t>
            </a:r>
            <a:endParaRPr lang="en-US" sz="3600" dirty="0">
              <a:solidFill>
                <a:srgbClr val="FF0000"/>
              </a:solidFill>
            </a:endParaRPr>
          </a:p>
        </p:txBody>
      </p:sp>
      <p:sp>
        <p:nvSpPr>
          <p:cNvPr id="6" name="Content Placeholder 5"/>
          <p:cNvSpPr>
            <a:spLocks noGrp="1"/>
          </p:cNvSpPr>
          <p:nvPr>
            <p:ph sz="half" idx="2"/>
          </p:nvPr>
        </p:nvSpPr>
        <p:spPr>
          <a:xfrm>
            <a:off x="4648200" y="1600200"/>
            <a:ext cx="4038600" cy="4495800"/>
          </a:xfrm>
        </p:spPr>
        <p:txBody>
          <a:bodyPr>
            <a:normAutofit fontScale="92500" lnSpcReduction="20000"/>
          </a:bodyPr>
          <a:lstStyle/>
          <a:p>
            <a:pPr algn="r" rtl="1"/>
            <a:r>
              <a:rPr lang="ar-IQ" b="1" dirty="0"/>
              <a:t>البحث ليس مجرد نصوص وأرقام.</a:t>
            </a:r>
          </a:p>
          <a:p>
            <a:pPr algn="r" rtl="1"/>
            <a:r>
              <a:rPr lang="ar-IQ" b="1" dirty="0">
                <a:solidFill>
                  <a:srgbClr val="0070C0"/>
                </a:solidFill>
              </a:rPr>
              <a:t>أنشئ ملف رقمي صوتي او فديوي يصف مشروع البحث وأرسله إلى </a:t>
            </a:r>
            <a:r>
              <a:rPr lang="en-US" b="1" dirty="0">
                <a:solidFill>
                  <a:srgbClr val="0070C0"/>
                </a:solidFill>
              </a:rPr>
              <a:t>YouTube</a:t>
            </a:r>
            <a:r>
              <a:rPr lang="ar-IQ" b="1" dirty="0">
                <a:solidFill>
                  <a:srgbClr val="0070C0"/>
                </a:solidFill>
              </a:rPr>
              <a:t> أو </a:t>
            </a:r>
            <a:r>
              <a:rPr lang="en-US" b="1" dirty="0" err="1">
                <a:solidFill>
                  <a:srgbClr val="0070C0"/>
                </a:solidFill>
              </a:rPr>
              <a:t>Vimeo</a:t>
            </a:r>
            <a:r>
              <a:rPr lang="ar-IQ" b="1" dirty="0">
                <a:solidFill>
                  <a:srgbClr val="0070C0"/>
                </a:solidFill>
              </a:rPr>
              <a:t>.</a:t>
            </a:r>
          </a:p>
          <a:p>
            <a:pPr algn="r" rtl="1"/>
            <a:r>
              <a:rPr lang="ar-IQ" b="1" dirty="0"/>
              <a:t>ويمكن لهذا الملف أن يكون عبارة عن وصف للجهود البحثية.</a:t>
            </a:r>
          </a:p>
          <a:p>
            <a:pPr algn="r" rtl="1"/>
            <a:r>
              <a:rPr lang="ar-IQ" b="1" dirty="0">
                <a:solidFill>
                  <a:srgbClr val="0070C0"/>
                </a:solidFill>
              </a:rPr>
              <a:t>ويعد الفيديو وسيلة ذات أهمية متزايدة للباحثين لتوصيل نتائجهم.</a:t>
            </a:r>
            <a:endParaRPr lang="en-US" b="1" dirty="0">
              <a:solidFill>
                <a:srgbClr val="0070C0"/>
              </a:solidFill>
            </a:endParaRPr>
          </a:p>
        </p:txBody>
      </p:sp>
      <p:sp>
        <p:nvSpPr>
          <p:cNvPr id="2" name="Content Placeholder 1"/>
          <p:cNvSpPr>
            <a:spLocks noGrp="1"/>
          </p:cNvSpPr>
          <p:nvPr>
            <p:ph sz="half" idx="1"/>
          </p:nvPr>
        </p:nvSpPr>
        <p:spPr/>
        <p:txBody>
          <a:bodyPr>
            <a:normAutofit fontScale="92500" lnSpcReduction="20000"/>
          </a:bodyPr>
          <a:lstStyle/>
          <a:p>
            <a:r>
              <a:rPr lang="en-US" b="1" dirty="0">
                <a:hlinkClick r:id="rId2"/>
              </a:rPr>
              <a:t>Travel Deep Inside a Leaf - Annotated Version | California Academy of Sciences</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76600"/>
            <a:ext cx="4078905" cy="3429000"/>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heel(1)">
                                      <p:cBhvr>
                                        <p:cTn id="28" dur="2000"/>
                                        <p:tgtEl>
                                          <p:spTgt spid="6">
                                            <p:txEl>
                                              <p:pRg st="0" end="0"/>
                                            </p:txEl>
                                          </p:spTgt>
                                        </p:tgtEl>
                                      </p:cBhvr>
                                    </p:animEffect>
                                  </p:childTnLst>
                                </p:cTn>
                              </p:par>
                            </p:childTnLst>
                          </p:cTn>
                        </p:par>
                        <p:par>
                          <p:cTn id="29" fill="hold">
                            <p:stCondLst>
                              <p:cond delay="6000"/>
                            </p:stCondLst>
                            <p:childTnLst>
                              <p:par>
                                <p:cTn id="30" presetID="21" presetClass="entr" presetSubtype="1"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heel(1)">
                                      <p:cBhvr>
                                        <p:cTn id="32" dur="2000"/>
                                        <p:tgtEl>
                                          <p:spTgt spid="6">
                                            <p:txEl>
                                              <p:pRg st="1" end="1"/>
                                            </p:txEl>
                                          </p:spTgt>
                                        </p:tgtEl>
                                      </p:cBhvr>
                                    </p:animEffect>
                                  </p:childTnLst>
                                </p:cTn>
                              </p:par>
                            </p:childTnLst>
                          </p:cTn>
                        </p:par>
                        <p:par>
                          <p:cTn id="33" fill="hold">
                            <p:stCondLst>
                              <p:cond delay="8000"/>
                            </p:stCondLst>
                            <p:childTnLst>
                              <p:par>
                                <p:cTn id="34" presetID="21" presetClass="entr" presetSubtype="1"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heel(1)">
                                      <p:cBhvr>
                                        <p:cTn id="36" dur="2000"/>
                                        <p:tgtEl>
                                          <p:spTgt spid="6">
                                            <p:txEl>
                                              <p:pRg st="2" end="2"/>
                                            </p:txEl>
                                          </p:spTgt>
                                        </p:tgtEl>
                                      </p:cBhvr>
                                    </p:animEffect>
                                  </p:childTnLst>
                                </p:cTn>
                              </p:par>
                            </p:childTnLst>
                          </p:cTn>
                        </p:par>
                        <p:par>
                          <p:cTn id="37" fill="hold">
                            <p:stCondLst>
                              <p:cond delay="10000"/>
                            </p:stCondLst>
                            <p:childTnLst>
                              <p:par>
                                <p:cTn id="38" presetID="21" presetClass="entr" presetSubtype="1"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heel(1)">
                                      <p:cBhvr>
                                        <p:cTn id="4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أنشئ سيرة ذاتية عبر الإنترنت مثل </a:t>
            </a:r>
            <a:r>
              <a:rPr lang="en-US" sz="3600" b="1" dirty="0">
                <a:solidFill>
                  <a:srgbClr val="FF0000"/>
                </a:solidFill>
              </a:rPr>
              <a:t>ORCID</a:t>
            </a:r>
            <a:r>
              <a:rPr lang="ar-SA" sz="3600" b="1" dirty="0">
                <a:solidFill>
                  <a:srgbClr val="FF0000"/>
                </a:solidFill>
              </a:rPr>
              <a:t> أو </a:t>
            </a:r>
            <a:r>
              <a:rPr lang="en-US" sz="3600" b="1" dirty="0">
                <a:solidFill>
                  <a:srgbClr val="FF0000"/>
                </a:solidFill>
              </a:rPr>
              <a:t>LinkedIn</a:t>
            </a:r>
            <a:endParaRPr lang="en-US" sz="3600" dirty="0">
              <a:solidFill>
                <a:srgbClr val="FF0000"/>
              </a:solidFill>
            </a:endParaRPr>
          </a:p>
        </p:txBody>
      </p:sp>
      <p:sp>
        <p:nvSpPr>
          <p:cNvPr id="6" name="Content Placeholder 5"/>
          <p:cNvSpPr>
            <a:spLocks noGrp="1"/>
          </p:cNvSpPr>
          <p:nvPr>
            <p:ph sz="half" idx="2"/>
          </p:nvPr>
        </p:nvSpPr>
        <p:spPr>
          <a:xfrm>
            <a:off x="4648200" y="1600200"/>
            <a:ext cx="4038600" cy="4495800"/>
          </a:xfrm>
        </p:spPr>
        <p:txBody>
          <a:bodyPr>
            <a:normAutofit/>
          </a:bodyPr>
          <a:lstStyle/>
          <a:p>
            <a:pPr algn="r" rtl="1"/>
            <a:r>
              <a:rPr lang="ar-IQ" b="1" dirty="0"/>
              <a:t>تعمل السيرة الذاتية عبر الإنترنت على الربط بين قائمة الأوراق البحثية المنشورة وإصدارات الوصول المفتوح للأوراق البحثية ذات الصلة بها.</a:t>
            </a:r>
          </a:p>
          <a:p>
            <a:pPr algn="r" rtl="1"/>
            <a:r>
              <a:rPr lang="ar-IQ" b="1" dirty="0">
                <a:solidFill>
                  <a:srgbClr val="0070C0"/>
                </a:solidFill>
              </a:rPr>
              <a:t>تزيد السيرة الذاتية عبر الإنترنت من رؤية مخرجات الباحثين للمجتمع الأكاديمي.</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43200" y="4114800"/>
            <a:ext cx="2143125" cy="21431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219200"/>
            <a:ext cx="2740800" cy="2740800"/>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نشر الأوراق التعليمية</a:t>
            </a:r>
            <a:endParaRPr lang="en-US" sz="3600" dirty="0">
              <a:solidFill>
                <a:srgbClr val="FF0000"/>
              </a:solidFill>
            </a:endParaRPr>
          </a:p>
        </p:txBody>
      </p:sp>
      <p:sp>
        <p:nvSpPr>
          <p:cNvPr id="6" name="Content Placeholder 5"/>
          <p:cNvSpPr>
            <a:spLocks noGrp="1"/>
          </p:cNvSpPr>
          <p:nvPr>
            <p:ph sz="half" idx="2"/>
          </p:nvPr>
        </p:nvSpPr>
        <p:spPr>
          <a:xfrm>
            <a:off x="4648200" y="1600200"/>
            <a:ext cx="4038600" cy="4495800"/>
          </a:xfrm>
        </p:spPr>
        <p:txBody>
          <a:bodyPr>
            <a:normAutofit/>
          </a:bodyPr>
          <a:lstStyle/>
          <a:p>
            <a:pPr algn="r" rtl="1"/>
            <a:r>
              <a:rPr lang="ar-IQ" b="1" dirty="0"/>
              <a:t>الورقة التعليمية هي ورقة تنظم وتقدم العمل في مجال ورقتك البحثية او غيرها.</a:t>
            </a:r>
          </a:p>
          <a:p>
            <a:pPr algn="r" rtl="1"/>
            <a:r>
              <a:rPr lang="ar-IQ" b="1" dirty="0">
                <a:solidFill>
                  <a:srgbClr val="0070C0"/>
                </a:solidFill>
              </a:rPr>
              <a:t>تفترض الورقة التعليمية أن جمهورها غير خبير، وتؤكد على المفاهيم الأساسية، وتقدم أمثلة ملموسة عنها.</a:t>
            </a:r>
          </a:p>
          <a:p>
            <a:pPr algn="r" rtl="1"/>
            <a:r>
              <a:rPr lang="ar-IQ" b="1" dirty="0"/>
              <a:t>تحصل الأوراق التعليمية على عدد كبير من الاستشهادات.</a:t>
            </a:r>
            <a:endParaRPr lang="en-US" b="1" dirty="0"/>
          </a:p>
        </p:txBody>
      </p:sp>
      <p:pic>
        <p:nvPicPr>
          <p:cNvPr id="3" name="Content Placeholder 2"/>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763" t="25947" r="3630"/>
          <a:stretch/>
        </p:blipFill>
        <p:spPr>
          <a:xfrm>
            <a:off x="0" y="1540669"/>
            <a:ext cx="4803464" cy="143113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2702"/>
            <a:ext cx="2743200" cy="27432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775" t="4780" r="13379" b="3130"/>
          <a:stretch/>
        </p:blipFill>
        <p:spPr>
          <a:xfrm>
            <a:off x="2743200" y="2971800"/>
            <a:ext cx="1986139" cy="2581701"/>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heel(1)">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pPr lvl="0" rtl="1"/>
            <a:r>
              <a:rPr lang="ar-SA" sz="3600" b="1" dirty="0">
                <a:solidFill>
                  <a:srgbClr val="FF0000"/>
                </a:solidFill>
              </a:rPr>
              <a:t>استخدم جميع أدوات تعزيز الإعلان والنشر والتأثير المتوفرة على الانترنيت وغيرها.</a:t>
            </a:r>
            <a:endParaRPr lang="en-US" sz="3600" dirty="0">
              <a:solidFill>
                <a:srgbClr val="FF0000"/>
              </a:solidFill>
            </a:endParaRPr>
          </a:p>
        </p:txBody>
      </p:sp>
      <p:sp>
        <p:nvSpPr>
          <p:cNvPr id="6" name="Content Placeholder 5"/>
          <p:cNvSpPr>
            <a:spLocks noGrp="1"/>
          </p:cNvSpPr>
          <p:nvPr>
            <p:ph sz="half" idx="2"/>
          </p:nvPr>
        </p:nvSpPr>
        <p:spPr>
          <a:xfrm>
            <a:off x="4343400" y="1600200"/>
            <a:ext cx="4343400" cy="4495800"/>
          </a:xfrm>
        </p:spPr>
        <p:txBody>
          <a:bodyPr>
            <a:normAutofit fontScale="92500" lnSpcReduction="10000"/>
          </a:bodyPr>
          <a:lstStyle/>
          <a:p>
            <a:pPr algn="r" rtl="1"/>
            <a:r>
              <a:rPr lang="ar-SA" b="1" dirty="0"/>
              <a:t>هناك أدوات تساعد الباحثين على نشر وزيادة وضوح أبحاثهم المنشورة، ومنها الإعلان الأكاديمي الذي يسمح للباحث بزيادة مؤشر هيرش الخاص به في وقت قصير، والذي يعكس تأثيره في مجال البحث المحدد.</a:t>
            </a:r>
            <a:endParaRPr lang="ar-IQ" b="1" dirty="0"/>
          </a:p>
          <a:p>
            <a:pPr algn="r" rtl="1"/>
            <a:r>
              <a:rPr lang="ar-SA" b="1" dirty="0">
                <a:solidFill>
                  <a:srgbClr val="0070C0"/>
                </a:solidFill>
              </a:rPr>
              <a:t>أي إن الشخص الذي لديه قيمة أعلى من مؤشر هيرش يعني ان لديه منشورات ذات جودة أعلى بدليل العدد العالي من الاستشهادات التي نالها.</a:t>
            </a:r>
            <a:endParaRPr lang="en-US" b="1" dirty="0">
              <a:solidFill>
                <a:srgbClr val="0070C0"/>
              </a:solidFill>
            </a:endParaRP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53557"/>
            <a:ext cx="4191000" cy="4671043"/>
          </a:xfr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398888">
            <a:off x="4038600" y="838200"/>
            <a:ext cx="4648200" cy="838200"/>
          </a:xfrm>
        </p:spPr>
        <p:txBody>
          <a:bodyPr>
            <a:noAutofit/>
          </a:bodyPr>
          <a:lstStyle/>
          <a:p>
            <a:pPr rtl="1"/>
            <a:r>
              <a:rPr lang="ar-SA" sz="6000" b="1" dirty="0">
                <a:solidFill>
                  <a:srgbClr val="FF0000"/>
                </a:solidFill>
              </a:rPr>
              <a:t>الاست</a:t>
            </a:r>
            <a:r>
              <a:rPr lang="ar-IQ" sz="6000" b="1" dirty="0">
                <a:solidFill>
                  <a:srgbClr val="FF0000"/>
                </a:solidFill>
              </a:rPr>
              <a:t>ــ</a:t>
            </a:r>
            <a:r>
              <a:rPr lang="ar-SA" sz="6000" b="1" dirty="0">
                <a:solidFill>
                  <a:srgbClr val="FF0000"/>
                </a:solidFill>
              </a:rPr>
              <a:t>ن</a:t>
            </a:r>
            <a:r>
              <a:rPr lang="ar-IQ" sz="6000" b="1" dirty="0">
                <a:solidFill>
                  <a:srgbClr val="FF0000"/>
                </a:solidFill>
              </a:rPr>
              <a:t>ــ</a:t>
            </a:r>
            <a:r>
              <a:rPr lang="ar-SA" sz="6000" b="1" dirty="0">
                <a:solidFill>
                  <a:srgbClr val="FF0000"/>
                </a:solidFill>
              </a:rPr>
              <a:t>ت</a:t>
            </a:r>
            <a:r>
              <a:rPr lang="ar-IQ" sz="6000" b="1" dirty="0">
                <a:solidFill>
                  <a:srgbClr val="FF0000"/>
                </a:solidFill>
              </a:rPr>
              <a:t>ــ</a:t>
            </a:r>
            <a:r>
              <a:rPr lang="ar-SA" sz="6000" b="1" dirty="0">
                <a:solidFill>
                  <a:srgbClr val="FF0000"/>
                </a:solidFill>
              </a:rPr>
              <a:t>اج</a:t>
            </a:r>
            <a:endParaRPr lang="en-US" sz="6000" dirty="0">
              <a:solidFill>
                <a:srgbClr val="FF0000"/>
              </a:solidFill>
            </a:endParaRPr>
          </a:p>
        </p:txBody>
      </p:sp>
      <p:sp>
        <p:nvSpPr>
          <p:cNvPr id="6" name="Content Placeholder 5"/>
          <p:cNvSpPr>
            <a:spLocks noGrp="1"/>
          </p:cNvSpPr>
          <p:nvPr>
            <p:ph sz="half" idx="2"/>
          </p:nvPr>
        </p:nvSpPr>
        <p:spPr>
          <a:xfrm>
            <a:off x="838200" y="2667000"/>
            <a:ext cx="7467600" cy="3352800"/>
          </a:xfrm>
        </p:spPr>
        <p:txBody>
          <a:bodyPr>
            <a:noAutofit/>
          </a:bodyPr>
          <a:lstStyle/>
          <a:p>
            <a:pPr algn="r" rtl="1"/>
            <a:r>
              <a:rPr lang="ar-SA" sz="4000" b="1" dirty="0"/>
              <a:t>يعد نشر نتائج الأبحاث في المجلات عالية التأثير هو الاهتمام الرئيسي للباحثين</a:t>
            </a:r>
            <a:r>
              <a:rPr lang="ar-IQ" sz="4000" b="1" dirty="0"/>
              <a:t>.</a:t>
            </a:r>
          </a:p>
          <a:p>
            <a:pPr algn="r" rtl="1"/>
            <a:r>
              <a:rPr lang="ar-SA" sz="4000" b="1" dirty="0">
                <a:solidFill>
                  <a:srgbClr val="0070C0"/>
                </a:solidFill>
              </a:rPr>
              <a:t>يحتاج الباحثون إلى التفكير في طرق مختلفة للحصول على المزيد من الاستشهادات بعد نشر الورقة البحثية.</a:t>
            </a:r>
            <a:endParaRPr lang="en-US" sz="4000" b="1" dirty="0">
              <a:solidFill>
                <a:srgbClr val="0070C0"/>
              </a:solidFill>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3770015" cy="2514600"/>
          </a:xfrm>
        </p:spPr>
      </p:pic>
    </p:spTree>
    <p:extLst>
      <p:ext uri="{BB962C8B-B14F-4D97-AF65-F5344CB8AC3E}">
        <p14:creationId xmlns:p14="http://schemas.microsoft.com/office/powerpoint/2010/main" val="296274140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0398888">
            <a:off x="4038600" y="838200"/>
            <a:ext cx="4648200" cy="838200"/>
          </a:xfrm>
        </p:spPr>
        <p:txBody>
          <a:bodyPr>
            <a:noAutofit/>
          </a:bodyPr>
          <a:lstStyle/>
          <a:p>
            <a:pPr rtl="1"/>
            <a:r>
              <a:rPr lang="ar-SA" sz="6000" b="1" dirty="0">
                <a:solidFill>
                  <a:srgbClr val="FF0000"/>
                </a:solidFill>
              </a:rPr>
              <a:t>الاست</a:t>
            </a:r>
            <a:r>
              <a:rPr lang="ar-IQ" sz="6000" b="1" dirty="0">
                <a:solidFill>
                  <a:srgbClr val="FF0000"/>
                </a:solidFill>
              </a:rPr>
              <a:t>ــ</a:t>
            </a:r>
            <a:r>
              <a:rPr lang="ar-SA" sz="6000" b="1" dirty="0">
                <a:solidFill>
                  <a:srgbClr val="FF0000"/>
                </a:solidFill>
              </a:rPr>
              <a:t>ن</a:t>
            </a:r>
            <a:r>
              <a:rPr lang="ar-IQ" sz="6000" b="1" dirty="0">
                <a:solidFill>
                  <a:srgbClr val="FF0000"/>
                </a:solidFill>
              </a:rPr>
              <a:t>ــ</a:t>
            </a:r>
            <a:r>
              <a:rPr lang="ar-SA" sz="6000" b="1" dirty="0">
                <a:solidFill>
                  <a:srgbClr val="FF0000"/>
                </a:solidFill>
              </a:rPr>
              <a:t>ت</a:t>
            </a:r>
            <a:r>
              <a:rPr lang="ar-IQ" sz="6000" b="1" dirty="0">
                <a:solidFill>
                  <a:srgbClr val="FF0000"/>
                </a:solidFill>
              </a:rPr>
              <a:t>ــ</a:t>
            </a:r>
            <a:r>
              <a:rPr lang="ar-SA" sz="6000" b="1" dirty="0">
                <a:solidFill>
                  <a:srgbClr val="FF0000"/>
                </a:solidFill>
              </a:rPr>
              <a:t>اج</a:t>
            </a:r>
            <a:endParaRPr lang="en-US" sz="6000" dirty="0">
              <a:solidFill>
                <a:srgbClr val="FF0000"/>
              </a:solidFill>
            </a:endParaRPr>
          </a:p>
        </p:txBody>
      </p:sp>
      <p:sp>
        <p:nvSpPr>
          <p:cNvPr id="6" name="Content Placeholder 5"/>
          <p:cNvSpPr>
            <a:spLocks noGrp="1"/>
          </p:cNvSpPr>
          <p:nvPr>
            <p:ph sz="half" idx="2"/>
          </p:nvPr>
        </p:nvSpPr>
        <p:spPr>
          <a:xfrm>
            <a:off x="838200" y="2667000"/>
            <a:ext cx="7467600" cy="3352800"/>
          </a:xfrm>
        </p:spPr>
        <p:txBody>
          <a:bodyPr>
            <a:noAutofit/>
          </a:bodyPr>
          <a:lstStyle/>
          <a:p>
            <a:pPr algn="r" rtl="1"/>
            <a:r>
              <a:rPr lang="ar-SA" b="1" dirty="0"/>
              <a:t>يشعر</a:t>
            </a:r>
            <a:r>
              <a:rPr lang="ar-IQ" b="1" dirty="0"/>
              <a:t> الباحثون بنوع من </a:t>
            </a:r>
            <a:r>
              <a:rPr lang="ar-SA" b="1" dirty="0"/>
              <a:t>القلق إزاء الاستشهاد الذي يرتبط مباشرة بجودة الورقة البحثية وإمكانية </a:t>
            </a:r>
            <a:r>
              <a:rPr lang="ar-IQ" b="1" dirty="0"/>
              <a:t>الوصول اليها بسهولة </a:t>
            </a:r>
            <a:r>
              <a:rPr lang="ar-SA" b="1" dirty="0"/>
              <a:t>و</a:t>
            </a:r>
            <a:r>
              <a:rPr lang="ar-IQ" b="1" dirty="0"/>
              <a:t>الاطلاع عليها من قبل الاخرين</a:t>
            </a:r>
            <a:r>
              <a:rPr lang="ar-SA" b="1" dirty="0"/>
              <a:t>.</a:t>
            </a:r>
            <a:endParaRPr lang="ar-IQ" b="1" dirty="0"/>
          </a:p>
          <a:p>
            <a:pPr algn="r" rtl="1"/>
            <a:r>
              <a:rPr lang="ar-SA" b="1" dirty="0">
                <a:solidFill>
                  <a:srgbClr val="0070C0"/>
                </a:solidFill>
              </a:rPr>
              <a:t>لا يستطيع الباحثون تحسين جودة أوراقهم المنشورة، ولكن يمكنهم تطبيق بعض النقاط المذكورة انفاً لزيادة إمكانية </a:t>
            </a:r>
            <a:r>
              <a:rPr lang="ar-IQ" b="1" dirty="0">
                <a:solidFill>
                  <a:srgbClr val="0070C0"/>
                </a:solidFill>
              </a:rPr>
              <a:t>الوصول الى </a:t>
            </a:r>
            <a:r>
              <a:rPr lang="ar-SA" b="1" dirty="0">
                <a:solidFill>
                  <a:srgbClr val="0070C0"/>
                </a:solidFill>
              </a:rPr>
              <a:t>أبحاثهم المنشورة </a:t>
            </a:r>
            <a:r>
              <a:rPr lang="ar-IQ" b="1" dirty="0">
                <a:solidFill>
                  <a:srgbClr val="0070C0"/>
                </a:solidFill>
              </a:rPr>
              <a:t>بسهولة من قبل الاخرين </a:t>
            </a:r>
            <a:r>
              <a:rPr lang="ar-SA" b="1" dirty="0">
                <a:solidFill>
                  <a:srgbClr val="0070C0"/>
                </a:solidFill>
              </a:rPr>
              <a:t>و</a:t>
            </a:r>
            <a:r>
              <a:rPr lang="ar-IQ" b="1" dirty="0">
                <a:solidFill>
                  <a:srgbClr val="0070C0"/>
                </a:solidFill>
              </a:rPr>
              <a:t>الاطلاع عليها.</a:t>
            </a:r>
            <a:endParaRPr lang="en-US" b="1" dirty="0">
              <a:solidFill>
                <a:srgbClr val="0070C0"/>
              </a:solidFill>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3770015" cy="2514600"/>
          </a:xfrm>
        </p:spPr>
      </p:pic>
    </p:spTree>
    <p:extLst>
      <p:ext uri="{BB962C8B-B14F-4D97-AF65-F5344CB8AC3E}">
        <p14:creationId xmlns:p14="http://schemas.microsoft.com/office/powerpoint/2010/main" val="20635809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0308" y="2362200"/>
            <a:ext cx="3662791" cy="2584922"/>
          </a:xfrm>
        </p:spPr>
        <p:txBody>
          <a:bodyPr>
            <a:noAutofit/>
          </a:bodyPr>
          <a:lstStyle/>
          <a:p>
            <a:pPr rtl="1"/>
            <a:r>
              <a:rPr lang="ar-IQ" sz="3200" b="1" dirty="0">
                <a:solidFill>
                  <a:srgbClr val="FF0000"/>
                </a:solidFill>
              </a:rPr>
              <a:t>تعزيز السمعة العلمية : استراتيجيات واسرار </a:t>
            </a:r>
            <a:br>
              <a:rPr lang="ar-IQ" sz="3200" b="1" dirty="0">
                <a:solidFill>
                  <a:srgbClr val="FF0000"/>
                </a:solidFill>
              </a:rPr>
            </a:br>
            <a:r>
              <a:rPr lang="ar-IQ" sz="3200" b="1" dirty="0">
                <a:solidFill>
                  <a:srgbClr val="FF0000"/>
                </a:solidFill>
              </a:rPr>
              <a:t>مؤشر هيرش والتميز</a:t>
            </a:r>
            <a:br>
              <a:rPr lang="ar-IQ" sz="3200" b="1" dirty="0">
                <a:solidFill>
                  <a:srgbClr val="FF0000"/>
                </a:solidFill>
              </a:rPr>
            </a:br>
            <a:r>
              <a:rPr lang="ar-IQ" sz="3200" b="1" dirty="0">
                <a:solidFill>
                  <a:srgbClr val="FF0000"/>
                </a:solidFill>
              </a:rPr>
              <a:t>في الابحاث</a:t>
            </a:r>
            <a:endParaRPr lang="en-US" sz="3200" b="1" dirty="0">
              <a:solidFill>
                <a:srgbClr val="FF0000"/>
              </a:solidFill>
            </a:endParaRPr>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5"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2492" y="2133600"/>
            <a:ext cx="3352800" cy="2686535"/>
          </a:xfrm>
        </p:spPr>
      </p:pic>
      <p:sp>
        <p:nvSpPr>
          <p:cNvPr id="6" name="Content Placeholder 5"/>
          <p:cNvSpPr>
            <a:spLocks noGrp="1"/>
          </p:cNvSpPr>
          <p:nvPr>
            <p:ph sz="half" idx="2"/>
          </p:nvPr>
        </p:nvSpPr>
        <p:spPr>
          <a:xfrm>
            <a:off x="1905000" y="5043176"/>
            <a:ext cx="5181600" cy="1638542"/>
          </a:xfrm>
          <a:effectLst>
            <a:outerShdw blurRad="152400" dist="317500" dir="5400000" sx="90000" sy="-19000" rotWithShape="0">
              <a:prstClr val="black">
                <a:alpha val="15000"/>
              </a:prstClr>
            </a:outerShdw>
          </a:effectLst>
        </p:spPr>
        <p:txBody>
          <a:bodyPr>
            <a:normAutofit/>
          </a:bodyPr>
          <a:lstStyle/>
          <a:p>
            <a:pPr marL="0" indent="0" algn="ctr" rtl="1">
              <a:buNone/>
            </a:pPr>
            <a:r>
              <a:rPr lang="ar-IQ" b="1" dirty="0">
                <a:effectLst>
                  <a:outerShdw blurRad="38100" dist="38100" dir="2700000" algn="tl">
                    <a:srgbClr val="000000">
                      <a:alpha val="43137"/>
                    </a:srgbClr>
                  </a:outerShdw>
                </a:effectLst>
                <a:cs typeface="+mj-cs"/>
              </a:rPr>
              <a:t>المحاضــــــــــــر :</a:t>
            </a:r>
          </a:p>
          <a:p>
            <a:pPr marL="0" indent="0" algn="ctr" rtl="1">
              <a:buNone/>
            </a:pPr>
            <a:r>
              <a:rPr lang="ar-IQ" b="1" dirty="0">
                <a:effectLst>
                  <a:outerShdw blurRad="38100" dist="38100" dir="2700000" algn="tl">
                    <a:srgbClr val="000000">
                      <a:alpha val="43137"/>
                    </a:srgbClr>
                  </a:outerShdw>
                </a:effectLst>
                <a:cs typeface="+mj-cs"/>
              </a:rPr>
              <a:t>أ.د. جــلال حميد حمزة الجبــوري آل واوي</a:t>
            </a:r>
          </a:p>
          <a:p>
            <a:pPr marL="0" indent="0" algn="ctr" rtl="1">
              <a:buNone/>
            </a:pPr>
            <a:r>
              <a:rPr lang="ar-IQ" b="1" dirty="0"/>
              <a:t>كلية علوم الهندسة الزراعية - جامعة بغداد</a:t>
            </a:r>
            <a:endParaRPr lang="ar-IQ" b="1" dirty="0">
              <a:effectLst>
                <a:outerShdw blurRad="38100" dist="38100" dir="2700000" algn="tl">
                  <a:srgbClr val="000000">
                    <a:alpha val="43137"/>
                  </a:srgbClr>
                </a:outerShdw>
              </a:effectLst>
              <a:cs typeface="+mj-cs"/>
            </a:endParaRPr>
          </a:p>
        </p:txBody>
      </p:sp>
      <p:pic>
        <p:nvPicPr>
          <p:cNvPr id="9" name="Picture 8">
            <a:extLst>
              <a:ext uri="{FF2B5EF4-FFF2-40B4-BE49-F238E27FC236}">
                <a16:creationId xmlns:a16="http://schemas.microsoft.com/office/drawing/2014/main" id="{5A961021-12ED-491C-BBD9-C9A08F5EAE73}"/>
              </a:ext>
            </a:extLst>
          </p:cNvPr>
          <p:cNvPicPr>
            <a:picLocks noChangeAspect="1"/>
          </p:cNvPicPr>
          <p:nvPr/>
        </p:nvPicPr>
        <p:blipFill>
          <a:blip r:embed="rId6"/>
          <a:stretch>
            <a:fillRect/>
          </a:stretch>
        </p:blipFill>
        <p:spPr>
          <a:xfrm>
            <a:off x="35171" y="4916190"/>
            <a:ext cx="1845290" cy="1906639"/>
          </a:xfrm>
          <a:prstGeom prst="rect">
            <a:avLst/>
          </a:prstGeom>
        </p:spPr>
      </p:pic>
      <p:sp>
        <p:nvSpPr>
          <p:cNvPr id="12" name="Title 1">
            <a:extLst>
              <a:ext uri="{FF2B5EF4-FFF2-40B4-BE49-F238E27FC236}">
                <a16:creationId xmlns:a16="http://schemas.microsoft.com/office/drawing/2014/main" id="{1B22A6D6-141C-4ACD-9A0C-6B0FA99D7F47}"/>
              </a:ext>
            </a:extLst>
          </p:cNvPr>
          <p:cNvSpPr txBox="1">
            <a:spLocks/>
          </p:cNvSpPr>
          <p:nvPr/>
        </p:nvSpPr>
        <p:spPr>
          <a:xfrm>
            <a:off x="194150" y="280515"/>
            <a:ext cx="6850699" cy="1325563"/>
          </a:xfrm>
          <a:prstGeom prst="rect">
            <a:avLst/>
          </a:prstGeom>
          <a:solidFill>
            <a:srgbClr val="FFFF00"/>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IQ" sz="5400" b="1" dirty="0">
                <a:solidFill>
                  <a:srgbClr val="0070C0"/>
                </a:solidFill>
                <a:latin typeface="Times New Roman" panose="02020603050405020304" pitchFamily="18" charset="0"/>
                <a:cs typeface="Times New Roman" panose="02020603050405020304" pitchFamily="18" charset="0"/>
              </a:rPr>
              <a:t>شكراً جزيلاً لحسن الاستماع</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58435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8" presetClass="emph" presetSubtype="0" repeatCount="indefinite" fill="hold" grpId="1" nodeType="withEffect">
                                  <p:stCondLst>
                                    <p:cond delay="0"/>
                                  </p:stCondLst>
                                  <p:iterate type="lt">
                                    <p:tmPct val="4000"/>
                                  </p:iterate>
                                  <p:childTnLst>
                                    <p:set>
                                      <p:cBhvr override="childStyle">
                                        <p:cTn id="11" dur="500" fill="hold"/>
                                        <p:tgtEl>
                                          <p:spTgt spid="12"/>
                                        </p:tgtEl>
                                        <p:attrNameLst>
                                          <p:attrName>style.textDecorationUnderline</p:attrName>
                                        </p:attrNameLst>
                                      </p:cBhvr>
                                      <p:to>
                                        <p:strVal val="true"/>
                                      </p:to>
                                    </p:set>
                                  </p:childTnLst>
                                </p:cTn>
                              </p:par>
                            </p:childTnLst>
                          </p:cTn>
                        </p:par>
                        <p:par>
                          <p:cTn id="12" fill="hold">
                            <p:stCondLst>
                              <p:cond delay="1000"/>
                            </p:stCondLst>
                            <p:childTnLst>
                              <p:par>
                                <p:cTn id="13" presetID="36" presetClass="emph" presetSubtype="0" repeatCount="indefinite" fill="hold" nodeType="afterEffect">
                                  <p:stCondLst>
                                    <p:cond delay="0"/>
                                  </p:stCondLst>
                                  <p:iterate type="lt">
                                    <p:tmPct val="10000"/>
                                  </p:iterate>
                                  <p:childTnLst>
                                    <p:animScale>
                                      <p:cBhvr>
                                        <p:cTn id="14" dur="250" autoRev="1" fill="hold">
                                          <p:stCondLst>
                                            <p:cond delay="0"/>
                                          </p:stCondLst>
                                        </p:cTn>
                                        <p:tgtEl>
                                          <p:spTgt spid="12">
                                            <p:txEl>
                                              <p:pRg st="0" end="0"/>
                                            </p:txEl>
                                          </p:spTgt>
                                        </p:tgtEl>
                                      </p:cBhvr>
                                      <p:to x="80000" y="100000"/>
                                    </p:animScale>
                                    <p:anim by="(#ppt_w*0.10)" calcmode="lin" valueType="num">
                                      <p:cBhvr>
                                        <p:cTn id="15" dur="250" autoRev="1" fill="hold">
                                          <p:stCondLst>
                                            <p:cond delay="0"/>
                                          </p:stCondLst>
                                        </p:cTn>
                                        <p:tgtEl>
                                          <p:spTgt spid="12">
                                            <p:txEl>
                                              <p:pRg st="0" end="0"/>
                                            </p:txEl>
                                          </p:spTgt>
                                        </p:tgtEl>
                                        <p:attrNameLst>
                                          <p:attrName>ppt_x</p:attrName>
                                        </p:attrNameLst>
                                      </p:cBhvr>
                                    </p:anim>
                                    <p:anim by="(-#ppt_w*0.10)" calcmode="lin" valueType="num">
                                      <p:cBhvr>
                                        <p:cTn id="16" dur="250" autoRev="1" fill="hold">
                                          <p:stCondLst>
                                            <p:cond delay="0"/>
                                          </p:stCondLst>
                                        </p:cTn>
                                        <p:tgtEl>
                                          <p:spTgt spid="12">
                                            <p:txEl>
                                              <p:pRg st="0" end="0"/>
                                            </p:txEl>
                                          </p:spTgt>
                                        </p:tgtEl>
                                        <p:attrNameLst>
                                          <p:attrName>ppt_y</p:attrName>
                                        </p:attrNameLst>
                                      </p:cBhvr>
                                    </p:anim>
                                    <p:animRot by="-480000">
                                      <p:cBhvr>
                                        <p:cTn id="17" dur="250" autoRev="1" fill="hold">
                                          <p:stCondLst>
                                            <p:cond delay="0"/>
                                          </p:stCondLst>
                                        </p:cTn>
                                        <p:tgtEl>
                                          <p:spTgt spid="12">
                                            <p:txEl>
                                              <p:pRg st="0" end="0"/>
                                            </p:txEl>
                                          </p:spTgt>
                                        </p:tgtEl>
                                        <p:attrNameLst>
                                          <p:attrName>r</p:attrName>
                                        </p:attrNameLst>
                                      </p:cBhvr>
                                    </p:animRot>
                                  </p:childTnLst>
                                </p:cTn>
                              </p:par>
                            </p:childTnLst>
                          </p:cTn>
                        </p:par>
                        <p:par>
                          <p:cTn id="18" fill="hold">
                            <p:stCondLst>
                              <p:cond delay="26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3600"/>
                            </p:stCondLst>
                            <p:childTnLst>
                              <p:par>
                                <p:cTn id="26" presetID="3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4600"/>
                            </p:stCondLst>
                            <p:childTnLst>
                              <p:par>
                                <p:cTn id="33" presetID="3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par>
                          <p:cTn id="39" fill="hold">
                            <p:stCondLst>
                              <p:cond delay="5600"/>
                            </p:stCondLst>
                            <p:childTnLst>
                              <p:par>
                                <p:cTn id="40" presetID="42"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par>
                          <p:cTn id="45" fill="hold">
                            <p:stCondLst>
                              <p:cond delay="6600"/>
                            </p:stCondLst>
                            <p:childTnLst>
                              <p:par>
                                <p:cTn id="46" presetID="31"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childTnLst>
                          </p:cTn>
                        </p:par>
                        <p:par>
                          <p:cTn id="52" fill="hold">
                            <p:stCondLst>
                              <p:cond delay="7600"/>
                            </p:stCondLst>
                            <p:childTnLst>
                              <p:par>
                                <p:cTn id="53" presetID="31"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0" end="0"/>
                                            </p:txEl>
                                          </p:spTgt>
                                        </p:tgtEl>
                                      </p:cBhvr>
                                    </p:animEffect>
                                  </p:childTnLst>
                                </p:cTn>
                              </p:par>
                            </p:childTnLst>
                          </p:cTn>
                        </p:par>
                        <p:par>
                          <p:cTn id="59" fill="hold">
                            <p:stCondLst>
                              <p:cond delay="8600"/>
                            </p:stCondLst>
                            <p:childTnLst>
                              <p:par>
                                <p:cTn id="60" presetID="31" presetClass="entr" presetSubtype="0" fill="hold" grpId="0"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calcmode="lin" valueType="num">
                                      <p:cBhvr>
                                        <p:cTn id="6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1" end="1"/>
                                            </p:txEl>
                                          </p:spTgt>
                                        </p:tgtEl>
                                      </p:cBhvr>
                                    </p:animEffect>
                                  </p:childTnLst>
                                </p:cTn>
                              </p:par>
                            </p:childTnLst>
                          </p:cTn>
                        </p:par>
                        <p:par>
                          <p:cTn id="66" fill="hold">
                            <p:stCondLst>
                              <p:cond delay="9600"/>
                            </p:stCondLst>
                            <p:childTnLst>
                              <p:par>
                                <p:cTn id="67" presetID="31" presetClass="entr" presetSubtype="0" fill="hold" grpId="0" nodeType="after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 calcmode="lin" valueType="num">
                                      <p:cBhvr>
                                        <p:cTn id="6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72" dur="1000"/>
                                        <p:tgtEl>
                                          <p:spTgt spid="6">
                                            <p:txEl>
                                              <p:pRg st="2" end="2"/>
                                            </p:txEl>
                                          </p:spTgt>
                                        </p:tgtEl>
                                      </p:cBhvr>
                                    </p:animEffect>
                                  </p:childTnLst>
                                </p:cTn>
                              </p:par>
                            </p:childTnLst>
                          </p:cTn>
                        </p:par>
                        <p:par>
                          <p:cTn id="73" fill="hold">
                            <p:stCondLst>
                              <p:cond delay="10600"/>
                            </p:stCondLst>
                            <p:childTnLst>
                              <p:par>
                                <p:cTn id="74" presetID="31" presetClass="entr" presetSubtype="0"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fltVal val="0"/>
                                          </p:val>
                                        </p:tav>
                                        <p:tav tm="100000">
                                          <p:val>
                                            <p:strVal val="#ppt_w"/>
                                          </p:val>
                                        </p:tav>
                                      </p:tavLst>
                                    </p:anim>
                                    <p:anim calcmode="lin" valueType="num">
                                      <p:cBhvr>
                                        <p:cTn id="77" dur="1000" fill="hold"/>
                                        <p:tgtEl>
                                          <p:spTgt spid="9"/>
                                        </p:tgtEl>
                                        <p:attrNameLst>
                                          <p:attrName>ppt_h</p:attrName>
                                        </p:attrNameLst>
                                      </p:cBhvr>
                                      <p:tavLst>
                                        <p:tav tm="0">
                                          <p:val>
                                            <p:fltVal val="0"/>
                                          </p:val>
                                        </p:tav>
                                        <p:tav tm="100000">
                                          <p:val>
                                            <p:strVal val="#ppt_h"/>
                                          </p:val>
                                        </p:tav>
                                      </p:tavLst>
                                    </p:anim>
                                    <p:anim calcmode="lin" valueType="num">
                                      <p:cBhvr>
                                        <p:cTn id="78" dur="1000" fill="hold"/>
                                        <p:tgtEl>
                                          <p:spTgt spid="9"/>
                                        </p:tgtEl>
                                        <p:attrNameLst>
                                          <p:attrName>style.rotation</p:attrName>
                                        </p:attrNameLst>
                                      </p:cBhvr>
                                      <p:tavLst>
                                        <p:tav tm="0">
                                          <p:val>
                                            <p:fltVal val="90"/>
                                          </p:val>
                                        </p:tav>
                                        <p:tav tm="100000">
                                          <p:val>
                                            <p:fltVal val="0"/>
                                          </p:val>
                                        </p:tav>
                                      </p:tavLst>
                                    </p:anim>
                                    <p:animEffect transition="in" filter="fade">
                                      <p:cBhvr>
                                        <p:cTn id="7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IQ" sz="3600" b="1" dirty="0">
                <a:solidFill>
                  <a:srgbClr val="FF0000"/>
                </a:solidFill>
              </a:rPr>
              <a:t>استخدم</a:t>
            </a:r>
            <a:r>
              <a:rPr lang="ar-SA" sz="3600" b="1" dirty="0">
                <a:solidFill>
                  <a:srgbClr val="FF0000"/>
                </a:solidFill>
              </a:rPr>
              <a:t> عنواناً وانتساباً مؤسسياً موحداً، دون استخدام أي اختصارات</a:t>
            </a:r>
            <a:endParaRPr lang="en-US" sz="3600" b="1" dirty="0">
              <a:solidFill>
                <a:srgbClr val="FF0000"/>
              </a:solidFill>
            </a:endParaRPr>
          </a:p>
        </p:txBody>
      </p:sp>
      <p:sp>
        <p:nvSpPr>
          <p:cNvPr id="6" name="Content Placeholder 5"/>
          <p:cNvSpPr>
            <a:spLocks noGrp="1"/>
          </p:cNvSpPr>
          <p:nvPr>
            <p:ph sz="half" idx="2"/>
          </p:nvPr>
        </p:nvSpPr>
        <p:spPr>
          <a:xfrm>
            <a:off x="4038600" y="2362200"/>
            <a:ext cx="4648200" cy="3657600"/>
          </a:xfrm>
        </p:spPr>
        <p:txBody>
          <a:bodyPr>
            <a:noAutofit/>
          </a:bodyPr>
          <a:lstStyle/>
          <a:p>
            <a:pPr algn="r" rtl="1"/>
            <a:r>
              <a:rPr lang="ar-SA" b="1" dirty="0"/>
              <a:t>يعد توحيد جهة انتماء المؤلف أمراً مهماً للتأكد من إمكانية نسب العمل إلى المؤلف والمؤسسة الصحيحة.</a:t>
            </a:r>
            <a:endParaRPr lang="ar-IQ" b="1" dirty="0"/>
          </a:p>
          <a:p>
            <a:pPr algn="r" rtl="1"/>
            <a:r>
              <a:rPr lang="ar-SA" b="1" dirty="0">
                <a:solidFill>
                  <a:srgbClr val="0070C0"/>
                </a:solidFill>
              </a:rPr>
              <a:t>يعد توفير تفاصيل اتصال دقيقة أمراً ضرورياً حتى يتمكن الباحثون من الاتصال مباشرة للاستفسارات والحصول على مزيد من المعلومات والمناقشات حول المنشور.</a:t>
            </a:r>
            <a:endParaRPr lang="en-US" b="1" dirty="0">
              <a:solidFill>
                <a:srgbClr val="0070C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2362200" cy="2362200"/>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539" y="4533275"/>
            <a:ext cx="1856686" cy="1858283"/>
          </a:xfrm>
          <a:prstGeom prst="rect">
            <a:avLst/>
          </a:prstGeom>
        </p:spPr>
      </p:pic>
    </p:spTree>
    <p:extLst>
      <p:ext uri="{BB962C8B-B14F-4D97-AF65-F5344CB8AC3E}">
        <p14:creationId xmlns:p14="http://schemas.microsoft.com/office/powerpoint/2010/main" val="251435123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IQ" sz="3600" b="1" dirty="0">
                <a:solidFill>
                  <a:srgbClr val="FF0000"/>
                </a:solidFill>
              </a:rPr>
              <a:t>ك</a:t>
            </a:r>
            <a:r>
              <a:rPr lang="ar-SA" sz="3600" b="1" dirty="0">
                <a:solidFill>
                  <a:srgbClr val="FF0000"/>
                </a:solidFill>
              </a:rPr>
              <a:t>رر العبارات الرئيسة </a:t>
            </a:r>
            <a:r>
              <a:rPr lang="ar-IQ" sz="3600" b="1" dirty="0">
                <a:solidFill>
                  <a:srgbClr val="FF0000"/>
                </a:solidFill>
              </a:rPr>
              <a:t>(المفتاحية) </a:t>
            </a:r>
            <a:r>
              <a:rPr lang="ar-SA" sz="3600" b="1" dirty="0">
                <a:solidFill>
                  <a:srgbClr val="FF0000"/>
                </a:solidFill>
              </a:rPr>
              <a:t>في الملخص أثناء الكتابة بشكل طبيعي.</a:t>
            </a:r>
            <a:endParaRPr lang="en-US" sz="3600" dirty="0">
              <a:solidFill>
                <a:srgbClr val="FF0000"/>
              </a:solidFill>
            </a:endParaRPr>
          </a:p>
        </p:txBody>
      </p:sp>
      <p:sp>
        <p:nvSpPr>
          <p:cNvPr id="6" name="Content Placeholder 5"/>
          <p:cNvSpPr>
            <a:spLocks noGrp="1"/>
          </p:cNvSpPr>
          <p:nvPr>
            <p:ph sz="half" idx="2"/>
          </p:nvPr>
        </p:nvSpPr>
        <p:spPr>
          <a:xfrm>
            <a:off x="3810000" y="2362200"/>
            <a:ext cx="4876800" cy="3657600"/>
          </a:xfrm>
        </p:spPr>
        <p:txBody>
          <a:bodyPr>
            <a:noAutofit/>
          </a:bodyPr>
          <a:lstStyle/>
          <a:p>
            <a:pPr algn="r" rtl="1"/>
            <a:r>
              <a:rPr lang="ar-SA" b="1" dirty="0"/>
              <a:t>قم بصياغة بعض العبارات الرئيسة لدراستك وكررها في صفحة الملخص في ورقتك البحثية.</a:t>
            </a:r>
            <a:endParaRPr lang="ar-IQ" b="1" dirty="0"/>
          </a:p>
          <a:p>
            <a:pPr algn="r" rtl="1"/>
            <a:r>
              <a:rPr lang="ar-SA" b="1" dirty="0">
                <a:solidFill>
                  <a:srgbClr val="0070C0"/>
                </a:solidFill>
              </a:rPr>
              <a:t>نظراً لأن محركات البحث وأجهزة تتبع الاستشهادات تبحث في ملخص مقالتك ، فإن التكرار الطبيعي للكلمات المفتاحية يزيد من فرصة الوصول الى ورقتك البحثية بسهولة أكبر.</a:t>
            </a:r>
            <a:endParaRPr lang="en-US" b="1" dirty="0">
              <a:solidFill>
                <a:srgbClr val="0070C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667000"/>
            <a:ext cx="3352800" cy="2351749"/>
          </a:xfr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Autofit/>
          </a:bodyPr>
          <a:lstStyle/>
          <a:p>
            <a:pPr rtl="1"/>
            <a:r>
              <a:rPr lang="ar-IQ" sz="3600" b="1" dirty="0">
                <a:solidFill>
                  <a:srgbClr val="FF0000"/>
                </a:solidFill>
              </a:rPr>
              <a:t>ق</a:t>
            </a:r>
            <a:r>
              <a:rPr lang="ar-SA" sz="3600" b="1" dirty="0">
                <a:solidFill>
                  <a:srgbClr val="FF0000"/>
                </a:solidFill>
              </a:rPr>
              <a:t>م بتحديد كلمات مفتاحية لورقتك البحثية</a:t>
            </a:r>
            <a:endParaRPr lang="en-US" sz="3600" b="1" dirty="0">
              <a:solidFill>
                <a:srgbClr val="FF0000"/>
              </a:solidFill>
            </a:endParaRPr>
          </a:p>
        </p:txBody>
      </p:sp>
      <p:sp>
        <p:nvSpPr>
          <p:cNvPr id="6" name="Content Placeholder 5"/>
          <p:cNvSpPr>
            <a:spLocks noGrp="1"/>
          </p:cNvSpPr>
          <p:nvPr>
            <p:ph sz="half" idx="2"/>
          </p:nvPr>
        </p:nvSpPr>
        <p:spPr>
          <a:xfrm>
            <a:off x="3505200" y="1676400"/>
            <a:ext cx="5181600" cy="4724400"/>
          </a:xfrm>
        </p:spPr>
        <p:txBody>
          <a:bodyPr>
            <a:noAutofit/>
          </a:bodyPr>
          <a:lstStyle/>
          <a:p>
            <a:pPr algn="r" rtl="1"/>
            <a:r>
              <a:rPr lang="ar-SA" sz="2400" b="1" dirty="0"/>
              <a:t>يعد استخدام الكلمات المفتاحية (كلمة أو عبارة تستخدم لوصف شيء ما أو للتعبير عن مفهوم، وخاصة في جزء معين من الدراسة) جزءاً مهماً من الكتابة، وذلك بسبب طريقة وآلية الوصول الى ورقتك البحثية إلكترونياً، إذ تعمل الكلمات المفتاحية كمصطلح بحث.</a:t>
            </a:r>
            <a:endParaRPr lang="ar-IQ" sz="2400" b="1" dirty="0"/>
          </a:p>
          <a:p>
            <a:pPr algn="r" rtl="1"/>
            <a:r>
              <a:rPr lang="ar-SA" sz="2400" b="1" dirty="0">
                <a:solidFill>
                  <a:srgbClr val="0070C0"/>
                </a:solidFill>
              </a:rPr>
              <a:t>يجب استخدام كلمات مفتاحية محددة، وتعكس ما هو أساسي في ورقتك البحثية.</a:t>
            </a:r>
            <a:endParaRPr lang="ar-IQ" sz="2400" b="1" dirty="0">
              <a:solidFill>
                <a:srgbClr val="0070C0"/>
              </a:solidFill>
            </a:endParaRPr>
          </a:p>
          <a:p>
            <a:pPr algn="r" rtl="1"/>
            <a:r>
              <a:rPr lang="ar-SA" sz="2400" b="1" dirty="0"/>
              <a:t>ضع نفسك مكان شخص يبحث في مجالك: ما الذي تبحث عنه؟</a:t>
            </a:r>
            <a:endParaRPr lang="ar-IQ" sz="2400" b="1" dirty="0"/>
          </a:p>
          <a:p>
            <a:pPr algn="r" rtl="1"/>
            <a:r>
              <a:rPr lang="ar-SA" sz="2400" b="1" dirty="0">
                <a:solidFill>
                  <a:srgbClr val="0070C0"/>
                </a:solidFill>
              </a:rPr>
              <a:t>ضع في اعتبارك أيضاً ما إذا كان بإمكانك استخدام أي من الكلمات الشائعة في وقت معين.</a:t>
            </a:r>
            <a:endParaRPr lang="en-US" sz="2400" b="1" dirty="0">
              <a:solidFill>
                <a:srgbClr val="0070C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976394"/>
            <a:ext cx="2988860" cy="186803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44431"/>
            <a:ext cx="3515340" cy="1977379"/>
          </a:xfrm>
          <a:prstGeom prst="rect">
            <a:avLst/>
          </a:prstGeo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heel(1)">
                                      <p:cBhvr>
                                        <p:cTn id="26" dur="2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heel(1)">
                                      <p:cBhvr>
                                        <p:cTn id="31" dur="2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heel(1)">
                                      <p:cBhvr>
                                        <p:cTn id="36" dur="20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heel(1)">
                                      <p:cBhvr>
                                        <p:cTn id="4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قم بصياغة عبارة فريدة تعكس اهتمامك البحثي كمؤلف واستخدمها طوال الحياة الأكاديمية</a:t>
            </a:r>
            <a:r>
              <a:rPr lang="en-US" sz="3600" b="1" dirty="0">
                <a:solidFill>
                  <a:srgbClr val="FF0000"/>
                </a:solidFill>
              </a:rPr>
              <a:t>.</a:t>
            </a:r>
            <a:endParaRPr lang="en-US" sz="3600" dirty="0">
              <a:solidFill>
                <a:srgbClr val="FF0000"/>
              </a:solidFill>
            </a:endParaRPr>
          </a:p>
        </p:txBody>
      </p:sp>
      <p:sp>
        <p:nvSpPr>
          <p:cNvPr id="6" name="Content Placeholder 5"/>
          <p:cNvSpPr>
            <a:spLocks noGrp="1"/>
          </p:cNvSpPr>
          <p:nvPr>
            <p:ph sz="half" idx="2"/>
          </p:nvPr>
        </p:nvSpPr>
        <p:spPr>
          <a:xfrm>
            <a:off x="4648200" y="2362200"/>
            <a:ext cx="4038600" cy="3360761"/>
          </a:xfrm>
        </p:spPr>
        <p:txBody>
          <a:bodyPr>
            <a:normAutofit/>
          </a:bodyPr>
          <a:lstStyle/>
          <a:p>
            <a:pPr algn="r" rtl="1"/>
            <a:r>
              <a:rPr lang="ar-SA" sz="3200" b="1" dirty="0"/>
              <a:t>أضف هذه العبارة الفريدة (</a:t>
            </a:r>
            <a:r>
              <a:rPr lang="ar-IQ" sz="3200" b="1" dirty="0"/>
              <a:t>مجموعة صغيرة من الكلمات تشكل معاً مفهوماً ما</a:t>
            </a:r>
            <a:r>
              <a:rPr lang="ar-SA" sz="3200" b="1" dirty="0"/>
              <a:t>) الى عناوين جميع المنشورات واستخدم نفس هذه العبارة</a:t>
            </a:r>
            <a:r>
              <a:rPr lang="ar-IQ" sz="3200" b="1" dirty="0"/>
              <a:t> </a:t>
            </a:r>
            <a:r>
              <a:rPr lang="ar-SA" sz="3200" b="1" dirty="0"/>
              <a:t>باستمرار</a:t>
            </a:r>
            <a:r>
              <a:rPr lang="ar-IQ" b="1" dirty="0"/>
              <a:t>.</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43881"/>
            <a:ext cx="4038600" cy="40386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200400"/>
            <a:ext cx="5892800" cy="3441700"/>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heel(1)">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النشر في مجلة ذات عامل تأثير عالي.</a:t>
            </a:r>
            <a:endParaRPr lang="en-US" sz="3600" dirty="0">
              <a:solidFill>
                <a:srgbClr val="FF0000"/>
              </a:solidFill>
            </a:endParaRPr>
          </a:p>
        </p:txBody>
      </p:sp>
      <p:sp>
        <p:nvSpPr>
          <p:cNvPr id="6" name="Content Placeholder 5"/>
          <p:cNvSpPr>
            <a:spLocks noGrp="1"/>
          </p:cNvSpPr>
          <p:nvPr>
            <p:ph sz="half" idx="2"/>
          </p:nvPr>
        </p:nvSpPr>
        <p:spPr>
          <a:xfrm>
            <a:off x="3962401" y="2362200"/>
            <a:ext cx="4724400" cy="3360761"/>
          </a:xfrm>
        </p:spPr>
        <p:txBody>
          <a:bodyPr>
            <a:noAutofit/>
          </a:bodyPr>
          <a:lstStyle/>
          <a:p>
            <a:pPr algn="r" rtl="1"/>
            <a:r>
              <a:rPr lang="ar-SA" sz="4000" b="1" dirty="0"/>
              <a:t>اثبتت الدراسات ان الإستراتيجية الأكثر فعالية لزيادة معدلات الاستشهاد هي النشر في مجلة ذات عامل تأثير أعلى.</a:t>
            </a:r>
            <a:endParaRPr lang="en-US" sz="40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590800"/>
            <a:ext cx="3962401" cy="2228850"/>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noAutofit/>
          </a:bodyPr>
          <a:lstStyle/>
          <a:p>
            <a:pPr lvl="0" rtl="1"/>
            <a:r>
              <a:rPr lang="ar-SA" sz="3600" b="1" dirty="0">
                <a:solidFill>
                  <a:srgbClr val="FF0000"/>
                </a:solidFill>
              </a:rPr>
              <a:t>الأرشيف الذاتي لاوراقك البحثية.</a:t>
            </a:r>
            <a:endParaRPr lang="en-US" sz="3600" dirty="0">
              <a:solidFill>
                <a:srgbClr val="FF0000"/>
              </a:solidFill>
            </a:endParaRPr>
          </a:p>
        </p:txBody>
      </p:sp>
      <p:sp>
        <p:nvSpPr>
          <p:cNvPr id="6" name="Content Placeholder 5"/>
          <p:cNvSpPr>
            <a:spLocks noGrp="1"/>
          </p:cNvSpPr>
          <p:nvPr>
            <p:ph sz="half" idx="2"/>
          </p:nvPr>
        </p:nvSpPr>
        <p:spPr>
          <a:xfrm>
            <a:off x="3505200" y="2362200"/>
            <a:ext cx="5181600" cy="3360761"/>
          </a:xfrm>
        </p:spPr>
        <p:txBody>
          <a:bodyPr>
            <a:noAutofit/>
          </a:bodyPr>
          <a:lstStyle/>
          <a:p>
            <a:pPr algn="r" rtl="1"/>
            <a:r>
              <a:rPr lang="ar-SA" b="1" dirty="0"/>
              <a:t>إن الورقة البحثية المتاحة مجاناً على الإنترنت يزداد تأثيرها وفرص الاستشهاد بها، وعليه قم بزيادة اظهار اوراقك البحثية إلى أقصى حد من خلال إتاحة نسخ منها عبر الإنترنت.</a:t>
            </a:r>
            <a:endParaRPr lang="ar-IQ" b="1" dirty="0"/>
          </a:p>
          <a:p>
            <a:pPr algn="r" rtl="1"/>
            <a:r>
              <a:rPr lang="ar-SA" b="1" dirty="0">
                <a:solidFill>
                  <a:srgbClr val="0070C0"/>
                </a:solidFill>
              </a:rPr>
              <a:t>اشارت الدراسات الى وجود علاقة ارتباط عالية بين الأرشفة الذاتية للأوراق البحثية وزيادة نسبة الاستشهاد بها.</a:t>
            </a:r>
            <a:endParaRPr lang="en-US" b="1" dirty="0">
              <a:solidFill>
                <a:srgbClr val="0070C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3352800"/>
            <a:ext cx="4038600" cy="3444524"/>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heel(1)">
                                      <p:cBhvr>
                                        <p:cTn id="2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1271</TotalTime>
  <Words>1952</Words>
  <Application>Microsoft Office PowerPoint</Application>
  <PresentationFormat>عرض على الشاشة (4:3)</PresentationFormat>
  <Paragraphs>125</Paragraphs>
  <Slides>38</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38</vt:i4>
      </vt:variant>
    </vt:vector>
  </HeadingPairs>
  <TitlesOfParts>
    <vt:vector size="43" baseType="lpstr">
      <vt:lpstr>Arial</vt:lpstr>
      <vt:lpstr>Calibri</vt:lpstr>
      <vt:lpstr>Times New Roman</vt:lpstr>
      <vt:lpstr>Wingdings</vt:lpstr>
      <vt:lpstr>Office Theme</vt:lpstr>
      <vt:lpstr>تعزيز السمعة العلميــــــة : استراتيجيـــــات واسرار مؤشر هيرش والتميـــــز فــي الابحاث</vt:lpstr>
      <vt:lpstr>تعزيز السمعة العلميــــــة : استراتيجيـــــات واسرار مؤشر هيرش والتميـــــز فــي الابحاث</vt:lpstr>
      <vt:lpstr>استخدم اسماً فريداً باستمرار طوال الحياة الأكاديمية</vt:lpstr>
      <vt:lpstr>استخدم عنواناً وانتساباً مؤسسياً موحداً، دون استخدام أي اختصارات</vt:lpstr>
      <vt:lpstr>كرر العبارات الرئيسة (المفتاحية) في الملخص أثناء الكتابة بشكل طبيعي.</vt:lpstr>
      <vt:lpstr>قم بتحديد كلمات مفتاحية لورقتك البحثية</vt:lpstr>
      <vt:lpstr>قم بصياغة عبارة فريدة تعكس اهتمامك البحثي كمؤلف واستخدمها طوال الحياة الأكاديمية.</vt:lpstr>
      <vt:lpstr>النشر في مجلة ذات عامل تأثير عالي.</vt:lpstr>
      <vt:lpstr>الأرشيف الذاتي لاوراقك البحثية.</vt:lpstr>
      <vt:lpstr>حافظ على تحديث صفحات الويب المتخصصة وتحديث قوائم اوراقك البحثية المنشورة.</vt:lpstr>
      <vt:lpstr>اجعل العثور على ورقتك البحثية سهلاً، ولاسيما للباحثين عبر الإنترنت.</vt:lpstr>
      <vt:lpstr>الوصول المفتوح (OA) يزيد من معدل الاستشهاد.</vt:lpstr>
      <vt:lpstr>إيداع الورقة البحثية في مستودع الوصول المفتوح.</vt:lpstr>
      <vt:lpstr>النشر مع مؤلفين عالميين.</vt:lpstr>
      <vt:lpstr>يتم الاستشهاد بالاوراق البحثية التي كتبها الفريق بشكل أكبر من تلك كتبها الافراد.</vt:lpstr>
      <vt:lpstr>استخدم المزيد من المراجع</vt:lpstr>
      <vt:lpstr>نشر ورقة بحثية أطول</vt:lpstr>
      <vt:lpstr>نشر الأبحاث مع الحائزين على جائزة نوبل.</vt:lpstr>
      <vt:lpstr>المساهمة في ويكيبيديا Wikipedia</vt:lpstr>
      <vt:lpstr>ابدأ التدوين</vt:lpstr>
      <vt:lpstr>الانضمام إلى شبكات التواصل الأكاديمية والاجتماعية</vt:lpstr>
      <vt:lpstr>اكتب ورقة مراجعة (مقالة مرجعية)</vt:lpstr>
      <vt:lpstr>الأوراق البحثية المنشورة بعد رفضها لأول مرة في مكان آخر تتلقى استشهادات أكثر بكثير.</vt:lpstr>
      <vt:lpstr>من المرجح أن تتلقى الأوراق التي تحتوي على عدد أكبر من "وسائل الشرح" عدداً أكبر من الاستشهادات.</vt:lpstr>
      <vt:lpstr>تجنب اختيار عنوان على صيغة سؤال.</vt:lpstr>
      <vt:lpstr>شارك او تبادل تفاصيل البيانات البحثية.</vt:lpstr>
      <vt:lpstr>النشر عبر التخصصات</vt:lpstr>
      <vt:lpstr>تقديم او عرض ورقتك البحثية.</vt:lpstr>
      <vt:lpstr>انشر ورقتك البحثية في إحدى المجلات التي يقرأها جميع من في تخصصك.</vt:lpstr>
      <vt:lpstr>أعلن عن نفسك – اربط أحدث اوراقك البحثية المنشورة بتوقيع بريدك الإلكتروني.</vt:lpstr>
      <vt:lpstr>انشر عملك في مجلة ذات أكبر عدد من التلخيص والفهرسة.</vt:lpstr>
      <vt:lpstr>إنشاء ملف رقمي صوتي أو فديوي يصف المشروع البحثي</vt:lpstr>
      <vt:lpstr>أنشئ سيرة ذاتية عبر الإنترنت مثل ORCID أو LinkedIn</vt:lpstr>
      <vt:lpstr>نشر الأوراق التعليمية</vt:lpstr>
      <vt:lpstr>استخدم جميع أدوات تعزيز الإعلان والنشر والتأثير المتوفرة على الانترنيت وغيرها.</vt:lpstr>
      <vt:lpstr>الاستــنــتــاج</vt:lpstr>
      <vt:lpstr>الاستــنــتــاج</vt:lpstr>
      <vt:lpstr>تعزيز السمعة العلمية : استراتيجيات واسرار  مؤشر هيرش والتميز في الابحاث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أفضل الطرق لزيادة عدد استشهاداتك</dc:title>
  <dc:creator>Win10</dc:creator>
  <cp:lastModifiedBy>Reviwer</cp:lastModifiedBy>
  <cp:revision>116</cp:revision>
  <dcterms:created xsi:type="dcterms:W3CDTF">2006-08-16T00:00:00Z</dcterms:created>
  <dcterms:modified xsi:type="dcterms:W3CDTF">2024-10-16T15:41:03Z</dcterms:modified>
</cp:coreProperties>
</file>