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rimo" panose="020B0604020202020204" charset="0"/>
      <p:regular r:id="rId13"/>
    </p:embeddedFont>
    <p:embeddedFont>
      <p:font typeface="Outfit Extra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23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27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Prosthesis Design and Fabrication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dental laboratory plays a crucial role in designing and fabricating the final prosthetic restoration, such as crowns, bridges, or dentures. This process involves careful planning, material selection, and precise craftsmanship to ensure a seamless and functional result for the patient.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654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673090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648563"/>
            <a:ext cx="316003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8347829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Collaboration Between Clinician and Lab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3508296"/>
            <a:ext cx="882134" cy="14114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Communication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Ongoing communication between the clinician and lab technicians is crucial to ensure the desired outcome.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4919782"/>
            <a:ext cx="882134" cy="14114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5096113"/>
            <a:ext cx="23960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Feedback and Iteration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477589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lab welcomes feedback from the clinician to make any necessary adjustments and refinements.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6331268"/>
            <a:ext cx="882134" cy="14114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6507599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Shared Expertise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889075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By combining their respective knowledge and skills, the clinician and lab can provide the best possible solution for the patient.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03064"/>
            <a:ext cx="70617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Importance of Impressions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1752005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19864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Accurate Fit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2476857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 high-quality impression captures the precise details of the patient's oral structures, ensuring the prosthesis fits perfectly.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1752005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19864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Functional Design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2476857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impression provides the necessary information to design a restoration that aligns with the patient's bite and chewing patterns.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75261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4987052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Aesthetic Considerations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31800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impression allows the lab to replicate the natural appearance of the patient's teeth and gums.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475261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919901" y="4987052"/>
            <a:ext cx="29153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Customized Approach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19901" y="547747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Each patient's oral anatomy is unique, requiring a tailored impression to create a personalized prosthetic solution.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0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Impression-Taking Techniques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57344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6806208" y="279570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6340673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24149" y="2645569"/>
            <a:ext cx="129064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801332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Preparation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8013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Ensuring the patient's oral cavity is clean and dry for an accurate impression.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06208" y="463915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6340673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93431" y="4489013"/>
            <a:ext cx="19050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7801332" y="4378762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Tray Selection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8013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Choosing the appropriate size and shape of the impression tray based on the patient's anatomy.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806208" y="6482596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16" name="Shape 13"/>
          <p:cNvSpPr/>
          <p:nvPr/>
        </p:nvSpPr>
        <p:spPr>
          <a:xfrm>
            <a:off x="6340673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94502" y="6332458"/>
            <a:ext cx="188238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7801332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Impression Material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78013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Carefully mixing and loading the impression material into the tray for a precise capture.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Dental Lab Workflow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Impression Receipt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lab carefully inspects the impression for accuracy and any potential issues.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Model Fabrication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 highly detailed model is created from the impression to serve as the foundation for the restoration.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Design and Crafting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Skilled technicians use the model to design and fabricate the final prosthetic piece.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16781"/>
            <a:ext cx="57384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Restorative Materials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2208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68904" y="2305883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220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Ceramics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2711291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Porcelain and other ceramic materials provide natural-looking, durable, and long-lasting restorations.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2208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29029" y="2305883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220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Composite Resins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2711291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Tooth-colored composite resins offer a more affordable and versatile option for restorations.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46448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38543" y="4729877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46448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Metal Alloys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13528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Gold and other metal alloys are still used in some cases for their strength and longevity.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0171867" y="46448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22719" y="4729877"/>
            <a:ext cx="2085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908983" y="46448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Material Selection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908983" y="5135285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lab carefully considers the patient's needs, oral environment, and aesthetic preferences when selecting the optimal restorative material.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370" y="838676"/>
            <a:ext cx="4862870" cy="602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Ceramic Restorations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" y="1729740"/>
            <a:ext cx="481608" cy="4816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4370" y="2403991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Durability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74370" y="2820591"/>
            <a:ext cx="7795260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Ceramic materials are highly resistant to wear and tear, ensuring long-lasting performance.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0" y="3706773"/>
            <a:ext cx="481608" cy="4816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74370" y="4381024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Aesthetics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674370" y="4797623"/>
            <a:ext cx="7795260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Ceramic restorations mimic the natural appearance of teeth, blending seamlessly with the patient's smile.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" y="5991939"/>
            <a:ext cx="481608" cy="4816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74370" y="6666190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Biocompatibility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74370" y="7082790"/>
            <a:ext cx="7795260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Ceramic materials are well-tolerated by the body, reducing the risk of allergic reactions.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1268"/>
            <a:ext cx="78900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Composite Resin Restorations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30209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Versatility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Composite resins can be used for a wide range of restorative treatments, from fillings to veneers.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530209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Esthetic Qualities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Composite resins are formulated to mimic the appearance of natural teeth, providing an attractive result.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530209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Cost-Effectiveness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Composite resins are generally more affordable than ceramic alternatives, making them a viable option.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74024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Digital Fabrication Methods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9178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CAD/CAM Technology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Computer-aided design and manufacturing (CAD/CAM) systems allow for the digital design and fabrication of restorations.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3D Printing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Additive manufacturing techniques, such as 3D printing, enable the creation of custom-fit prosthetic pieces.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Milling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Computer-controlled milling machines can precisely shape and refine restorative materials to the desired form.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75720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Quality Assurance Processes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2504" y="5298400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Fit and Function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lab thoroughly checks the restoration's fit, occlusion, and overall functionality before delivery.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74124" y="5298400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Aesthetic Evaluation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Experienced technicians assess the restoration's color, shape, and natural appearance to meet patient expectations.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98487" y="5298400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Material Verification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lab ensures the selected materials meet the required standards for durability and biocompatibility.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630</Words>
  <Application>Microsoft Office PowerPoint</Application>
  <PresentationFormat>Custom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Arimo</vt:lpstr>
      <vt:lpstr>Outfit Extra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abdalbasit Fatihallah</cp:lastModifiedBy>
  <cp:revision>2</cp:revision>
  <dcterms:created xsi:type="dcterms:W3CDTF">2024-11-03T21:45:35Z</dcterms:created>
  <dcterms:modified xsi:type="dcterms:W3CDTF">2024-11-03T21:50:10Z</dcterms:modified>
</cp:coreProperties>
</file>