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34E3B8-2286-456F-A3B4-4A352CC565F5}" type="datetimeFigureOut">
              <a:rPr lang="ar-IQ" smtClean="0"/>
              <a:t>13/01/1445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5EE7B8-B9D8-49C9-962F-85700F6EB151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90178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First step</a:t>
            </a:r>
            <a:endParaRPr lang="ar-IQ" dirty="0" smtClean="0"/>
          </a:p>
          <a:p>
            <a:pPr marL="0" indent="0" algn="ctr">
              <a:buNone/>
            </a:pPr>
            <a:r>
              <a:rPr lang="en-US" dirty="0" smtClean="0"/>
              <a:t>EVALUATION OF THE PATIENT, DIAGNOSIS, TREATMENT PLAN AND PROGNOSIS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1963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Second step</a:t>
            </a:r>
          </a:p>
          <a:p>
            <a:pPr marL="0" indent="0" algn="ctr">
              <a:buNone/>
            </a:pPr>
            <a:r>
              <a:rPr lang="en-US" dirty="0" smtClean="0"/>
              <a:t>Primary impression</a:t>
            </a:r>
          </a:p>
          <a:p>
            <a:pPr marL="0" indent="0" algn="ctr">
              <a:buNone/>
            </a:pPr>
            <a:endParaRPr lang="ar-IQ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32686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12566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74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Third step </a:t>
            </a:r>
          </a:p>
          <a:p>
            <a:pPr marL="0" indent="0" algn="ctr">
              <a:buNone/>
            </a:pPr>
            <a:r>
              <a:rPr lang="en-US" dirty="0" smtClean="0"/>
              <a:t>Secondary impression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4982"/>
            <a:ext cx="214153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04021"/>
            <a:ext cx="3276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4982"/>
            <a:ext cx="33067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177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8789" y="2119313"/>
            <a:ext cx="3265784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056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Fourth step</a:t>
            </a:r>
          </a:p>
          <a:p>
            <a:pPr marL="0" indent="0" algn="ctr">
              <a:buNone/>
            </a:pPr>
            <a:r>
              <a:rPr lang="en-US" dirty="0" smtClean="0"/>
              <a:t>Upper and lower jaw relation  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2514600" cy="30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270"/>
            <a:ext cx="3810000" cy="34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75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Fifth step </a:t>
            </a:r>
          </a:p>
          <a:p>
            <a:pPr marL="0" indent="0" algn="ctr">
              <a:buNone/>
            </a:pPr>
            <a:r>
              <a:rPr lang="en-US" dirty="0" smtClean="0"/>
              <a:t>Try-in denture</a:t>
            </a:r>
            <a:endParaRPr lang="ar-IQ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385469" cy="332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steps of complete denture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Insertion and patient instruction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1386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3429000" y="48768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73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51175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76</Words>
  <Application>Microsoft Office PowerPoint</Application>
  <PresentationFormat>عرض على الشاشة (3:4)‏</PresentationFormat>
  <Paragraphs>19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دبوس تثبيت</vt:lpstr>
      <vt:lpstr>Clinical steps of complete denture </vt:lpstr>
      <vt:lpstr>Clinical steps of complete denture </vt:lpstr>
      <vt:lpstr>Clinical steps of complete denture </vt:lpstr>
      <vt:lpstr>Clinical steps of complete denture </vt:lpstr>
      <vt:lpstr>Clinical steps of complete denture </vt:lpstr>
      <vt:lpstr>Clinical steps of complete denture </vt:lpstr>
      <vt:lpstr>Clinical steps of complete denture </vt:lpstr>
      <vt:lpstr>Clinical steps of complete denture 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falcon</dc:creator>
  <cp:lastModifiedBy>iraq falcon</cp:lastModifiedBy>
  <cp:revision>5</cp:revision>
  <dcterms:created xsi:type="dcterms:W3CDTF">2023-07-29T13:06:41Z</dcterms:created>
  <dcterms:modified xsi:type="dcterms:W3CDTF">2023-07-30T06:01:55Z</dcterms:modified>
</cp:coreProperties>
</file>