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5" r:id="rId8"/>
    <p:sldId id="260" r:id="rId9"/>
    <p:sldId id="266" r:id="rId10"/>
    <p:sldId id="267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E227B4-0E63-4D7F-AD40-05D231B02AB8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7EF523-DE48-4234-ABCD-F306A72BE7A3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69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Pour alginate impression</a:t>
            </a:r>
          </a:p>
          <a:p>
            <a:pPr marL="0" indent="0" algn="l">
              <a:buNone/>
            </a:pPr>
            <a:r>
              <a:rPr lang="en-US" sz="2800" dirty="0" smtClean="0"/>
              <a:t>Remove impression from damp paper, mixing stone powder and water pour impression separate cast from impression send cast to lab for fabrication record base </a:t>
            </a:r>
            <a:endParaRPr lang="ar-IQ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766603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9878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Bite registration (occlusion)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endParaRPr lang="ar-IQ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7803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987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Try-in: receive denture from dental lab , Exam denture on articulator then exam inside patient mouth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442747" cy="254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257800" y="3581400"/>
            <a:ext cx="3048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Then send back to dental lab for </a:t>
            </a:r>
            <a:r>
              <a:rPr lang="en-US" dirty="0" err="1" smtClean="0"/>
              <a:t>flasking</a:t>
            </a:r>
            <a:r>
              <a:rPr lang="en-US" dirty="0" smtClean="0"/>
              <a:t> , finishing and polishing</a:t>
            </a:r>
            <a:endParaRPr lang="ar-IQ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8381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Insertion and instruction to the patient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2" name="مربع نص 1"/>
          <p:cNvSpPr txBox="1"/>
          <p:nvPr/>
        </p:nvSpPr>
        <p:spPr>
          <a:xfrm>
            <a:off x="6477000" y="3200400"/>
            <a:ext cx="213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Instruction the patient</a:t>
            </a:r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6819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45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REMOVABLE PARTIAL DENTURE STEPS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3030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Denture: replacement missing teeth and </a:t>
            </a:r>
            <a:endParaRPr lang="ar-IQ" dirty="0" smtClean="0"/>
          </a:p>
          <a:p>
            <a:pPr marL="0" indent="0" algn="l">
              <a:buNone/>
            </a:pPr>
            <a:r>
              <a:rPr lang="en-US" dirty="0" smtClean="0"/>
              <a:t>surrounding tissues</a:t>
            </a:r>
          </a:p>
          <a:p>
            <a:pPr marL="0" indent="0" algn="l">
              <a:buNone/>
            </a:pPr>
            <a:r>
              <a:rPr lang="en-US" dirty="0" smtClean="0"/>
              <a:t>Classification according to material of construction:</a:t>
            </a:r>
          </a:p>
          <a:p>
            <a:pPr marL="0" indent="0" algn="l">
              <a:buNone/>
            </a:pPr>
            <a:r>
              <a:rPr lang="en-US" dirty="0" smtClean="0"/>
              <a:t>1.Acrylic RPD</a:t>
            </a:r>
          </a:p>
          <a:p>
            <a:pPr marL="0" indent="0" algn="l">
              <a:buNone/>
            </a:pPr>
            <a:r>
              <a:rPr lang="en-US" dirty="0" smtClean="0"/>
              <a:t>2.Cr/Co RPD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116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434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800" dirty="0" smtClean="0"/>
              <a:t>Clinical steps for construction of  Cr/Co RPD</a:t>
            </a:r>
          </a:p>
          <a:p>
            <a:pPr marL="0" indent="0" algn="l">
              <a:buNone/>
            </a:pPr>
            <a:r>
              <a:rPr lang="en-US" sz="2800" dirty="0" smtClean="0"/>
              <a:t>Diagnosis and treatment plan</a:t>
            </a:r>
          </a:p>
          <a:p>
            <a:pPr marL="0" indent="0" algn="l">
              <a:buNone/>
            </a:pPr>
            <a:r>
              <a:rPr lang="en-US" sz="2800" dirty="0" smtClean="0"/>
              <a:t>Mouth preparation(preparation of abutment)</a:t>
            </a:r>
          </a:p>
          <a:p>
            <a:pPr marL="0" indent="0" algn="l">
              <a:buNone/>
            </a:pPr>
            <a:r>
              <a:rPr lang="en-US" sz="2800" dirty="0" smtClean="0"/>
              <a:t>Impression</a:t>
            </a:r>
          </a:p>
          <a:p>
            <a:pPr marL="0" indent="0" algn="l">
              <a:buNone/>
            </a:pPr>
            <a:r>
              <a:rPr lang="en-US" sz="2800" dirty="0" smtClean="0"/>
              <a:t>Framework metal check </a:t>
            </a:r>
          </a:p>
          <a:p>
            <a:pPr marL="0" indent="0" algn="l">
              <a:buNone/>
            </a:pPr>
            <a:r>
              <a:rPr lang="en-US" sz="2800" dirty="0" smtClean="0"/>
              <a:t>Bite registration</a:t>
            </a:r>
          </a:p>
          <a:p>
            <a:pPr marL="0" indent="0" algn="l">
              <a:buNone/>
            </a:pPr>
            <a:r>
              <a:rPr lang="en-US" sz="2800" dirty="0" smtClean="0"/>
              <a:t>Try-in</a:t>
            </a:r>
          </a:p>
          <a:p>
            <a:pPr marL="0" indent="0" algn="l">
              <a:buNone/>
            </a:pPr>
            <a:r>
              <a:rPr lang="en-US" sz="2800" dirty="0" smtClean="0"/>
              <a:t>Insertion</a:t>
            </a:r>
          </a:p>
          <a:p>
            <a:pPr marL="0" indent="0" algn="l">
              <a:buNone/>
            </a:pPr>
            <a:r>
              <a:rPr lang="en-US" sz="2800" dirty="0" smtClean="0"/>
              <a:t>Follow up / adjustment</a:t>
            </a:r>
            <a:endParaRPr lang="ar-IQ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724400" y="1752600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609600" y="175260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Clinical steps for construction of  Acrylic RPD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Diagnosis and treatment plan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Mouth preparation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Impression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smtClean="0">
                <a:solidFill>
                  <a:prstClr val="black"/>
                </a:solidFill>
              </a:rPr>
              <a:t>Bite registration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Try-in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Insertion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Follow up / adjustment</a:t>
            </a:r>
            <a:endParaRPr lang="ar-IQ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How are denture made?</a:t>
            </a:r>
            <a:endParaRPr lang="ar-IQ" sz="5400" dirty="0" smtClean="0"/>
          </a:p>
          <a:p>
            <a:pPr marL="0" indent="0" algn="ctr">
              <a:buNone/>
            </a:pPr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48646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Diagnosis and treatment Plan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 </a:t>
            </a:r>
            <a:endParaRPr lang="ar-IQ" sz="2800" dirty="0" smtClean="0"/>
          </a:p>
          <a:p>
            <a:pPr marL="0" indent="0" algn="l" rtl="0">
              <a:buNone/>
            </a:pPr>
            <a:r>
              <a:rPr lang="en-US" sz="5400" dirty="0" smtClean="0"/>
              <a:t>1. Patient interview </a:t>
            </a:r>
          </a:p>
          <a:p>
            <a:pPr marL="0" indent="0" algn="l" rtl="0">
              <a:buNone/>
            </a:pPr>
            <a:r>
              <a:rPr lang="en-US" sz="5400" dirty="0" smtClean="0"/>
              <a:t>Personal details</a:t>
            </a:r>
          </a:p>
          <a:p>
            <a:pPr marL="0" indent="0" algn="l" rtl="0">
              <a:buNone/>
            </a:pPr>
            <a:r>
              <a:rPr lang="en-US" sz="5400" dirty="0" smtClean="0"/>
              <a:t>Medical history</a:t>
            </a:r>
          </a:p>
          <a:p>
            <a:pPr marL="0" indent="0" algn="l" rtl="0">
              <a:buNone/>
            </a:pPr>
            <a:r>
              <a:rPr lang="en-US" sz="5400" dirty="0" smtClean="0"/>
              <a:t>Dental history</a:t>
            </a:r>
          </a:p>
          <a:p>
            <a:pPr marL="0" indent="0" algn="l" rtl="0">
              <a:buNone/>
            </a:pPr>
            <a:r>
              <a:rPr lang="en-US" sz="5400" dirty="0" smtClean="0"/>
              <a:t>2. Clinical examination</a:t>
            </a:r>
          </a:p>
          <a:p>
            <a:pPr marL="0" indent="0" algn="l" rtl="0">
              <a:buNone/>
            </a:pPr>
            <a:r>
              <a:rPr lang="en-US" sz="5400" dirty="0" smtClean="0"/>
              <a:t>Intraoral examination</a:t>
            </a:r>
          </a:p>
          <a:p>
            <a:pPr marL="0" indent="0" algn="l" rtl="0">
              <a:buNone/>
            </a:pPr>
            <a:r>
              <a:rPr lang="en-US" sz="5400" dirty="0" smtClean="0"/>
              <a:t>Extra oral examination</a:t>
            </a:r>
            <a:endParaRPr lang="ar-IQ" sz="54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1296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1875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5400" dirty="0" smtClean="0"/>
              <a:t>Mouth preparation</a:t>
            </a:r>
          </a:p>
          <a:p>
            <a:pPr marL="0" indent="0" algn="l">
              <a:buNone/>
            </a:pPr>
            <a:r>
              <a:rPr lang="en-US" sz="5400" dirty="0" smtClean="0"/>
              <a:t>1. Oral surgical  preparation</a:t>
            </a:r>
          </a:p>
          <a:p>
            <a:pPr marL="0" indent="0" algn="l">
              <a:buNone/>
            </a:pPr>
            <a:r>
              <a:rPr lang="en-US" sz="5400" dirty="0" smtClean="0"/>
              <a:t>2. Periodontal treatment</a:t>
            </a:r>
          </a:p>
          <a:p>
            <a:pPr marL="0" indent="0" algn="l">
              <a:buNone/>
            </a:pPr>
            <a:r>
              <a:rPr lang="en-US" sz="5400" dirty="0"/>
              <a:t>3. Restoration teeth</a:t>
            </a:r>
            <a:endParaRPr lang="ar-IQ" sz="54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56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1.impression</a:t>
            </a:r>
          </a:p>
          <a:p>
            <a:pPr marL="0" indent="0" algn="l">
              <a:buNone/>
            </a:pPr>
            <a:r>
              <a:rPr lang="en-US" dirty="0" smtClean="0"/>
              <a:t>These are negative replica of patients hard and soft tissues of oral cavity usually taken using alginate in a stock/ custom  tray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2204">
            <a:off x="5105400" y="3733800"/>
            <a:ext cx="2767012" cy="22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8206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/>
              <a:t>A and B Mixing  of alginate  </a:t>
            </a:r>
          </a:p>
          <a:p>
            <a:pPr marL="0" indent="0" algn="l">
              <a:buNone/>
            </a:pPr>
            <a:r>
              <a:rPr lang="en-US" sz="2800" dirty="0" smtClean="0"/>
              <a:t>C. loading try insertion</a:t>
            </a:r>
          </a:p>
          <a:p>
            <a:pPr marL="0" indent="0" algn="l">
              <a:buNone/>
            </a:pPr>
            <a:r>
              <a:rPr lang="en-US" sz="2800" dirty="0" smtClean="0"/>
              <a:t>D. Removal then inspection</a:t>
            </a:r>
            <a:endParaRPr lang="ar-IQ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235450" cy="501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715224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steps of RPD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14711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279</Words>
  <Application>Microsoft Office PowerPoint</Application>
  <PresentationFormat>عرض على الشاشة (3:4)‏</PresentationFormat>
  <Paragraphs>63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حيوية</vt:lpstr>
      <vt:lpstr>Clinical steps of RPD denture </vt:lpstr>
      <vt:lpstr>REMOVABLE PARTIAL DENTURE STEPS</vt:lpstr>
      <vt:lpstr>عرض تقديمي في PowerPoint</vt:lpstr>
      <vt:lpstr>Clinical steps of RPD denture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falcon</dc:creator>
  <cp:lastModifiedBy>iraq falcon</cp:lastModifiedBy>
  <cp:revision>13</cp:revision>
  <dcterms:created xsi:type="dcterms:W3CDTF">2023-07-29T06:59:45Z</dcterms:created>
  <dcterms:modified xsi:type="dcterms:W3CDTF">2023-07-30T06:03:53Z</dcterms:modified>
</cp:coreProperties>
</file>