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1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53BF-D492-486D-88CA-D3252C8E279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B610-A878-4DA5-8AD0-E2817A8B0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610-A878-4DA5-8AD0-E2817A8B0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563E-D2D6-40B1-A4E7-9174524DA88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5BC2-5E5C-43BC-9F8B-2BF1DFA6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ybaa.com/tes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6587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Touch Typing 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 Mohammad </a:t>
            </a:r>
            <a:r>
              <a:rPr lang="en-US" dirty="0" err="1" smtClean="0"/>
              <a:t>yahya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1" t="510" r="12691"/>
          <a:stretch/>
        </p:blipFill>
        <p:spPr>
          <a:xfrm>
            <a:off x="1543051" y="152543"/>
            <a:ext cx="8896350" cy="67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4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15" t="511" r="12691" b="1"/>
          <a:stretch/>
        </p:blipFill>
        <p:spPr>
          <a:xfrm>
            <a:off x="1871662" y="365125"/>
            <a:ext cx="8448675" cy="63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Helpful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792"/>
            <a:ext cx="10515600" cy="516317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https://www.tybaa.com/test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73" t="9615" r="2247" b="10652"/>
          <a:stretch/>
        </p:blipFill>
        <p:spPr>
          <a:xfrm>
            <a:off x="1225826" y="1662458"/>
            <a:ext cx="8275984" cy="486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57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70" t="11266" r="8799" b="6962"/>
          <a:stretch/>
        </p:blipFill>
        <p:spPr>
          <a:xfrm>
            <a:off x="1053492" y="904460"/>
            <a:ext cx="9521742" cy="53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136" t="10798" r="9613" b="11055"/>
          <a:stretch/>
        </p:blipFill>
        <p:spPr>
          <a:xfrm>
            <a:off x="838200" y="600075"/>
            <a:ext cx="1053321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74" t="10141" r="11091" b="11273"/>
          <a:stretch/>
        </p:blipFill>
        <p:spPr>
          <a:xfrm>
            <a:off x="1147636" y="717550"/>
            <a:ext cx="9634665" cy="53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1" t="10361" r="9613" b="9961"/>
          <a:stretch/>
        </p:blipFill>
        <p:spPr>
          <a:xfrm>
            <a:off x="1695450" y="504824"/>
            <a:ext cx="8171431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433" t="10393" r="8773" b="10015"/>
          <a:stretch/>
        </p:blipFill>
        <p:spPr>
          <a:xfrm>
            <a:off x="1695449" y="504824"/>
            <a:ext cx="8155621" cy="4410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645" t="10527" r="9765" b="10312"/>
          <a:stretch/>
        </p:blipFill>
        <p:spPr>
          <a:xfrm>
            <a:off x="1695448" y="447674"/>
            <a:ext cx="83248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21" t="3232" r="14119"/>
          <a:stretch/>
        </p:blipFill>
        <p:spPr>
          <a:xfrm>
            <a:off x="1281112" y="181802"/>
            <a:ext cx="9629775" cy="66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63" t="2918" r="14169"/>
          <a:stretch/>
        </p:blipFill>
        <p:spPr>
          <a:xfrm>
            <a:off x="1238250" y="134142"/>
            <a:ext cx="8762999" cy="67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1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52" t="2353" r="12857" b="24"/>
          <a:stretch/>
        </p:blipFill>
        <p:spPr>
          <a:xfrm>
            <a:off x="933450" y="0"/>
            <a:ext cx="10420350" cy="66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54" t="1168" r="12938"/>
          <a:stretch/>
        </p:blipFill>
        <p:spPr>
          <a:xfrm>
            <a:off x="1609725" y="104774"/>
            <a:ext cx="8372475" cy="63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68" t="1604" r="12445"/>
          <a:stretch/>
        </p:blipFill>
        <p:spPr>
          <a:xfrm>
            <a:off x="1685926" y="1027906"/>
            <a:ext cx="7505700" cy="55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37" t="1387" r="12692"/>
          <a:stretch/>
        </p:blipFill>
        <p:spPr>
          <a:xfrm>
            <a:off x="1276351" y="365125"/>
            <a:ext cx="8515350" cy="63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45" t="72" r="12445" b="1"/>
          <a:stretch/>
        </p:blipFill>
        <p:spPr>
          <a:xfrm>
            <a:off x="1666874" y="235369"/>
            <a:ext cx="8486776" cy="63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77" t="1825" r="13800"/>
          <a:stretch/>
        </p:blipFill>
        <p:spPr>
          <a:xfrm>
            <a:off x="1457325" y="555225"/>
            <a:ext cx="8277226" cy="63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0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