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3" r:id="rId1"/>
  </p:sldMasterIdLst>
  <p:notesMasterIdLst>
    <p:notesMasterId r:id="rId37"/>
  </p:notesMasterIdLst>
  <p:handoutMasterIdLst>
    <p:handoutMasterId r:id="rId38"/>
  </p:handoutMasterIdLst>
  <p:sldIdLst>
    <p:sldId id="352" r:id="rId2"/>
    <p:sldId id="337" r:id="rId3"/>
    <p:sldId id="335" r:id="rId4"/>
    <p:sldId id="331" r:id="rId5"/>
    <p:sldId id="336" r:id="rId6"/>
    <p:sldId id="340" r:id="rId7"/>
    <p:sldId id="341" r:id="rId8"/>
    <p:sldId id="342" r:id="rId9"/>
    <p:sldId id="339" r:id="rId10"/>
    <p:sldId id="311" r:id="rId11"/>
    <p:sldId id="312" r:id="rId12"/>
    <p:sldId id="313" r:id="rId13"/>
    <p:sldId id="314" r:id="rId14"/>
    <p:sldId id="324" r:id="rId15"/>
    <p:sldId id="315" r:id="rId16"/>
    <p:sldId id="316" r:id="rId17"/>
    <p:sldId id="317" r:id="rId18"/>
    <p:sldId id="318" r:id="rId19"/>
    <p:sldId id="319" r:id="rId20"/>
    <p:sldId id="329" r:id="rId21"/>
    <p:sldId id="320" r:id="rId22"/>
    <p:sldId id="321" r:id="rId23"/>
    <p:sldId id="322" r:id="rId24"/>
    <p:sldId id="323" r:id="rId25"/>
    <p:sldId id="348" r:id="rId26"/>
    <p:sldId id="350" r:id="rId27"/>
    <p:sldId id="347" r:id="rId28"/>
    <p:sldId id="349" r:id="rId29"/>
    <p:sldId id="351" r:id="rId30"/>
    <p:sldId id="326" r:id="rId31"/>
    <p:sldId id="334" r:id="rId32"/>
    <p:sldId id="332" r:id="rId33"/>
    <p:sldId id="333" r:id="rId34"/>
    <p:sldId id="330" r:id="rId35"/>
    <p:sldId id="327" r:id="rId36"/>
  </p:sldIdLst>
  <p:sldSz cx="9144000" cy="6858000" type="screen4x3"/>
  <p:notesSz cx="6743700" cy="98758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4F04"/>
    <a:srgbClr val="7F658A"/>
    <a:srgbClr val="B2B2B2"/>
    <a:srgbClr val="C0C0C0"/>
    <a:srgbClr val="3399FF"/>
    <a:srgbClr val="020F14"/>
    <a:srgbClr val="000099"/>
    <a:srgbClr val="469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280" autoAdjust="0"/>
  </p:normalViewPr>
  <p:slideViewPr>
    <p:cSldViewPr>
      <p:cViewPr varScale="1">
        <p:scale>
          <a:sx n="66" d="100"/>
          <a:sy n="66" d="100"/>
        </p:scale>
        <p:origin x="1548" y="96"/>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p:cViewPr varScale="1">
        <p:scale>
          <a:sx n="50" d="100"/>
          <a:sy n="50" d="100"/>
        </p:scale>
        <p:origin x="-1914" y="-96"/>
      </p:cViewPr>
      <p:guideLst>
        <p:guide orient="horz" pos="3111"/>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4. </a:t>
            </a:r>
            <a:r>
              <a:rPr lang="en-US" sz="1200" b="0" i="0" baseline="0">
                <a:effectLst/>
                <a:latin typeface="Arial" panose="020B0604020202020204" pitchFamily="34" charset="0"/>
                <a:cs typeface="Arial" panose="020B0604020202020204" pitchFamily="34" charset="0"/>
              </a:rPr>
              <a:t>Temperature distribution of soil with time for ( 3 in Pipe ).</a:t>
            </a:r>
            <a:endParaRPr lang="en-US" sz="1200">
              <a:effectLst/>
              <a:latin typeface="Arial" panose="020B0604020202020204" pitchFamily="34" charset="0"/>
              <a:cs typeface="Arial" panose="020B0604020202020204" pitchFamily="34" charset="0"/>
            </a:endParaRPr>
          </a:p>
        </c:rich>
      </c:tx>
      <c:layout>
        <c:manualLayout>
          <c:xMode val="edge"/>
          <c:yMode val="edge"/>
          <c:x val="9.6876950827927064E-2"/>
          <c:y val="0.848651924067926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984907274238557E-2"/>
          <c:y val="8.9522614771198258E-2"/>
          <c:w val="0.86689595469423086"/>
          <c:h val="0.5669918091496442"/>
        </c:manualLayout>
      </c:layout>
      <c:lineChart>
        <c:grouping val="standard"/>
        <c:varyColors val="0"/>
        <c:ser>
          <c:idx val="0"/>
          <c:order val="0"/>
          <c:tx>
            <c:v>Ts = 0</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(5)'!$B$2:$B$145</c:f>
              <c:numCache>
                <c:formatCode>General</c:formatCode>
                <c:ptCount val="144"/>
                <c:pt idx="0">
                  <c:v>11.1</c:v>
                </c:pt>
                <c:pt idx="1">
                  <c:v>11</c:v>
                </c:pt>
                <c:pt idx="2">
                  <c:v>11</c:v>
                </c:pt>
                <c:pt idx="3">
                  <c:v>10.9</c:v>
                </c:pt>
                <c:pt idx="4">
                  <c:v>10.9</c:v>
                </c:pt>
                <c:pt idx="5">
                  <c:v>10.8</c:v>
                </c:pt>
                <c:pt idx="6">
                  <c:v>10.8</c:v>
                </c:pt>
                <c:pt idx="7">
                  <c:v>10.8</c:v>
                </c:pt>
                <c:pt idx="8">
                  <c:v>10.8</c:v>
                </c:pt>
                <c:pt idx="9">
                  <c:v>10.7</c:v>
                </c:pt>
                <c:pt idx="10">
                  <c:v>10.6</c:v>
                </c:pt>
                <c:pt idx="11">
                  <c:v>10.7</c:v>
                </c:pt>
                <c:pt idx="12">
                  <c:v>10.7</c:v>
                </c:pt>
                <c:pt idx="13">
                  <c:v>10.6</c:v>
                </c:pt>
                <c:pt idx="14">
                  <c:v>10.5</c:v>
                </c:pt>
                <c:pt idx="15">
                  <c:v>10.5</c:v>
                </c:pt>
                <c:pt idx="16">
                  <c:v>10.6</c:v>
                </c:pt>
                <c:pt idx="17">
                  <c:v>10.5</c:v>
                </c:pt>
                <c:pt idx="18">
                  <c:v>10.5</c:v>
                </c:pt>
                <c:pt idx="19">
                  <c:v>10.6</c:v>
                </c:pt>
                <c:pt idx="20">
                  <c:v>10.6</c:v>
                </c:pt>
                <c:pt idx="21">
                  <c:v>10.7</c:v>
                </c:pt>
                <c:pt idx="22">
                  <c:v>10.8</c:v>
                </c:pt>
                <c:pt idx="23">
                  <c:v>10.9</c:v>
                </c:pt>
                <c:pt idx="24">
                  <c:v>11.1</c:v>
                </c:pt>
                <c:pt idx="25">
                  <c:v>11.2</c:v>
                </c:pt>
                <c:pt idx="26">
                  <c:v>11.3</c:v>
                </c:pt>
                <c:pt idx="27">
                  <c:v>11.5</c:v>
                </c:pt>
                <c:pt idx="28">
                  <c:v>11.6</c:v>
                </c:pt>
                <c:pt idx="29">
                  <c:v>11.9</c:v>
                </c:pt>
                <c:pt idx="30">
                  <c:v>12.1</c:v>
                </c:pt>
                <c:pt idx="31">
                  <c:v>12.2</c:v>
                </c:pt>
                <c:pt idx="32">
                  <c:v>12.5</c:v>
                </c:pt>
                <c:pt idx="33">
                  <c:v>12.7</c:v>
                </c:pt>
                <c:pt idx="34">
                  <c:v>12.9</c:v>
                </c:pt>
                <c:pt idx="35">
                  <c:v>13.1</c:v>
                </c:pt>
                <c:pt idx="36">
                  <c:v>13.3</c:v>
                </c:pt>
                <c:pt idx="37">
                  <c:v>13.6</c:v>
                </c:pt>
                <c:pt idx="38">
                  <c:v>13.9</c:v>
                </c:pt>
                <c:pt idx="39">
                  <c:v>14</c:v>
                </c:pt>
                <c:pt idx="40">
                  <c:v>14.3</c:v>
                </c:pt>
                <c:pt idx="41">
                  <c:v>14.4</c:v>
                </c:pt>
                <c:pt idx="42">
                  <c:v>14.7</c:v>
                </c:pt>
                <c:pt idx="43">
                  <c:v>14.7</c:v>
                </c:pt>
                <c:pt idx="44">
                  <c:v>14.9</c:v>
                </c:pt>
                <c:pt idx="45">
                  <c:v>15.1</c:v>
                </c:pt>
                <c:pt idx="46">
                  <c:v>15.1</c:v>
                </c:pt>
                <c:pt idx="47">
                  <c:v>15.3</c:v>
                </c:pt>
                <c:pt idx="48">
                  <c:v>15.3</c:v>
                </c:pt>
                <c:pt idx="49">
                  <c:v>15.4</c:v>
                </c:pt>
                <c:pt idx="50">
                  <c:v>15.5</c:v>
                </c:pt>
                <c:pt idx="51">
                  <c:v>15.6</c:v>
                </c:pt>
                <c:pt idx="52">
                  <c:v>15.6</c:v>
                </c:pt>
                <c:pt idx="53">
                  <c:v>15.6</c:v>
                </c:pt>
                <c:pt idx="54">
                  <c:v>15.7</c:v>
                </c:pt>
                <c:pt idx="55">
                  <c:v>15.8</c:v>
                </c:pt>
                <c:pt idx="56">
                  <c:v>15.8</c:v>
                </c:pt>
                <c:pt idx="57">
                  <c:v>15.8</c:v>
                </c:pt>
                <c:pt idx="58">
                  <c:v>15.9</c:v>
                </c:pt>
                <c:pt idx="59">
                  <c:v>15.9</c:v>
                </c:pt>
                <c:pt idx="60">
                  <c:v>15.9</c:v>
                </c:pt>
                <c:pt idx="61">
                  <c:v>15.8</c:v>
                </c:pt>
                <c:pt idx="62">
                  <c:v>15.9</c:v>
                </c:pt>
                <c:pt idx="63">
                  <c:v>15.9</c:v>
                </c:pt>
                <c:pt idx="64">
                  <c:v>15.8</c:v>
                </c:pt>
                <c:pt idx="65">
                  <c:v>15.8</c:v>
                </c:pt>
                <c:pt idx="66">
                  <c:v>15.8</c:v>
                </c:pt>
                <c:pt idx="67">
                  <c:v>15.7</c:v>
                </c:pt>
                <c:pt idx="68">
                  <c:v>15.7</c:v>
                </c:pt>
                <c:pt idx="69">
                  <c:v>15.6</c:v>
                </c:pt>
                <c:pt idx="70">
                  <c:v>15.5</c:v>
                </c:pt>
                <c:pt idx="71">
                  <c:v>15.4</c:v>
                </c:pt>
                <c:pt idx="72">
                  <c:v>15.4</c:v>
                </c:pt>
                <c:pt idx="73">
                  <c:v>15.2</c:v>
                </c:pt>
                <c:pt idx="74">
                  <c:v>15.3</c:v>
                </c:pt>
                <c:pt idx="75">
                  <c:v>15.1</c:v>
                </c:pt>
                <c:pt idx="76">
                  <c:v>15</c:v>
                </c:pt>
                <c:pt idx="77">
                  <c:v>15</c:v>
                </c:pt>
                <c:pt idx="78">
                  <c:v>14.9</c:v>
                </c:pt>
                <c:pt idx="79">
                  <c:v>14.9</c:v>
                </c:pt>
                <c:pt idx="80">
                  <c:v>14.7</c:v>
                </c:pt>
                <c:pt idx="81">
                  <c:v>14.7</c:v>
                </c:pt>
                <c:pt idx="82">
                  <c:v>14.6</c:v>
                </c:pt>
                <c:pt idx="83">
                  <c:v>14.6</c:v>
                </c:pt>
                <c:pt idx="84">
                  <c:v>14.5</c:v>
                </c:pt>
                <c:pt idx="85">
                  <c:v>14.4</c:v>
                </c:pt>
                <c:pt idx="86">
                  <c:v>14.3</c:v>
                </c:pt>
                <c:pt idx="87">
                  <c:v>14.3</c:v>
                </c:pt>
                <c:pt idx="88">
                  <c:v>14.1</c:v>
                </c:pt>
                <c:pt idx="89">
                  <c:v>14.1</c:v>
                </c:pt>
                <c:pt idx="90">
                  <c:v>14</c:v>
                </c:pt>
                <c:pt idx="91">
                  <c:v>13.9</c:v>
                </c:pt>
                <c:pt idx="92">
                  <c:v>13.9</c:v>
                </c:pt>
                <c:pt idx="93">
                  <c:v>13.7</c:v>
                </c:pt>
                <c:pt idx="94">
                  <c:v>13.7</c:v>
                </c:pt>
                <c:pt idx="95">
                  <c:v>13.6</c:v>
                </c:pt>
                <c:pt idx="96">
                  <c:v>13.5</c:v>
                </c:pt>
                <c:pt idx="97">
                  <c:v>13.4</c:v>
                </c:pt>
                <c:pt idx="98">
                  <c:v>13.4</c:v>
                </c:pt>
                <c:pt idx="99">
                  <c:v>13.3</c:v>
                </c:pt>
                <c:pt idx="100">
                  <c:v>13.2</c:v>
                </c:pt>
                <c:pt idx="101">
                  <c:v>13.1</c:v>
                </c:pt>
                <c:pt idx="102">
                  <c:v>13.1</c:v>
                </c:pt>
                <c:pt idx="103">
                  <c:v>13</c:v>
                </c:pt>
                <c:pt idx="104">
                  <c:v>12.9</c:v>
                </c:pt>
                <c:pt idx="105">
                  <c:v>12.8</c:v>
                </c:pt>
                <c:pt idx="106">
                  <c:v>12.8</c:v>
                </c:pt>
                <c:pt idx="107">
                  <c:v>12.7</c:v>
                </c:pt>
                <c:pt idx="108">
                  <c:v>12.6</c:v>
                </c:pt>
                <c:pt idx="109">
                  <c:v>12.6</c:v>
                </c:pt>
                <c:pt idx="110">
                  <c:v>12.6</c:v>
                </c:pt>
                <c:pt idx="111">
                  <c:v>12.4</c:v>
                </c:pt>
                <c:pt idx="112">
                  <c:v>12.3</c:v>
                </c:pt>
                <c:pt idx="113">
                  <c:v>12.3</c:v>
                </c:pt>
                <c:pt idx="114">
                  <c:v>12.3</c:v>
                </c:pt>
                <c:pt idx="115">
                  <c:v>12.2</c:v>
                </c:pt>
                <c:pt idx="116">
                  <c:v>12.2</c:v>
                </c:pt>
                <c:pt idx="117">
                  <c:v>12.2</c:v>
                </c:pt>
                <c:pt idx="118">
                  <c:v>12.1</c:v>
                </c:pt>
                <c:pt idx="119">
                  <c:v>12.1</c:v>
                </c:pt>
                <c:pt idx="120">
                  <c:v>12.1</c:v>
                </c:pt>
                <c:pt idx="121">
                  <c:v>12</c:v>
                </c:pt>
                <c:pt idx="122">
                  <c:v>12</c:v>
                </c:pt>
                <c:pt idx="123">
                  <c:v>12</c:v>
                </c:pt>
                <c:pt idx="124">
                  <c:v>11.9</c:v>
                </c:pt>
                <c:pt idx="125">
                  <c:v>11.9</c:v>
                </c:pt>
                <c:pt idx="126">
                  <c:v>11.9</c:v>
                </c:pt>
                <c:pt idx="127">
                  <c:v>11.9</c:v>
                </c:pt>
                <c:pt idx="128">
                  <c:v>11.8</c:v>
                </c:pt>
                <c:pt idx="129">
                  <c:v>11.8</c:v>
                </c:pt>
                <c:pt idx="130">
                  <c:v>11.8</c:v>
                </c:pt>
                <c:pt idx="131">
                  <c:v>11.7</c:v>
                </c:pt>
                <c:pt idx="132">
                  <c:v>11.7</c:v>
                </c:pt>
                <c:pt idx="133">
                  <c:v>11.7</c:v>
                </c:pt>
                <c:pt idx="134">
                  <c:v>11.7</c:v>
                </c:pt>
                <c:pt idx="135">
                  <c:v>11.7</c:v>
                </c:pt>
                <c:pt idx="136">
                  <c:v>11.6</c:v>
                </c:pt>
                <c:pt idx="137">
                  <c:v>11.6</c:v>
                </c:pt>
                <c:pt idx="138">
                  <c:v>11.6</c:v>
                </c:pt>
                <c:pt idx="139">
                  <c:v>11.7</c:v>
                </c:pt>
                <c:pt idx="140">
                  <c:v>11.7</c:v>
                </c:pt>
                <c:pt idx="141">
                  <c:v>11.6</c:v>
                </c:pt>
                <c:pt idx="142">
                  <c:v>11.6</c:v>
                </c:pt>
                <c:pt idx="143">
                  <c:v>11.6</c:v>
                </c:pt>
              </c:numCache>
            </c:numRef>
          </c:val>
          <c:smooth val="0"/>
          <c:extLst>
            <c:ext xmlns:c16="http://schemas.microsoft.com/office/drawing/2014/chart" uri="{C3380CC4-5D6E-409C-BE32-E72D297353CC}">
              <c16:uniqueId val="{00000000-42CB-438F-B40C-EE96B307144D}"/>
            </c:ext>
          </c:extLst>
        </c:ser>
        <c:ser>
          <c:idx val="1"/>
          <c:order val="1"/>
          <c:tx>
            <c:v>Ts = 1 m</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(5)'!$C$2:$C$145</c:f>
              <c:numCache>
                <c:formatCode>General</c:formatCode>
                <c:ptCount val="144"/>
                <c:pt idx="0">
                  <c:v>21.4</c:v>
                </c:pt>
                <c:pt idx="1">
                  <c:v>21.4</c:v>
                </c:pt>
                <c:pt idx="2">
                  <c:v>21.4</c:v>
                </c:pt>
                <c:pt idx="3">
                  <c:v>21.4</c:v>
                </c:pt>
                <c:pt idx="4">
                  <c:v>21.4</c:v>
                </c:pt>
                <c:pt idx="5">
                  <c:v>21.4</c:v>
                </c:pt>
                <c:pt idx="6">
                  <c:v>21.5</c:v>
                </c:pt>
                <c:pt idx="7">
                  <c:v>21.4</c:v>
                </c:pt>
                <c:pt idx="8">
                  <c:v>21.4</c:v>
                </c:pt>
                <c:pt idx="9">
                  <c:v>21.4</c:v>
                </c:pt>
                <c:pt idx="10">
                  <c:v>21.4</c:v>
                </c:pt>
                <c:pt idx="11">
                  <c:v>21.4</c:v>
                </c:pt>
                <c:pt idx="12">
                  <c:v>21.5</c:v>
                </c:pt>
                <c:pt idx="13">
                  <c:v>21.4</c:v>
                </c:pt>
                <c:pt idx="14">
                  <c:v>21.4</c:v>
                </c:pt>
                <c:pt idx="15">
                  <c:v>21.5</c:v>
                </c:pt>
                <c:pt idx="16">
                  <c:v>21.6</c:v>
                </c:pt>
                <c:pt idx="17">
                  <c:v>21.6</c:v>
                </c:pt>
                <c:pt idx="18">
                  <c:v>21.6</c:v>
                </c:pt>
                <c:pt idx="19">
                  <c:v>21.7</c:v>
                </c:pt>
                <c:pt idx="20">
                  <c:v>21.8</c:v>
                </c:pt>
                <c:pt idx="21">
                  <c:v>21.8</c:v>
                </c:pt>
                <c:pt idx="22">
                  <c:v>21.9</c:v>
                </c:pt>
                <c:pt idx="23">
                  <c:v>21.9</c:v>
                </c:pt>
                <c:pt idx="24">
                  <c:v>22</c:v>
                </c:pt>
                <c:pt idx="25">
                  <c:v>22</c:v>
                </c:pt>
                <c:pt idx="26">
                  <c:v>22</c:v>
                </c:pt>
                <c:pt idx="27">
                  <c:v>22.2</c:v>
                </c:pt>
                <c:pt idx="28">
                  <c:v>22.2</c:v>
                </c:pt>
                <c:pt idx="29">
                  <c:v>22.3</c:v>
                </c:pt>
                <c:pt idx="30">
                  <c:v>22.3</c:v>
                </c:pt>
                <c:pt idx="31">
                  <c:v>22.3</c:v>
                </c:pt>
                <c:pt idx="32">
                  <c:v>22.4</c:v>
                </c:pt>
                <c:pt idx="33">
                  <c:v>22.5</c:v>
                </c:pt>
                <c:pt idx="34">
                  <c:v>22.6</c:v>
                </c:pt>
                <c:pt idx="35">
                  <c:v>22.6</c:v>
                </c:pt>
                <c:pt idx="36">
                  <c:v>22.7</c:v>
                </c:pt>
                <c:pt idx="37">
                  <c:v>22.7</c:v>
                </c:pt>
                <c:pt idx="38">
                  <c:v>22.8</c:v>
                </c:pt>
                <c:pt idx="39">
                  <c:v>22.8</c:v>
                </c:pt>
                <c:pt idx="40">
                  <c:v>22.9</c:v>
                </c:pt>
                <c:pt idx="41">
                  <c:v>22.9</c:v>
                </c:pt>
                <c:pt idx="42">
                  <c:v>22.9</c:v>
                </c:pt>
                <c:pt idx="43">
                  <c:v>22.9</c:v>
                </c:pt>
                <c:pt idx="44">
                  <c:v>22.9</c:v>
                </c:pt>
                <c:pt idx="45">
                  <c:v>23</c:v>
                </c:pt>
                <c:pt idx="46">
                  <c:v>23</c:v>
                </c:pt>
                <c:pt idx="47">
                  <c:v>23</c:v>
                </c:pt>
                <c:pt idx="48">
                  <c:v>23</c:v>
                </c:pt>
                <c:pt idx="49">
                  <c:v>23</c:v>
                </c:pt>
                <c:pt idx="50">
                  <c:v>23</c:v>
                </c:pt>
                <c:pt idx="51">
                  <c:v>23.1</c:v>
                </c:pt>
                <c:pt idx="52">
                  <c:v>23</c:v>
                </c:pt>
                <c:pt idx="53">
                  <c:v>23</c:v>
                </c:pt>
                <c:pt idx="54">
                  <c:v>23.1</c:v>
                </c:pt>
                <c:pt idx="55">
                  <c:v>23</c:v>
                </c:pt>
                <c:pt idx="56">
                  <c:v>23</c:v>
                </c:pt>
                <c:pt idx="57">
                  <c:v>23</c:v>
                </c:pt>
                <c:pt idx="58">
                  <c:v>23.1</c:v>
                </c:pt>
                <c:pt idx="59">
                  <c:v>23.1</c:v>
                </c:pt>
                <c:pt idx="60">
                  <c:v>23</c:v>
                </c:pt>
                <c:pt idx="61">
                  <c:v>23</c:v>
                </c:pt>
                <c:pt idx="62">
                  <c:v>23</c:v>
                </c:pt>
                <c:pt idx="63">
                  <c:v>23</c:v>
                </c:pt>
                <c:pt idx="64">
                  <c:v>22.9</c:v>
                </c:pt>
                <c:pt idx="65">
                  <c:v>23</c:v>
                </c:pt>
                <c:pt idx="66">
                  <c:v>22.9</c:v>
                </c:pt>
                <c:pt idx="67">
                  <c:v>22.9</c:v>
                </c:pt>
                <c:pt idx="68">
                  <c:v>22.8</c:v>
                </c:pt>
                <c:pt idx="69">
                  <c:v>22.8</c:v>
                </c:pt>
                <c:pt idx="70">
                  <c:v>22.8</c:v>
                </c:pt>
                <c:pt idx="71">
                  <c:v>22.7</c:v>
                </c:pt>
                <c:pt idx="72">
                  <c:v>22.7</c:v>
                </c:pt>
                <c:pt idx="73">
                  <c:v>22.6</c:v>
                </c:pt>
                <c:pt idx="74">
                  <c:v>22.6</c:v>
                </c:pt>
                <c:pt idx="75">
                  <c:v>22.6</c:v>
                </c:pt>
                <c:pt idx="76">
                  <c:v>22.5</c:v>
                </c:pt>
                <c:pt idx="77">
                  <c:v>22.5</c:v>
                </c:pt>
                <c:pt idx="78">
                  <c:v>22.4</c:v>
                </c:pt>
                <c:pt idx="79">
                  <c:v>22.5</c:v>
                </c:pt>
                <c:pt idx="80">
                  <c:v>22.4</c:v>
                </c:pt>
                <c:pt idx="81">
                  <c:v>22.4</c:v>
                </c:pt>
                <c:pt idx="82">
                  <c:v>22.3</c:v>
                </c:pt>
                <c:pt idx="83">
                  <c:v>22.3</c:v>
                </c:pt>
                <c:pt idx="84">
                  <c:v>22.3</c:v>
                </c:pt>
                <c:pt idx="85">
                  <c:v>22.3</c:v>
                </c:pt>
                <c:pt idx="86">
                  <c:v>22.2</c:v>
                </c:pt>
                <c:pt idx="87">
                  <c:v>22.2</c:v>
                </c:pt>
                <c:pt idx="88">
                  <c:v>22.2</c:v>
                </c:pt>
                <c:pt idx="89">
                  <c:v>22.2</c:v>
                </c:pt>
                <c:pt idx="90">
                  <c:v>22.1</c:v>
                </c:pt>
                <c:pt idx="91">
                  <c:v>22.1</c:v>
                </c:pt>
                <c:pt idx="92">
                  <c:v>22.1</c:v>
                </c:pt>
                <c:pt idx="93">
                  <c:v>22</c:v>
                </c:pt>
                <c:pt idx="94">
                  <c:v>22.1</c:v>
                </c:pt>
                <c:pt idx="95">
                  <c:v>22.1</c:v>
                </c:pt>
                <c:pt idx="96">
                  <c:v>22</c:v>
                </c:pt>
                <c:pt idx="97">
                  <c:v>22</c:v>
                </c:pt>
                <c:pt idx="98">
                  <c:v>22</c:v>
                </c:pt>
                <c:pt idx="99">
                  <c:v>21.9</c:v>
                </c:pt>
                <c:pt idx="100">
                  <c:v>21.9</c:v>
                </c:pt>
                <c:pt idx="101">
                  <c:v>21.9</c:v>
                </c:pt>
                <c:pt idx="102">
                  <c:v>21.9</c:v>
                </c:pt>
                <c:pt idx="103">
                  <c:v>21.9</c:v>
                </c:pt>
                <c:pt idx="104">
                  <c:v>21.9</c:v>
                </c:pt>
                <c:pt idx="105">
                  <c:v>21.8</c:v>
                </c:pt>
                <c:pt idx="106">
                  <c:v>21.8</c:v>
                </c:pt>
                <c:pt idx="107">
                  <c:v>21.8</c:v>
                </c:pt>
                <c:pt idx="108">
                  <c:v>21.7</c:v>
                </c:pt>
                <c:pt idx="109">
                  <c:v>21.8</c:v>
                </c:pt>
                <c:pt idx="110">
                  <c:v>21.8</c:v>
                </c:pt>
                <c:pt idx="111">
                  <c:v>21.7</c:v>
                </c:pt>
                <c:pt idx="112">
                  <c:v>21.7</c:v>
                </c:pt>
                <c:pt idx="113">
                  <c:v>21.7</c:v>
                </c:pt>
                <c:pt idx="114">
                  <c:v>21.7</c:v>
                </c:pt>
                <c:pt idx="115">
                  <c:v>21.7</c:v>
                </c:pt>
                <c:pt idx="116">
                  <c:v>21.7</c:v>
                </c:pt>
                <c:pt idx="117">
                  <c:v>21.7</c:v>
                </c:pt>
                <c:pt idx="118">
                  <c:v>21.6</c:v>
                </c:pt>
                <c:pt idx="119">
                  <c:v>21.7</c:v>
                </c:pt>
                <c:pt idx="120">
                  <c:v>21.7</c:v>
                </c:pt>
                <c:pt idx="121">
                  <c:v>21.6</c:v>
                </c:pt>
                <c:pt idx="122">
                  <c:v>21.6</c:v>
                </c:pt>
                <c:pt idx="123">
                  <c:v>21.6</c:v>
                </c:pt>
                <c:pt idx="124">
                  <c:v>21.6</c:v>
                </c:pt>
                <c:pt idx="125">
                  <c:v>21.6</c:v>
                </c:pt>
                <c:pt idx="126">
                  <c:v>21.6</c:v>
                </c:pt>
                <c:pt idx="127">
                  <c:v>21.6</c:v>
                </c:pt>
                <c:pt idx="128">
                  <c:v>21.5</c:v>
                </c:pt>
                <c:pt idx="129">
                  <c:v>21.5</c:v>
                </c:pt>
                <c:pt idx="130">
                  <c:v>21.6</c:v>
                </c:pt>
                <c:pt idx="131">
                  <c:v>21.5</c:v>
                </c:pt>
                <c:pt idx="132">
                  <c:v>21.5</c:v>
                </c:pt>
                <c:pt idx="133">
                  <c:v>21.5</c:v>
                </c:pt>
                <c:pt idx="134">
                  <c:v>21.5</c:v>
                </c:pt>
                <c:pt idx="135">
                  <c:v>21.6</c:v>
                </c:pt>
                <c:pt idx="136">
                  <c:v>21.5</c:v>
                </c:pt>
                <c:pt idx="137">
                  <c:v>21.5</c:v>
                </c:pt>
                <c:pt idx="138">
                  <c:v>21.5</c:v>
                </c:pt>
                <c:pt idx="139">
                  <c:v>21.5</c:v>
                </c:pt>
                <c:pt idx="140">
                  <c:v>21.5</c:v>
                </c:pt>
                <c:pt idx="141">
                  <c:v>21.5</c:v>
                </c:pt>
                <c:pt idx="142">
                  <c:v>21.5</c:v>
                </c:pt>
                <c:pt idx="143">
                  <c:v>21.5</c:v>
                </c:pt>
              </c:numCache>
            </c:numRef>
          </c:val>
          <c:smooth val="0"/>
          <c:extLst>
            <c:ext xmlns:c16="http://schemas.microsoft.com/office/drawing/2014/chart" uri="{C3380CC4-5D6E-409C-BE32-E72D297353CC}">
              <c16:uniqueId val="{00000001-42CB-438F-B40C-EE96B307144D}"/>
            </c:ext>
          </c:extLst>
        </c:ser>
        <c:ser>
          <c:idx val="2"/>
          <c:order val="2"/>
          <c:tx>
            <c:v>Ts = 2 m</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(5)'!$D$2:$D$145</c:f>
              <c:numCache>
                <c:formatCode>General</c:formatCode>
                <c:ptCount val="144"/>
                <c:pt idx="0">
                  <c:v>25</c:v>
                </c:pt>
                <c:pt idx="1">
                  <c:v>25.1</c:v>
                </c:pt>
                <c:pt idx="2">
                  <c:v>25.1</c:v>
                </c:pt>
                <c:pt idx="3">
                  <c:v>25</c:v>
                </c:pt>
                <c:pt idx="4">
                  <c:v>25</c:v>
                </c:pt>
                <c:pt idx="5">
                  <c:v>25</c:v>
                </c:pt>
                <c:pt idx="6">
                  <c:v>25</c:v>
                </c:pt>
                <c:pt idx="7">
                  <c:v>25</c:v>
                </c:pt>
                <c:pt idx="8">
                  <c:v>25</c:v>
                </c:pt>
                <c:pt idx="9">
                  <c:v>24.9</c:v>
                </c:pt>
                <c:pt idx="10">
                  <c:v>24.9</c:v>
                </c:pt>
                <c:pt idx="11">
                  <c:v>24.9</c:v>
                </c:pt>
                <c:pt idx="12">
                  <c:v>25</c:v>
                </c:pt>
                <c:pt idx="13">
                  <c:v>24.8</c:v>
                </c:pt>
                <c:pt idx="14">
                  <c:v>24.8</c:v>
                </c:pt>
                <c:pt idx="15">
                  <c:v>24.8</c:v>
                </c:pt>
                <c:pt idx="16">
                  <c:v>24.9</c:v>
                </c:pt>
                <c:pt idx="17">
                  <c:v>24.8</c:v>
                </c:pt>
                <c:pt idx="18">
                  <c:v>24.7</c:v>
                </c:pt>
                <c:pt idx="19">
                  <c:v>24.7</c:v>
                </c:pt>
                <c:pt idx="20">
                  <c:v>24.8</c:v>
                </c:pt>
                <c:pt idx="21">
                  <c:v>24.8</c:v>
                </c:pt>
                <c:pt idx="22">
                  <c:v>24.8</c:v>
                </c:pt>
                <c:pt idx="23">
                  <c:v>24.8</c:v>
                </c:pt>
                <c:pt idx="24">
                  <c:v>24.9</c:v>
                </c:pt>
                <c:pt idx="25">
                  <c:v>24.8</c:v>
                </c:pt>
                <c:pt idx="26">
                  <c:v>24.8</c:v>
                </c:pt>
                <c:pt idx="27">
                  <c:v>24.9</c:v>
                </c:pt>
                <c:pt idx="28">
                  <c:v>24.9</c:v>
                </c:pt>
                <c:pt idx="29">
                  <c:v>25</c:v>
                </c:pt>
                <c:pt idx="30">
                  <c:v>25</c:v>
                </c:pt>
                <c:pt idx="31">
                  <c:v>25</c:v>
                </c:pt>
                <c:pt idx="32">
                  <c:v>25</c:v>
                </c:pt>
                <c:pt idx="33">
                  <c:v>25.1</c:v>
                </c:pt>
                <c:pt idx="34">
                  <c:v>25.1</c:v>
                </c:pt>
                <c:pt idx="35">
                  <c:v>25.1</c:v>
                </c:pt>
                <c:pt idx="36">
                  <c:v>25.1</c:v>
                </c:pt>
                <c:pt idx="37">
                  <c:v>25.2</c:v>
                </c:pt>
                <c:pt idx="38">
                  <c:v>25.3</c:v>
                </c:pt>
                <c:pt idx="39">
                  <c:v>25.2</c:v>
                </c:pt>
                <c:pt idx="40">
                  <c:v>25.3</c:v>
                </c:pt>
                <c:pt idx="41">
                  <c:v>25.3</c:v>
                </c:pt>
                <c:pt idx="42">
                  <c:v>25.3</c:v>
                </c:pt>
                <c:pt idx="43">
                  <c:v>25.3</c:v>
                </c:pt>
                <c:pt idx="44">
                  <c:v>25.3</c:v>
                </c:pt>
                <c:pt idx="45">
                  <c:v>25.4</c:v>
                </c:pt>
                <c:pt idx="46">
                  <c:v>25.4</c:v>
                </c:pt>
                <c:pt idx="47">
                  <c:v>25.4</c:v>
                </c:pt>
                <c:pt idx="48">
                  <c:v>25.5</c:v>
                </c:pt>
                <c:pt idx="49">
                  <c:v>25.5</c:v>
                </c:pt>
                <c:pt idx="50">
                  <c:v>25.5</c:v>
                </c:pt>
                <c:pt idx="51">
                  <c:v>25.6</c:v>
                </c:pt>
                <c:pt idx="52">
                  <c:v>25.5</c:v>
                </c:pt>
                <c:pt idx="53">
                  <c:v>25.6</c:v>
                </c:pt>
                <c:pt idx="54">
                  <c:v>25.6</c:v>
                </c:pt>
                <c:pt idx="55">
                  <c:v>25.6</c:v>
                </c:pt>
                <c:pt idx="56">
                  <c:v>25.7</c:v>
                </c:pt>
                <c:pt idx="57">
                  <c:v>25.7</c:v>
                </c:pt>
                <c:pt idx="58">
                  <c:v>25.7</c:v>
                </c:pt>
                <c:pt idx="59">
                  <c:v>25.8</c:v>
                </c:pt>
                <c:pt idx="60">
                  <c:v>25.7</c:v>
                </c:pt>
                <c:pt idx="61">
                  <c:v>25.7</c:v>
                </c:pt>
                <c:pt idx="62">
                  <c:v>25.8</c:v>
                </c:pt>
                <c:pt idx="63">
                  <c:v>25.7</c:v>
                </c:pt>
                <c:pt idx="64">
                  <c:v>25.7</c:v>
                </c:pt>
                <c:pt idx="65">
                  <c:v>25.8</c:v>
                </c:pt>
                <c:pt idx="66">
                  <c:v>25.7</c:v>
                </c:pt>
                <c:pt idx="67">
                  <c:v>25.7</c:v>
                </c:pt>
                <c:pt idx="68">
                  <c:v>25.7</c:v>
                </c:pt>
                <c:pt idx="69">
                  <c:v>25.7</c:v>
                </c:pt>
                <c:pt idx="70">
                  <c:v>25.7</c:v>
                </c:pt>
                <c:pt idx="71">
                  <c:v>25.6</c:v>
                </c:pt>
                <c:pt idx="72">
                  <c:v>25.6</c:v>
                </c:pt>
                <c:pt idx="73">
                  <c:v>25.6</c:v>
                </c:pt>
                <c:pt idx="74">
                  <c:v>25.6</c:v>
                </c:pt>
                <c:pt idx="75">
                  <c:v>25.6</c:v>
                </c:pt>
                <c:pt idx="76">
                  <c:v>25.5</c:v>
                </c:pt>
                <c:pt idx="77">
                  <c:v>25.5</c:v>
                </c:pt>
                <c:pt idx="78">
                  <c:v>25.5</c:v>
                </c:pt>
                <c:pt idx="79">
                  <c:v>25.5</c:v>
                </c:pt>
                <c:pt idx="80">
                  <c:v>25.5</c:v>
                </c:pt>
                <c:pt idx="81">
                  <c:v>25.5</c:v>
                </c:pt>
                <c:pt idx="82">
                  <c:v>25.5</c:v>
                </c:pt>
                <c:pt idx="83">
                  <c:v>25.5</c:v>
                </c:pt>
                <c:pt idx="84">
                  <c:v>25.5</c:v>
                </c:pt>
                <c:pt idx="85">
                  <c:v>25.5</c:v>
                </c:pt>
                <c:pt idx="86">
                  <c:v>25.4</c:v>
                </c:pt>
                <c:pt idx="87">
                  <c:v>25.5</c:v>
                </c:pt>
                <c:pt idx="88">
                  <c:v>25.4</c:v>
                </c:pt>
                <c:pt idx="89">
                  <c:v>25.4</c:v>
                </c:pt>
                <c:pt idx="90">
                  <c:v>25.4</c:v>
                </c:pt>
                <c:pt idx="91">
                  <c:v>25.4</c:v>
                </c:pt>
                <c:pt idx="92">
                  <c:v>25.4</c:v>
                </c:pt>
                <c:pt idx="93">
                  <c:v>25.4</c:v>
                </c:pt>
                <c:pt idx="94">
                  <c:v>25.4</c:v>
                </c:pt>
                <c:pt idx="95">
                  <c:v>25.4</c:v>
                </c:pt>
                <c:pt idx="96">
                  <c:v>25.4</c:v>
                </c:pt>
                <c:pt idx="97">
                  <c:v>25.4</c:v>
                </c:pt>
                <c:pt idx="98">
                  <c:v>25.3</c:v>
                </c:pt>
                <c:pt idx="99">
                  <c:v>25.3</c:v>
                </c:pt>
                <c:pt idx="100">
                  <c:v>25.3</c:v>
                </c:pt>
                <c:pt idx="101">
                  <c:v>25.3</c:v>
                </c:pt>
                <c:pt idx="102">
                  <c:v>25.3</c:v>
                </c:pt>
                <c:pt idx="103">
                  <c:v>25.2</c:v>
                </c:pt>
                <c:pt idx="104">
                  <c:v>25.2</c:v>
                </c:pt>
                <c:pt idx="105">
                  <c:v>25.2</c:v>
                </c:pt>
                <c:pt idx="106">
                  <c:v>25.2</c:v>
                </c:pt>
                <c:pt idx="107">
                  <c:v>25.2</c:v>
                </c:pt>
                <c:pt idx="108">
                  <c:v>25.1</c:v>
                </c:pt>
                <c:pt idx="109">
                  <c:v>25.2</c:v>
                </c:pt>
                <c:pt idx="110">
                  <c:v>25.2</c:v>
                </c:pt>
                <c:pt idx="111">
                  <c:v>25.1</c:v>
                </c:pt>
                <c:pt idx="112">
                  <c:v>25.1</c:v>
                </c:pt>
                <c:pt idx="113">
                  <c:v>25.1</c:v>
                </c:pt>
                <c:pt idx="114">
                  <c:v>25.1</c:v>
                </c:pt>
                <c:pt idx="115">
                  <c:v>25.1</c:v>
                </c:pt>
                <c:pt idx="116">
                  <c:v>25.1</c:v>
                </c:pt>
                <c:pt idx="117">
                  <c:v>25.1</c:v>
                </c:pt>
                <c:pt idx="118">
                  <c:v>25</c:v>
                </c:pt>
                <c:pt idx="119">
                  <c:v>25.1</c:v>
                </c:pt>
                <c:pt idx="120">
                  <c:v>25.1</c:v>
                </c:pt>
                <c:pt idx="121">
                  <c:v>25</c:v>
                </c:pt>
                <c:pt idx="122">
                  <c:v>25</c:v>
                </c:pt>
                <c:pt idx="123">
                  <c:v>25</c:v>
                </c:pt>
                <c:pt idx="124">
                  <c:v>25</c:v>
                </c:pt>
                <c:pt idx="125">
                  <c:v>25</c:v>
                </c:pt>
                <c:pt idx="126">
                  <c:v>25</c:v>
                </c:pt>
                <c:pt idx="127">
                  <c:v>25</c:v>
                </c:pt>
                <c:pt idx="128">
                  <c:v>25</c:v>
                </c:pt>
                <c:pt idx="129">
                  <c:v>25</c:v>
                </c:pt>
                <c:pt idx="130">
                  <c:v>25</c:v>
                </c:pt>
                <c:pt idx="131">
                  <c:v>24.9</c:v>
                </c:pt>
                <c:pt idx="132">
                  <c:v>24.9</c:v>
                </c:pt>
                <c:pt idx="133">
                  <c:v>25</c:v>
                </c:pt>
                <c:pt idx="134">
                  <c:v>25</c:v>
                </c:pt>
                <c:pt idx="135">
                  <c:v>25</c:v>
                </c:pt>
                <c:pt idx="136">
                  <c:v>24.9</c:v>
                </c:pt>
                <c:pt idx="137">
                  <c:v>24.9</c:v>
                </c:pt>
                <c:pt idx="138">
                  <c:v>24.9</c:v>
                </c:pt>
                <c:pt idx="139">
                  <c:v>25</c:v>
                </c:pt>
                <c:pt idx="140">
                  <c:v>25</c:v>
                </c:pt>
                <c:pt idx="141">
                  <c:v>24.9</c:v>
                </c:pt>
                <c:pt idx="142">
                  <c:v>24.9</c:v>
                </c:pt>
                <c:pt idx="143">
                  <c:v>24.9</c:v>
                </c:pt>
              </c:numCache>
            </c:numRef>
          </c:val>
          <c:smooth val="0"/>
          <c:extLst>
            <c:ext xmlns:c16="http://schemas.microsoft.com/office/drawing/2014/chart" uri="{C3380CC4-5D6E-409C-BE32-E72D297353CC}">
              <c16:uniqueId val="{00000002-42CB-438F-B40C-EE96B307144D}"/>
            </c:ext>
          </c:extLst>
        </c:ser>
        <c:ser>
          <c:idx val="3"/>
          <c:order val="3"/>
          <c:tx>
            <c:v>Ts = 3 m</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(5)'!$E$2:$E$145</c:f>
              <c:numCache>
                <c:formatCode>General</c:formatCode>
                <c:ptCount val="144"/>
                <c:pt idx="0">
                  <c:v>26.1</c:v>
                </c:pt>
                <c:pt idx="1">
                  <c:v>26.1</c:v>
                </c:pt>
                <c:pt idx="2">
                  <c:v>26.1</c:v>
                </c:pt>
                <c:pt idx="3">
                  <c:v>26.1</c:v>
                </c:pt>
                <c:pt idx="4">
                  <c:v>26.1</c:v>
                </c:pt>
                <c:pt idx="5">
                  <c:v>26</c:v>
                </c:pt>
                <c:pt idx="6">
                  <c:v>26.1</c:v>
                </c:pt>
                <c:pt idx="7">
                  <c:v>26</c:v>
                </c:pt>
                <c:pt idx="8">
                  <c:v>26.1</c:v>
                </c:pt>
                <c:pt idx="9">
                  <c:v>26</c:v>
                </c:pt>
                <c:pt idx="10">
                  <c:v>26</c:v>
                </c:pt>
                <c:pt idx="11">
                  <c:v>26</c:v>
                </c:pt>
                <c:pt idx="12">
                  <c:v>26.1</c:v>
                </c:pt>
                <c:pt idx="13">
                  <c:v>25.9</c:v>
                </c:pt>
                <c:pt idx="14">
                  <c:v>25.9</c:v>
                </c:pt>
                <c:pt idx="15">
                  <c:v>25.9</c:v>
                </c:pt>
                <c:pt idx="16">
                  <c:v>26</c:v>
                </c:pt>
                <c:pt idx="17">
                  <c:v>26</c:v>
                </c:pt>
                <c:pt idx="18">
                  <c:v>25.9</c:v>
                </c:pt>
                <c:pt idx="19">
                  <c:v>26</c:v>
                </c:pt>
                <c:pt idx="20">
                  <c:v>26</c:v>
                </c:pt>
                <c:pt idx="21">
                  <c:v>26</c:v>
                </c:pt>
                <c:pt idx="22">
                  <c:v>26</c:v>
                </c:pt>
                <c:pt idx="23">
                  <c:v>26.1</c:v>
                </c:pt>
                <c:pt idx="24">
                  <c:v>26.1</c:v>
                </c:pt>
                <c:pt idx="25">
                  <c:v>26.1</c:v>
                </c:pt>
                <c:pt idx="26">
                  <c:v>26.1</c:v>
                </c:pt>
                <c:pt idx="27">
                  <c:v>26.1</c:v>
                </c:pt>
                <c:pt idx="28">
                  <c:v>26.1</c:v>
                </c:pt>
                <c:pt idx="29">
                  <c:v>26.2</c:v>
                </c:pt>
                <c:pt idx="30">
                  <c:v>26.2</c:v>
                </c:pt>
                <c:pt idx="31">
                  <c:v>26.2</c:v>
                </c:pt>
                <c:pt idx="32">
                  <c:v>26.2</c:v>
                </c:pt>
                <c:pt idx="33">
                  <c:v>26.3</c:v>
                </c:pt>
                <c:pt idx="34">
                  <c:v>26.3</c:v>
                </c:pt>
                <c:pt idx="35">
                  <c:v>26.3</c:v>
                </c:pt>
                <c:pt idx="36">
                  <c:v>26.3</c:v>
                </c:pt>
                <c:pt idx="37">
                  <c:v>26.3</c:v>
                </c:pt>
                <c:pt idx="38">
                  <c:v>26.4</c:v>
                </c:pt>
                <c:pt idx="39">
                  <c:v>26.4</c:v>
                </c:pt>
                <c:pt idx="40">
                  <c:v>26.5</c:v>
                </c:pt>
                <c:pt idx="41">
                  <c:v>26.4</c:v>
                </c:pt>
                <c:pt idx="42">
                  <c:v>26.5</c:v>
                </c:pt>
                <c:pt idx="43">
                  <c:v>26.5</c:v>
                </c:pt>
                <c:pt idx="44">
                  <c:v>26.4</c:v>
                </c:pt>
                <c:pt idx="45">
                  <c:v>26.5</c:v>
                </c:pt>
                <c:pt idx="46">
                  <c:v>26.5</c:v>
                </c:pt>
                <c:pt idx="47">
                  <c:v>26.5</c:v>
                </c:pt>
                <c:pt idx="48">
                  <c:v>26.5</c:v>
                </c:pt>
                <c:pt idx="49">
                  <c:v>26.5</c:v>
                </c:pt>
                <c:pt idx="50">
                  <c:v>26.6</c:v>
                </c:pt>
                <c:pt idx="51">
                  <c:v>26.6</c:v>
                </c:pt>
                <c:pt idx="52">
                  <c:v>26.5</c:v>
                </c:pt>
                <c:pt idx="53">
                  <c:v>26.6</c:v>
                </c:pt>
                <c:pt idx="54">
                  <c:v>26.6</c:v>
                </c:pt>
                <c:pt idx="55">
                  <c:v>26.6</c:v>
                </c:pt>
                <c:pt idx="56">
                  <c:v>26.6</c:v>
                </c:pt>
                <c:pt idx="57">
                  <c:v>26.6</c:v>
                </c:pt>
                <c:pt idx="58">
                  <c:v>26.6</c:v>
                </c:pt>
                <c:pt idx="59">
                  <c:v>26.7</c:v>
                </c:pt>
                <c:pt idx="60">
                  <c:v>26.6</c:v>
                </c:pt>
                <c:pt idx="61">
                  <c:v>26.6</c:v>
                </c:pt>
                <c:pt idx="62">
                  <c:v>26.6</c:v>
                </c:pt>
                <c:pt idx="63">
                  <c:v>26.6</c:v>
                </c:pt>
                <c:pt idx="64">
                  <c:v>26.6</c:v>
                </c:pt>
                <c:pt idx="65">
                  <c:v>26.6</c:v>
                </c:pt>
                <c:pt idx="66">
                  <c:v>26.6</c:v>
                </c:pt>
                <c:pt idx="67">
                  <c:v>26.5</c:v>
                </c:pt>
                <c:pt idx="68">
                  <c:v>26.6</c:v>
                </c:pt>
                <c:pt idx="69">
                  <c:v>26.6</c:v>
                </c:pt>
                <c:pt idx="70">
                  <c:v>26.5</c:v>
                </c:pt>
                <c:pt idx="71">
                  <c:v>26.5</c:v>
                </c:pt>
                <c:pt idx="72">
                  <c:v>26.5</c:v>
                </c:pt>
                <c:pt idx="73">
                  <c:v>26.4</c:v>
                </c:pt>
                <c:pt idx="74">
                  <c:v>26.4</c:v>
                </c:pt>
                <c:pt idx="75">
                  <c:v>26.4</c:v>
                </c:pt>
                <c:pt idx="76">
                  <c:v>26.3</c:v>
                </c:pt>
                <c:pt idx="77">
                  <c:v>26.4</c:v>
                </c:pt>
                <c:pt idx="78">
                  <c:v>26.3</c:v>
                </c:pt>
                <c:pt idx="79">
                  <c:v>26.3</c:v>
                </c:pt>
                <c:pt idx="80">
                  <c:v>26.3</c:v>
                </c:pt>
                <c:pt idx="81">
                  <c:v>26.4</c:v>
                </c:pt>
                <c:pt idx="82">
                  <c:v>26.3</c:v>
                </c:pt>
                <c:pt idx="83">
                  <c:v>26.3</c:v>
                </c:pt>
                <c:pt idx="84">
                  <c:v>26.3</c:v>
                </c:pt>
                <c:pt idx="85">
                  <c:v>26.3</c:v>
                </c:pt>
                <c:pt idx="86">
                  <c:v>26.3</c:v>
                </c:pt>
                <c:pt idx="87">
                  <c:v>26.3</c:v>
                </c:pt>
                <c:pt idx="88">
                  <c:v>26.2</c:v>
                </c:pt>
                <c:pt idx="89">
                  <c:v>26.3</c:v>
                </c:pt>
                <c:pt idx="90">
                  <c:v>26.2</c:v>
                </c:pt>
                <c:pt idx="91">
                  <c:v>26.2</c:v>
                </c:pt>
                <c:pt idx="92">
                  <c:v>26.3</c:v>
                </c:pt>
                <c:pt idx="93">
                  <c:v>26.2</c:v>
                </c:pt>
                <c:pt idx="94">
                  <c:v>26.3</c:v>
                </c:pt>
                <c:pt idx="95">
                  <c:v>26.3</c:v>
                </c:pt>
                <c:pt idx="96">
                  <c:v>26.3</c:v>
                </c:pt>
                <c:pt idx="97">
                  <c:v>26.2</c:v>
                </c:pt>
                <c:pt idx="98">
                  <c:v>26.2</c:v>
                </c:pt>
                <c:pt idx="99">
                  <c:v>26.2</c:v>
                </c:pt>
                <c:pt idx="100">
                  <c:v>26.1</c:v>
                </c:pt>
                <c:pt idx="101">
                  <c:v>26.2</c:v>
                </c:pt>
                <c:pt idx="102">
                  <c:v>26.2</c:v>
                </c:pt>
                <c:pt idx="103">
                  <c:v>26.2</c:v>
                </c:pt>
                <c:pt idx="104">
                  <c:v>26.2</c:v>
                </c:pt>
                <c:pt idx="105">
                  <c:v>26.1</c:v>
                </c:pt>
                <c:pt idx="106">
                  <c:v>26.2</c:v>
                </c:pt>
                <c:pt idx="107">
                  <c:v>26.2</c:v>
                </c:pt>
                <c:pt idx="108">
                  <c:v>26.1</c:v>
                </c:pt>
                <c:pt idx="109">
                  <c:v>26.1</c:v>
                </c:pt>
                <c:pt idx="110">
                  <c:v>26.2</c:v>
                </c:pt>
                <c:pt idx="111">
                  <c:v>26.1</c:v>
                </c:pt>
                <c:pt idx="112">
                  <c:v>26.1</c:v>
                </c:pt>
                <c:pt idx="113">
                  <c:v>26.1</c:v>
                </c:pt>
                <c:pt idx="114">
                  <c:v>26.1</c:v>
                </c:pt>
                <c:pt idx="115">
                  <c:v>26.1</c:v>
                </c:pt>
                <c:pt idx="116">
                  <c:v>26.1</c:v>
                </c:pt>
                <c:pt idx="117">
                  <c:v>26.1</c:v>
                </c:pt>
                <c:pt idx="118">
                  <c:v>26.1</c:v>
                </c:pt>
                <c:pt idx="119">
                  <c:v>26.1</c:v>
                </c:pt>
                <c:pt idx="120">
                  <c:v>26.1</c:v>
                </c:pt>
                <c:pt idx="121">
                  <c:v>26</c:v>
                </c:pt>
                <c:pt idx="122">
                  <c:v>26</c:v>
                </c:pt>
                <c:pt idx="123">
                  <c:v>26</c:v>
                </c:pt>
                <c:pt idx="124">
                  <c:v>26</c:v>
                </c:pt>
                <c:pt idx="125">
                  <c:v>26</c:v>
                </c:pt>
                <c:pt idx="126">
                  <c:v>26</c:v>
                </c:pt>
                <c:pt idx="127">
                  <c:v>26.1</c:v>
                </c:pt>
                <c:pt idx="128">
                  <c:v>26</c:v>
                </c:pt>
                <c:pt idx="129">
                  <c:v>26</c:v>
                </c:pt>
                <c:pt idx="130">
                  <c:v>26</c:v>
                </c:pt>
                <c:pt idx="131">
                  <c:v>25.9</c:v>
                </c:pt>
                <c:pt idx="132">
                  <c:v>26</c:v>
                </c:pt>
                <c:pt idx="133">
                  <c:v>26</c:v>
                </c:pt>
                <c:pt idx="134">
                  <c:v>26</c:v>
                </c:pt>
                <c:pt idx="135">
                  <c:v>26</c:v>
                </c:pt>
                <c:pt idx="136">
                  <c:v>25.9</c:v>
                </c:pt>
                <c:pt idx="137">
                  <c:v>25.9</c:v>
                </c:pt>
                <c:pt idx="138">
                  <c:v>26</c:v>
                </c:pt>
                <c:pt idx="139">
                  <c:v>26</c:v>
                </c:pt>
                <c:pt idx="140">
                  <c:v>26</c:v>
                </c:pt>
                <c:pt idx="141">
                  <c:v>25.9</c:v>
                </c:pt>
                <c:pt idx="142">
                  <c:v>25.9</c:v>
                </c:pt>
                <c:pt idx="143">
                  <c:v>26</c:v>
                </c:pt>
              </c:numCache>
            </c:numRef>
          </c:val>
          <c:smooth val="0"/>
          <c:extLst>
            <c:ext xmlns:c16="http://schemas.microsoft.com/office/drawing/2014/chart" uri="{C3380CC4-5D6E-409C-BE32-E72D297353CC}">
              <c16:uniqueId val="{00000003-42CB-438F-B40C-EE96B307144D}"/>
            </c:ext>
          </c:extLst>
        </c:ser>
        <c:ser>
          <c:idx val="4"/>
          <c:order val="4"/>
          <c:tx>
            <c:v>Ts = 4 m</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(5)'!$F$2:$F$145</c:f>
              <c:numCache>
                <c:formatCode>General</c:formatCode>
                <c:ptCount val="144"/>
                <c:pt idx="0">
                  <c:v>28.3</c:v>
                </c:pt>
                <c:pt idx="1">
                  <c:v>28.4</c:v>
                </c:pt>
                <c:pt idx="2">
                  <c:v>28.4</c:v>
                </c:pt>
                <c:pt idx="3">
                  <c:v>28.4</c:v>
                </c:pt>
                <c:pt idx="4">
                  <c:v>28.4</c:v>
                </c:pt>
                <c:pt idx="5">
                  <c:v>28.3</c:v>
                </c:pt>
                <c:pt idx="6">
                  <c:v>28.4</c:v>
                </c:pt>
                <c:pt idx="7">
                  <c:v>28.4</c:v>
                </c:pt>
                <c:pt idx="8">
                  <c:v>28.4</c:v>
                </c:pt>
                <c:pt idx="9">
                  <c:v>28.3</c:v>
                </c:pt>
                <c:pt idx="10">
                  <c:v>28.3</c:v>
                </c:pt>
                <c:pt idx="11">
                  <c:v>28.4</c:v>
                </c:pt>
                <c:pt idx="12">
                  <c:v>28.4</c:v>
                </c:pt>
                <c:pt idx="13">
                  <c:v>28.3</c:v>
                </c:pt>
                <c:pt idx="14">
                  <c:v>28.3</c:v>
                </c:pt>
                <c:pt idx="15">
                  <c:v>28.3</c:v>
                </c:pt>
                <c:pt idx="16">
                  <c:v>28.3</c:v>
                </c:pt>
                <c:pt idx="17">
                  <c:v>28.3</c:v>
                </c:pt>
                <c:pt idx="18">
                  <c:v>28.2</c:v>
                </c:pt>
                <c:pt idx="19">
                  <c:v>28.2</c:v>
                </c:pt>
                <c:pt idx="20">
                  <c:v>28.3</c:v>
                </c:pt>
                <c:pt idx="21">
                  <c:v>28.3</c:v>
                </c:pt>
                <c:pt idx="22">
                  <c:v>28.3</c:v>
                </c:pt>
                <c:pt idx="23">
                  <c:v>28.3</c:v>
                </c:pt>
                <c:pt idx="24">
                  <c:v>28.3</c:v>
                </c:pt>
                <c:pt idx="25">
                  <c:v>28.2</c:v>
                </c:pt>
                <c:pt idx="26">
                  <c:v>28.2</c:v>
                </c:pt>
                <c:pt idx="27">
                  <c:v>28.3</c:v>
                </c:pt>
                <c:pt idx="28">
                  <c:v>28.3</c:v>
                </c:pt>
                <c:pt idx="29">
                  <c:v>28.3</c:v>
                </c:pt>
                <c:pt idx="30">
                  <c:v>28.3</c:v>
                </c:pt>
                <c:pt idx="31">
                  <c:v>28.2</c:v>
                </c:pt>
                <c:pt idx="32">
                  <c:v>28.3</c:v>
                </c:pt>
                <c:pt idx="33">
                  <c:v>28.3</c:v>
                </c:pt>
                <c:pt idx="34">
                  <c:v>28.4</c:v>
                </c:pt>
                <c:pt idx="35">
                  <c:v>28.3</c:v>
                </c:pt>
                <c:pt idx="36">
                  <c:v>28.3</c:v>
                </c:pt>
                <c:pt idx="37">
                  <c:v>28.3</c:v>
                </c:pt>
                <c:pt idx="38">
                  <c:v>28.4</c:v>
                </c:pt>
                <c:pt idx="39">
                  <c:v>28.3</c:v>
                </c:pt>
                <c:pt idx="40">
                  <c:v>28.4</c:v>
                </c:pt>
                <c:pt idx="41">
                  <c:v>28.3</c:v>
                </c:pt>
                <c:pt idx="42">
                  <c:v>28.4</c:v>
                </c:pt>
                <c:pt idx="43">
                  <c:v>28.3</c:v>
                </c:pt>
                <c:pt idx="44">
                  <c:v>28.3</c:v>
                </c:pt>
                <c:pt idx="45">
                  <c:v>28.4</c:v>
                </c:pt>
                <c:pt idx="46">
                  <c:v>28.3</c:v>
                </c:pt>
                <c:pt idx="47">
                  <c:v>28.4</c:v>
                </c:pt>
                <c:pt idx="48">
                  <c:v>28.4</c:v>
                </c:pt>
                <c:pt idx="49">
                  <c:v>28.4</c:v>
                </c:pt>
                <c:pt idx="50">
                  <c:v>28.4</c:v>
                </c:pt>
                <c:pt idx="51">
                  <c:v>28.4</c:v>
                </c:pt>
                <c:pt idx="52">
                  <c:v>28.3</c:v>
                </c:pt>
                <c:pt idx="53">
                  <c:v>28.4</c:v>
                </c:pt>
                <c:pt idx="54">
                  <c:v>28.4</c:v>
                </c:pt>
                <c:pt idx="55">
                  <c:v>28.4</c:v>
                </c:pt>
                <c:pt idx="56">
                  <c:v>28.4</c:v>
                </c:pt>
                <c:pt idx="57">
                  <c:v>28.4</c:v>
                </c:pt>
                <c:pt idx="58">
                  <c:v>28.4</c:v>
                </c:pt>
                <c:pt idx="59">
                  <c:v>28.4</c:v>
                </c:pt>
                <c:pt idx="60">
                  <c:v>28.4</c:v>
                </c:pt>
                <c:pt idx="61">
                  <c:v>28.4</c:v>
                </c:pt>
                <c:pt idx="62">
                  <c:v>28.4</c:v>
                </c:pt>
                <c:pt idx="63">
                  <c:v>28.4</c:v>
                </c:pt>
                <c:pt idx="64">
                  <c:v>28.4</c:v>
                </c:pt>
                <c:pt idx="65">
                  <c:v>28.4</c:v>
                </c:pt>
                <c:pt idx="66">
                  <c:v>28.4</c:v>
                </c:pt>
                <c:pt idx="67">
                  <c:v>28.4</c:v>
                </c:pt>
                <c:pt idx="68">
                  <c:v>28.4</c:v>
                </c:pt>
                <c:pt idx="69">
                  <c:v>28.4</c:v>
                </c:pt>
                <c:pt idx="70">
                  <c:v>28.4</c:v>
                </c:pt>
                <c:pt idx="71">
                  <c:v>28.3</c:v>
                </c:pt>
                <c:pt idx="72">
                  <c:v>28.3</c:v>
                </c:pt>
                <c:pt idx="73">
                  <c:v>28.3</c:v>
                </c:pt>
                <c:pt idx="74">
                  <c:v>28.3</c:v>
                </c:pt>
                <c:pt idx="75">
                  <c:v>28.3</c:v>
                </c:pt>
                <c:pt idx="76">
                  <c:v>28.2</c:v>
                </c:pt>
                <c:pt idx="77">
                  <c:v>28.3</c:v>
                </c:pt>
                <c:pt idx="78">
                  <c:v>28.2</c:v>
                </c:pt>
                <c:pt idx="79">
                  <c:v>28.3</c:v>
                </c:pt>
                <c:pt idx="80">
                  <c:v>28.2</c:v>
                </c:pt>
                <c:pt idx="81">
                  <c:v>28.3</c:v>
                </c:pt>
                <c:pt idx="82">
                  <c:v>28.3</c:v>
                </c:pt>
                <c:pt idx="83">
                  <c:v>28.3</c:v>
                </c:pt>
                <c:pt idx="84">
                  <c:v>28.3</c:v>
                </c:pt>
                <c:pt idx="85">
                  <c:v>28.3</c:v>
                </c:pt>
                <c:pt idx="86">
                  <c:v>28.3</c:v>
                </c:pt>
                <c:pt idx="87">
                  <c:v>28.3</c:v>
                </c:pt>
                <c:pt idx="88">
                  <c:v>28.3</c:v>
                </c:pt>
                <c:pt idx="89">
                  <c:v>28.3</c:v>
                </c:pt>
                <c:pt idx="90">
                  <c:v>28.2</c:v>
                </c:pt>
                <c:pt idx="91">
                  <c:v>28.2</c:v>
                </c:pt>
                <c:pt idx="92">
                  <c:v>28.3</c:v>
                </c:pt>
                <c:pt idx="93">
                  <c:v>28.3</c:v>
                </c:pt>
                <c:pt idx="94">
                  <c:v>28.3</c:v>
                </c:pt>
                <c:pt idx="95">
                  <c:v>28.4</c:v>
                </c:pt>
                <c:pt idx="96">
                  <c:v>28.4</c:v>
                </c:pt>
                <c:pt idx="97">
                  <c:v>28.3</c:v>
                </c:pt>
                <c:pt idx="98">
                  <c:v>28.3</c:v>
                </c:pt>
                <c:pt idx="99">
                  <c:v>28.3</c:v>
                </c:pt>
                <c:pt idx="100">
                  <c:v>28.3</c:v>
                </c:pt>
                <c:pt idx="101">
                  <c:v>28.3</c:v>
                </c:pt>
                <c:pt idx="102">
                  <c:v>28.4</c:v>
                </c:pt>
                <c:pt idx="103">
                  <c:v>28.3</c:v>
                </c:pt>
                <c:pt idx="104">
                  <c:v>28.3</c:v>
                </c:pt>
                <c:pt idx="105">
                  <c:v>28.3</c:v>
                </c:pt>
                <c:pt idx="106">
                  <c:v>28.4</c:v>
                </c:pt>
                <c:pt idx="107">
                  <c:v>28.3</c:v>
                </c:pt>
                <c:pt idx="108">
                  <c:v>28.3</c:v>
                </c:pt>
                <c:pt idx="109">
                  <c:v>28.3</c:v>
                </c:pt>
                <c:pt idx="110">
                  <c:v>28.4</c:v>
                </c:pt>
                <c:pt idx="111">
                  <c:v>28.3</c:v>
                </c:pt>
                <c:pt idx="112">
                  <c:v>28.3</c:v>
                </c:pt>
                <c:pt idx="113">
                  <c:v>28.3</c:v>
                </c:pt>
                <c:pt idx="114">
                  <c:v>28.4</c:v>
                </c:pt>
                <c:pt idx="115">
                  <c:v>28.3</c:v>
                </c:pt>
                <c:pt idx="116">
                  <c:v>28.4</c:v>
                </c:pt>
                <c:pt idx="117">
                  <c:v>28.4</c:v>
                </c:pt>
                <c:pt idx="118">
                  <c:v>28.3</c:v>
                </c:pt>
                <c:pt idx="119">
                  <c:v>28.4</c:v>
                </c:pt>
                <c:pt idx="120">
                  <c:v>28.4</c:v>
                </c:pt>
                <c:pt idx="121">
                  <c:v>28.3</c:v>
                </c:pt>
                <c:pt idx="122">
                  <c:v>28.3</c:v>
                </c:pt>
                <c:pt idx="123">
                  <c:v>28.3</c:v>
                </c:pt>
                <c:pt idx="124">
                  <c:v>28.3</c:v>
                </c:pt>
                <c:pt idx="125">
                  <c:v>28.3</c:v>
                </c:pt>
                <c:pt idx="126">
                  <c:v>28.4</c:v>
                </c:pt>
                <c:pt idx="127">
                  <c:v>28.4</c:v>
                </c:pt>
                <c:pt idx="128">
                  <c:v>28.3</c:v>
                </c:pt>
                <c:pt idx="129">
                  <c:v>28.3</c:v>
                </c:pt>
                <c:pt idx="130">
                  <c:v>28.3</c:v>
                </c:pt>
                <c:pt idx="131">
                  <c:v>28.3</c:v>
                </c:pt>
                <c:pt idx="132">
                  <c:v>28.3</c:v>
                </c:pt>
                <c:pt idx="133">
                  <c:v>28.3</c:v>
                </c:pt>
                <c:pt idx="134">
                  <c:v>28.3</c:v>
                </c:pt>
                <c:pt idx="135">
                  <c:v>28.4</c:v>
                </c:pt>
                <c:pt idx="136">
                  <c:v>28.3</c:v>
                </c:pt>
                <c:pt idx="137">
                  <c:v>28.3</c:v>
                </c:pt>
                <c:pt idx="138">
                  <c:v>28.3</c:v>
                </c:pt>
                <c:pt idx="139">
                  <c:v>28.4</c:v>
                </c:pt>
                <c:pt idx="140">
                  <c:v>28.4</c:v>
                </c:pt>
                <c:pt idx="141">
                  <c:v>28.3</c:v>
                </c:pt>
                <c:pt idx="142">
                  <c:v>28.3</c:v>
                </c:pt>
                <c:pt idx="143">
                  <c:v>28.4</c:v>
                </c:pt>
              </c:numCache>
            </c:numRef>
          </c:val>
          <c:smooth val="0"/>
          <c:extLst>
            <c:ext xmlns:c16="http://schemas.microsoft.com/office/drawing/2014/chart" uri="{C3380CC4-5D6E-409C-BE32-E72D297353CC}">
              <c16:uniqueId val="{00000004-42CB-438F-B40C-EE96B307144D}"/>
            </c:ext>
          </c:extLst>
        </c:ser>
        <c:dLbls>
          <c:showLegendKey val="0"/>
          <c:showVal val="0"/>
          <c:showCatName val="0"/>
          <c:showSerName val="0"/>
          <c:showPercent val="0"/>
          <c:showBubbleSize val="0"/>
        </c:dLbls>
        <c:marker val="1"/>
        <c:smooth val="0"/>
        <c:axId val="-1738631200"/>
        <c:axId val="-1738630656"/>
      </c:lineChart>
      <c:catAx>
        <c:axId val="-1738631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Time (hr)</a:t>
                </a:r>
                <a:endParaRPr lang="en-US" sz="1200">
                  <a:effectLst/>
                  <a:latin typeface="Arial" panose="020B0604020202020204" pitchFamily="34" charset="0"/>
                  <a:cs typeface="Arial" panose="020B0604020202020204" pitchFamily="34" charset="0"/>
                </a:endParaRPr>
              </a:p>
            </c:rich>
          </c:tx>
          <c:layout>
            <c:manualLayout>
              <c:xMode val="edge"/>
              <c:yMode val="edge"/>
              <c:x val="0.48492334647393776"/>
              <c:y val="0.756472981556271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0656"/>
        <c:crosses val="autoZero"/>
        <c:auto val="1"/>
        <c:lblAlgn val="ctr"/>
        <c:lblOffset val="100"/>
        <c:tickLblSkip val="14"/>
        <c:noMultiLvlLbl val="0"/>
      </c:catAx>
      <c:valAx>
        <c:axId val="-173863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i="0" baseline="0">
                    <a:effectLst/>
                    <a:latin typeface="Arial" panose="020B0604020202020204" pitchFamily="34" charset="0"/>
                    <a:cs typeface="Arial" panose="020B0604020202020204" pitchFamily="34" charset="0"/>
                  </a:rPr>
                  <a:t>Ts</a:t>
                </a:r>
                <a:r>
                  <a:rPr lang="en-US" sz="1200" b="0" i="0" baseline="0">
                    <a:effectLst/>
                    <a:latin typeface="Arial" panose="020B0604020202020204" pitchFamily="34" charset="0"/>
                    <a:cs typeface="Arial" panose="020B0604020202020204" pitchFamily="34" charset="0"/>
                  </a:rPr>
                  <a:t> </a:t>
                </a:r>
                <a:r>
                  <a:rPr lang="en-US" sz="1200" b="1" i="0" baseline="0">
                    <a:effectLst/>
                    <a:latin typeface="Arial" panose="020B0604020202020204" pitchFamily="34" charset="0"/>
                    <a:cs typeface="Arial" panose="020B0604020202020204" pitchFamily="34" charset="0"/>
                  </a:rPr>
                  <a:t> ( ℃ )</a:t>
                </a:r>
                <a:endParaRPr lang="en-US" sz="1200">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1200"/>
        <c:crosses val="autoZero"/>
        <c:crossBetween val="between"/>
      </c:valAx>
      <c:spPr>
        <a:noFill/>
        <a:ln w="15875">
          <a:solidFill>
            <a:schemeClr val="tx1"/>
          </a:solidFill>
        </a:ln>
        <a:effectLst/>
      </c:spPr>
    </c:plotArea>
    <c:legend>
      <c:legendPos val="b"/>
      <c:layout>
        <c:manualLayout>
          <c:xMode val="edge"/>
          <c:yMode val="edge"/>
          <c:x val="0.12831313956977455"/>
          <c:y val="0.57823753939815203"/>
          <c:w val="0.5508030944226584"/>
          <c:h val="5.35080833622952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2. </a:t>
            </a:r>
            <a:r>
              <a:rPr lang="en-US" sz="1200" b="0" i="0" baseline="0">
                <a:effectLst/>
                <a:latin typeface="Arial" panose="020B0604020202020204" pitchFamily="34" charset="0"/>
                <a:cs typeface="Arial" panose="020B0604020202020204" pitchFamily="34" charset="0"/>
              </a:rPr>
              <a:t>Temperature distribution of outlet  and inlet air temperature for ( 3 in Pipe &amp; Uair = 1 m / s).</a:t>
            </a:r>
            <a:endParaRPr lang="en-US" sz="120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200">
              <a:latin typeface="Arial" panose="020B0604020202020204" pitchFamily="34" charset="0"/>
              <a:cs typeface="Arial" panose="020B0604020202020204" pitchFamily="34" charset="0"/>
            </a:endParaRPr>
          </a:p>
        </c:rich>
      </c:tx>
      <c:layout>
        <c:manualLayout>
          <c:xMode val="edge"/>
          <c:yMode val="edge"/>
          <c:x val="0.14873031028040182"/>
          <c:y val="0.86621330262203144"/>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5035528547519292"/>
          <c:y val="0.19834358810846708"/>
          <c:w val="0.80224770762427877"/>
          <c:h val="0.51068544505347024"/>
        </c:manualLayout>
      </c:layout>
      <c:lineChart>
        <c:grouping val="standard"/>
        <c:varyColors val="0"/>
        <c:ser>
          <c:idx val="0"/>
          <c:order val="0"/>
          <c:tx>
            <c:v>Tin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(2)'!$C$2:$C$146</c:f>
              <c:numCache>
                <c:formatCode>General</c:formatCode>
                <c:ptCount val="145"/>
                <c:pt idx="0">
                  <c:v>7.7</c:v>
                </c:pt>
                <c:pt idx="1">
                  <c:v>8.3000000000000007</c:v>
                </c:pt>
                <c:pt idx="2">
                  <c:v>8.6</c:v>
                </c:pt>
                <c:pt idx="3">
                  <c:v>9.1</c:v>
                </c:pt>
                <c:pt idx="4">
                  <c:v>9.6</c:v>
                </c:pt>
                <c:pt idx="5">
                  <c:v>9.9</c:v>
                </c:pt>
                <c:pt idx="6">
                  <c:v>10.4</c:v>
                </c:pt>
                <c:pt idx="7">
                  <c:v>10.6</c:v>
                </c:pt>
                <c:pt idx="8">
                  <c:v>11.1</c:v>
                </c:pt>
                <c:pt idx="9">
                  <c:v>11.3</c:v>
                </c:pt>
                <c:pt idx="10">
                  <c:v>11.7</c:v>
                </c:pt>
                <c:pt idx="11">
                  <c:v>12.6</c:v>
                </c:pt>
                <c:pt idx="12">
                  <c:v>14</c:v>
                </c:pt>
                <c:pt idx="13">
                  <c:v>14.8</c:v>
                </c:pt>
                <c:pt idx="14">
                  <c:v>16</c:v>
                </c:pt>
                <c:pt idx="15">
                  <c:v>17.399999999999999</c:v>
                </c:pt>
                <c:pt idx="16">
                  <c:v>17.100000000000001</c:v>
                </c:pt>
                <c:pt idx="17">
                  <c:v>16.5</c:v>
                </c:pt>
                <c:pt idx="18">
                  <c:v>16.899999999999999</c:v>
                </c:pt>
                <c:pt idx="19">
                  <c:v>16.899999999999999</c:v>
                </c:pt>
                <c:pt idx="20">
                  <c:v>18.2</c:v>
                </c:pt>
                <c:pt idx="21">
                  <c:v>17.600000000000001</c:v>
                </c:pt>
                <c:pt idx="22">
                  <c:v>20.399999999999999</c:v>
                </c:pt>
                <c:pt idx="23">
                  <c:v>19.5</c:v>
                </c:pt>
                <c:pt idx="24">
                  <c:v>19.3</c:v>
                </c:pt>
                <c:pt idx="25">
                  <c:v>19.8</c:v>
                </c:pt>
                <c:pt idx="26">
                  <c:v>18.5</c:v>
                </c:pt>
                <c:pt idx="27">
                  <c:v>19.100000000000001</c:v>
                </c:pt>
                <c:pt idx="28">
                  <c:v>20</c:v>
                </c:pt>
                <c:pt idx="29">
                  <c:v>21.3</c:v>
                </c:pt>
                <c:pt idx="30">
                  <c:v>18.8</c:v>
                </c:pt>
                <c:pt idx="31">
                  <c:v>21.7</c:v>
                </c:pt>
                <c:pt idx="32">
                  <c:v>20.9</c:v>
                </c:pt>
                <c:pt idx="33">
                  <c:v>20.2</c:v>
                </c:pt>
                <c:pt idx="34">
                  <c:v>19.5</c:v>
                </c:pt>
                <c:pt idx="35">
                  <c:v>18.600000000000001</c:v>
                </c:pt>
                <c:pt idx="36">
                  <c:v>18.399999999999999</c:v>
                </c:pt>
                <c:pt idx="37">
                  <c:v>19.3</c:v>
                </c:pt>
                <c:pt idx="38">
                  <c:v>20.6</c:v>
                </c:pt>
                <c:pt idx="39">
                  <c:v>19.600000000000001</c:v>
                </c:pt>
                <c:pt idx="40">
                  <c:v>20.2</c:v>
                </c:pt>
                <c:pt idx="41">
                  <c:v>20.7</c:v>
                </c:pt>
                <c:pt idx="42">
                  <c:v>20.6</c:v>
                </c:pt>
                <c:pt idx="43">
                  <c:v>19.600000000000001</c:v>
                </c:pt>
                <c:pt idx="44">
                  <c:v>19.600000000000001</c:v>
                </c:pt>
                <c:pt idx="45">
                  <c:v>19.2</c:v>
                </c:pt>
                <c:pt idx="46">
                  <c:v>18.899999999999999</c:v>
                </c:pt>
                <c:pt idx="47">
                  <c:v>18.7</c:v>
                </c:pt>
                <c:pt idx="48">
                  <c:v>18.399999999999999</c:v>
                </c:pt>
                <c:pt idx="49">
                  <c:v>18.2</c:v>
                </c:pt>
                <c:pt idx="50">
                  <c:v>18.100000000000001</c:v>
                </c:pt>
                <c:pt idx="51">
                  <c:v>18.3</c:v>
                </c:pt>
                <c:pt idx="52">
                  <c:v>17.7</c:v>
                </c:pt>
                <c:pt idx="53">
                  <c:v>17.5</c:v>
                </c:pt>
                <c:pt idx="54">
                  <c:v>17.399999999999999</c:v>
                </c:pt>
                <c:pt idx="55">
                  <c:v>17</c:v>
                </c:pt>
                <c:pt idx="56">
                  <c:v>16.899999999999999</c:v>
                </c:pt>
                <c:pt idx="57">
                  <c:v>16.3</c:v>
                </c:pt>
                <c:pt idx="58">
                  <c:v>16.3</c:v>
                </c:pt>
                <c:pt idx="59">
                  <c:v>15.8</c:v>
                </c:pt>
                <c:pt idx="60">
                  <c:v>14.6</c:v>
                </c:pt>
                <c:pt idx="61">
                  <c:v>14.2</c:v>
                </c:pt>
                <c:pt idx="62">
                  <c:v>14</c:v>
                </c:pt>
                <c:pt idx="63">
                  <c:v>13.8</c:v>
                </c:pt>
                <c:pt idx="64">
                  <c:v>13.5</c:v>
                </c:pt>
                <c:pt idx="65">
                  <c:v>13.4</c:v>
                </c:pt>
                <c:pt idx="66">
                  <c:v>12.8</c:v>
                </c:pt>
                <c:pt idx="67">
                  <c:v>13.3</c:v>
                </c:pt>
                <c:pt idx="68">
                  <c:v>13.3</c:v>
                </c:pt>
                <c:pt idx="69">
                  <c:v>13.9</c:v>
                </c:pt>
                <c:pt idx="70">
                  <c:v>13.4</c:v>
                </c:pt>
                <c:pt idx="71">
                  <c:v>12.6</c:v>
                </c:pt>
                <c:pt idx="72">
                  <c:v>12.3</c:v>
                </c:pt>
                <c:pt idx="73">
                  <c:v>12.3</c:v>
                </c:pt>
                <c:pt idx="74">
                  <c:v>11.9</c:v>
                </c:pt>
                <c:pt idx="75">
                  <c:v>11.5</c:v>
                </c:pt>
                <c:pt idx="76">
                  <c:v>11</c:v>
                </c:pt>
                <c:pt idx="77">
                  <c:v>11.2</c:v>
                </c:pt>
                <c:pt idx="78">
                  <c:v>11</c:v>
                </c:pt>
                <c:pt idx="79">
                  <c:v>10.5</c:v>
                </c:pt>
                <c:pt idx="80">
                  <c:v>10.9</c:v>
                </c:pt>
                <c:pt idx="81">
                  <c:v>10.3</c:v>
                </c:pt>
                <c:pt idx="82">
                  <c:v>10.5</c:v>
                </c:pt>
                <c:pt idx="83">
                  <c:v>10.6</c:v>
                </c:pt>
                <c:pt idx="84">
                  <c:v>10.5</c:v>
                </c:pt>
                <c:pt idx="85">
                  <c:v>9.1999999999999993</c:v>
                </c:pt>
                <c:pt idx="86">
                  <c:v>9.1999999999999993</c:v>
                </c:pt>
                <c:pt idx="87">
                  <c:v>9.4</c:v>
                </c:pt>
                <c:pt idx="88">
                  <c:v>9.1999999999999993</c:v>
                </c:pt>
                <c:pt idx="89">
                  <c:v>9.6</c:v>
                </c:pt>
                <c:pt idx="90">
                  <c:v>9.8000000000000007</c:v>
                </c:pt>
                <c:pt idx="91">
                  <c:v>10.6</c:v>
                </c:pt>
                <c:pt idx="92">
                  <c:v>11.2</c:v>
                </c:pt>
                <c:pt idx="93">
                  <c:v>11</c:v>
                </c:pt>
                <c:pt idx="94">
                  <c:v>10.8</c:v>
                </c:pt>
                <c:pt idx="95">
                  <c:v>10.6</c:v>
                </c:pt>
                <c:pt idx="96">
                  <c:v>10.3</c:v>
                </c:pt>
                <c:pt idx="97">
                  <c:v>11</c:v>
                </c:pt>
                <c:pt idx="98">
                  <c:v>10.5</c:v>
                </c:pt>
                <c:pt idx="99">
                  <c:v>9.4</c:v>
                </c:pt>
                <c:pt idx="100">
                  <c:v>9.6</c:v>
                </c:pt>
                <c:pt idx="101">
                  <c:v>8.6999999999999993</c:v>
                </c:pt>
                <c:pt idx="102">
                  <c:v>9.4</c:v>
                </c:pt>
                <c:pt idx="103">
                  <c:v>9.9</c:v>
                </c:pt>
                <c:pt idx="104">
                  <c:v>9.6999999999999993</c:v>
                </c:pt>
                <c:pt idx="105">
                  <c:v>9</c:v>
                </c:pt>
                <c:pt idx="106">
                  <c:v>9.9</c:v>
                </c:pt>
                <c:pt idx="107">
                  <c:v>9.5</c:v>
                </c:pt>
                <c:pt idx="108">
                  <c:v>9.9</c:v>
                </c:pt>
                <c:pt idx="109">
                  <c:v>9.3000000000000007</c:v>
                </c:pt>
                <c:pt idx="110">
                  <c:v>9.1</c:v>
                </c:pt>
                <c:pt idx="111">
                  <c:v>8.5</c:v>
                </c:pt>
                <c:pt idx="112">
                  <c:v>8.8000000000000007</c:v>
                </c:pt>
                <c:pt idx="113">
                  <c:v>8.9</c:v>
                </c:pt>
                <c:pt idx="114">
                  <c:v>9.1</c:v>
                </c:pt>
                <c:pt idx="115">
                  <c:v>9.3000000000000007</c:v>
                </c:pt>
                <c:pt idx="116">
                  <c:v>9.6</c:v>
                </c:pt>
                <c:pt idx="117">
                  <c:v>8.6</c:v>
                </c:pt>
                <c:pt idx="118">
                  <c:v>9.5</c:v>
                </c:pt>
                <c:pt idx="119">
                  <c:v>9.8000000000000007</c:v>
                </c:pt>
                <c:pt idx="120">
                  <c:v>9.4</c:v>
                </c:pt>
                <c:pt idx="121">
                  <c:v>9.4</c:v>
                </c:pt>
                <c:pt idx="122">
                  <c:v>9.6999999999999993</c:v>
                </c:pt>
                <c:pt idx="123">
                  <c:v>9.5</c:v>
                </c:pt>
                <c:pt idx="124">
                  <c:v>9.6</c:v>
                </c:pt>
                <c:pt idx="125">
                  <c:v>9.9</c:v>
                </c:pt>
                <c:pt idx="126">
                  <c:v>9.5</c:v>
                </c:pt>
                <c:pt idx="127">
                  <c:v>9.1999999999999993</c:v>
                </c:pt>
                <c:pt idx="128">
                  <c:v>9.3000000000000007</c:v>
                </c:pt>
                <c:pt idx="129">
                  <c:v>9.6</c:v>
                </c:pt>
                <c:pt idx="130">
                  <c:v>9.1999999999999993</c:v>
                </c:pt>
                <c:pt idx="131">
                  <c:v>8.6999999999999993</c:v>
                </c:pt>
                <c:pt idx="132">
                  <c:v>9.1999999999999993</c:v>
                </c:pt>
                <c:pt idx="133">
                  <c:v>9.4</c:v>
                </c:pt>
                <c:pt idx="134">
                  <c:v>9.5</c:v>
                </c:pt>
                <c:pt idx="135">
                  <c:v>9.6</c:v>
                </c:pt>
                <c:pt idx="136">
                  <c:v>8.8000000000000007</c:v>
                </c:pt>
                <c:pt idx="137">
                  <c:v>9.1999999999999993</c:v>
                </c:pt>
                <c:pt idx="138">
                  <c:v>9.1</c:v>
                </c:pt>
                <c:pt idx="139">
                  <c:v>9.6</c:v>
                </c:pt>
                <c:pt idx="140">
                  <c:v>9.5</c:v>
                </c:pt>
                <c:pt idx="141">
                  <c:v>9.4</c:v>
                </c:pt>
                <c:pt idx="142">
                  <c:v>9.6</c:v>
                </c:pt>
                <c:pt idx="143">
                  <c:v>10.3</c:v>
                </c:pt>
                <c:pt idx="144">
                  <c:v>14.3</c:v>
                </c:pt>
              </c:numCache>
            </c:numRef>
          </c:val>
          <c:smooth val="0"/>
          <c:extLst>
            <c:ext xmlns:c16="http://schemas.microsoft.com/office/drawing/2014/chart" uri="{C3380CC4-5D6E-409C-BE32-E72D297353CC}">
              <c16:uniqueId val="{00000000-FC03-4327-9577-1B2AA55168C7}"/>
            </c:ext>
          </c:extLst>
        </c:ser>
        <c:ser>
          <c:idx val="1"/>
          <c:order val="1"/>
          <c:tx>
            <c:v>Tout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(2)'!$D$2:$D$146</c:f>
              <c:numCache>
                <c:formatCode>General</c:formatCode>
                <c:ptCount val="145"/>
                <c:pt idx="0">
                  <c:v>29.7</c:v>
                </c:pt>
                <c:pt idx="1">
                  <c:v>29.7</c:v>
                </c:pt>
                <c:pt idx="2">
                  <c:v>29.7</c:v>
                </c:pt>
                <c:pt idx="3">
                  <c:v>29.7</c:v>
                </c:pt>
                <c:pt idx="4">
                  <c:v>29.7</c:v>
                </c:pt>
                <c:pt idx="5">
                  <c:v>29.7</c:v>
                </c:pt>
                <c:pt idx="6">
                  <c:v>29.8</c:v>
                </c:pt>
                <c:pt idx="7">
                  <c:v>29.7</c:v>
                </c:pt>
                <c:pt idx="8">
                  <c:v>29.8</c:v>
                </c:pt>
                <c:pt idx="9">
                  <c:v>29.7</c:v>
                </c:pt>
                <c:pt idx="10">
                  <c:v>29.7</c:v>
                </c:pt>
                <c:pt idx="11">
                  <c:v>29.8</c:v>
                </c:pt>
                <c:pt idx="12">
                  <c:v>29.8</c:v>
                </c:pt>
                <c:pt idx="13">
                  <c:v>29.7</c:v>
                </c:pt>
                <c:pt idx="14">
                  <c:v>29.7</c:v>
                </c:pt>
                <c:pt idx="15">
                  <c:v>29.7</c:v>
                </c:pt>
                <c:pt idx="16">
                  <c:v>29.8</c:v>
                </c:pt>
                <c:pt idx="17">
                  <c:v>29.7</c:v>
                </c:pt>
                <c:pt idx="18">
                  <c:v>29.7</c:v>
                </c:pt>
                <c:pt idx="19">
                  <c:v>29.7</c:v>
                </c:pt>
                <c:pt idx="20">
                  <c:v>29.7</c:v>
                </c:pt>
                <c:pt idx="21">
                  <c:v>29.7</c:v>
                </c:pt>
                <c:pt idx="22">
                  <c:v>29.7</c:v>
                </c:pt>
                <c:pt idx="23">
                  <c:v>29.7</c:v>
                </c:pt>
                <c:pt idx="24">
                  <c:v>29.7</c:v>
                </c:pt>
                <c:pt idx="25">
                  <c:v>29.7</c:v>
                </c:pt>
                <c:pt idx="26">
                  <c:v>29.6</c:v>
                </c:pt>
                <c:pt idx="27">
                  <c:v>29.7</c:v>
                </c:pt>
                <c:pt idx="28">
                  <c:v>29.6</c:v>
                </c:pt>
                <c:pt idx="29">
                  <c:v>29.7</c:v>
                </c:pt>
                <c:pt idx="30">
                  <c:v>29.7</c:v>
                </c:pt>
                <c:pt idx="31">
                  <c:v>29.6</c:v>
                </c:pt>
                <c:pt idx="32">
                  <c:v>29.6</c:v>
                </c:pt>
                <c:pt idx="33">
                  <c:v>29.7</c:v>
                </c:pt>
                <c:pt idx="34">
                  <c:v>29.7</c:v>
                </c:pt>
                <c:pt idx="35">
                  <c:v>29.7</c:v>
                </c:pt>
                <c:pt idx="36">
                  <c:v>29.6</c:v>
                </c:pt>
                <c:pt idx="37">
                  <c:v>29.6</c:v>
                </c:pt>
                <c:pt idx="38">
                  <c:v>29.7</c:v>
                </c:pt>
                <c:pt idx="39">
                  <c:v>29.6</c:v>
                </c:pt>
                <c:pt idx="40">
                  <c:v>29.7</c:v>
                </c:pt>
                <c:pt idx="41">
                  <c:v>29.6</c:v>
                </c:pt>
                <c:pt idx="42">
                  <c:v>29.7</c:v>
                </c:pt>
                <c:pt idx="43">
                  <c:v>29.6</c:v>
                </c:pt>
                <c:pt idx="44">
                  <c:v>29.6</c:v>
                </c:pt>
                <c:pt idx="45">
                  <c:v>29.7</c:v>
                </c:pt>
                <c:pt idx="46">
                  <c:v>29.6</c:v>
                </c:pt>
                <c:pt idx="47">
                  <c:v>29.6</c:v>
                </c:pt>
                <c:pt idx="48">
                  <c:v>29.6</c:v>
                </c:pt>
                <c:pt idx="49">
                  <c:v>29.6</c:v>
                </c:pt>
                <c:pt idx="50">
                  <c:v>29.6</c:v>
                </c:pt>
                <c:pt idx="51">
                  <c:v>29.6</c:v>
                </c:pt>
                <c:pt idx="52">
                  <c:v>29.6</c:v>
                </c:pt>
                <c:pt idx="53">
                  <c:v>29.6</c:v>
                </c:pt>
                <c:pt idx="54">
                  <c:v>29.7</c:v>
                </c:pt>
                <c:pt idx="55">
                  <c:v>29.6</c:v>
                </c:pt>
                <c:pt idx="56">
                  <c:v>29.6</c:v>
                </c:pt>
                <c:pt idx="57">
                  <c:v>29.6</c:v>
                </c:pt>
                <c:pt idx="58">
                  <c:v>29.6</c:v>
                </c:pt>
                <c:pt idx="59">
                  <c:v>29.7</c:v>
                </c:pt>
                <c:pt idx="60">
                  <c:v>29.6</c:v>
                </c:pt>
                <c:pt idx="61">
                  <c:v>29.6</c:v>
                </c:pt>
                <c:pt idx="62">
                  <c:v>29.6</c:v>
                </c:pt>
                <c:pt idx="63">
                  <c:v>29.6</c:v>
                </c:pt>
                <c:pt idx="64">
                  <c:v>29.6</c:v>
                </c:pt>
                <c:pt idx="65">
                  <c:v>29.6</c:v>
                </c:pt>
                <c:pt idx="66">
                  <c:v>29.7</c:v>
                </c:pt>
                <c:pt idx="67">
                  <c:v>29.6</c:v>
                </c:pt>
                <c:pt idx="68">
                  <c:v>29.6</c:v>
                </c:pt>
                <c:pt idx="69">
                  <c:v>29.7</c:v>
                </c:pt>
                <c:pt idx="70">
                  <c:v>29.6</c:v>
                </c:pt>
                <c:pt idx="71">
                  <c:v>29.6</c:v>
                </c:pt>
                <c:pt idx="72">
                  <c:v>29.6</c:v>
                </c:pt>
                <c:pt idx="73">
                  <c:v>29.6</c:v>
                </c:pt>
                <c:pt idx="74">
                  <c:v>29.6</c:v>
                </c:pt>
                <c:pt idx="75">
                  <c:v>29.6</c:v>
                </c:pt>
                <c:pt idx="76">
                  <c:v>29.5</c:v>
                </c:pt>
                <c:pt idx="77">
                  <c:v>29.6</c:v>
                </c:pt>
                <c:pt idx="78">
                  <c:v>29.6</c:v>
                </c:pt>
                <c:pt idx="79">
                  <c:v>29.6</c:v>
                </c:pt>
                <c:pt idx="80">
                  <c:v>29.6</c:v>
                </c:pt>
                <c:pt idx="81">
                  <c:v>29.6</c:v>
                </c:pt>
                <c:pt idx="82">
                  <c:v>29.6</c:v>
                </c:pt>
                <c:pt idx="83">
                  <c:v>29.6</c:v>
                </c:pt>
                <c:pt idx="84">
                  <c:v>29.6</c:v>
                </c:pt>
                <c:pt idx="85">
                  <c:v>29.6</c:v>
                </c:pt>
                <c:pt idx="86">
                  <c:v>29.6</c:v>
                </c:pt>
                <c:pt idx="87">
                  <c:v>29.6</c:v>
                </c:pt>
                <c:pt idx="88">
                  <c:v>29.6</c:v>
                </c:pt>
                <c:pt idx="89">
                  <c:v>29.7</c:v>
                </c:pt>
                <c:pt idx="90">
                  <c:v>29.6</c:v>
                </c:pt>
                <c:pt idx="91">
                  <c:v>29.6</c:v>
                </c:pt>
                <c:pt idx="92">
                  <c:v>29.7</c:v>
                </c:pt>
                <c:pt idx="93">
                  <c:v>29.6</c:v>
                </c:pt>
                <c:pt idx="94">
                  <c:v>29.7</c:v>
                </c:pt>
                <c:pt idx="95">
                  <c:v>29.7</c:v>
                </c:pt>
                <c:pt idx="96">
                  <c:v>29.7</c:v>
                </c:pt>
                <c:pt idx="97">
                  <c:v>29.7</c:v>
                </c:pt>
                <c:pt idx="98">
                  <c:v>29.7</c:v>
                </c:pt>
                <c:pt idx="99">
                  <c:v>29.6</c:v>
                </c:pt>
                <c:pt idx="100">
                  <c:v>29.6</c:v>
                </c:pt>
                <c:pt idx="101">
                  <c:v>29.7</c:v>
                </c:pt>
                <c:pt idx="102">
                  <c:v>29.7</c:v>
                </c:pt>
                <c:pt idx="103">
                  <c:v>29.7</c:v>
                </c:pt>
                <c:pt idx="104">
                  <c:v>29.7</c:v>
                </c:pt>
                <c:pt idx="105">
                  <c:v>29.6</c:v>
                </c:pt>
                <c:pt idx="106">
                  <c:v>29.7</c:v>
                </c:pt>
                <c:pt idx="107">
                  <c:v>29.7</c:v>
                </c:pt>
                <c:pt idx="108">
                  <c:v>29.6</c:v>
                </c:pt>
                <c:pt idx="109">
                  <c:v>29.7</c:v>
                </c:pt>
                <c:pt idx="110">
                  <c:v>29.7</c:v>
                </c:pt>
                <c:pt idx="111">
                  <c:v>29.7</c:v>
                </c:pt>
                <c:pt idx="112">
                  <c:v>29.6</c:v>
                </c:pt>
                <c:pt idx="113">
                  <c:v>29.7</c:v>
                </c:pt>
                <c:pt idx="114">
                  <c:v>29.7</c:v>
                </c:pt>
                <c:pt idx="115">
                  <c:v>29.7</c:v>
                </c:pt>
                <c:pt idx="116">
                  <c:v>29.7</c:v>
                </c:pt>
                <c:pt idx="117">
                  <c:v>29.7</c:v>
                </c:pt>
                <c:pt idx="118">
                  <c:v>29.7</c:v>
                </c:pt>
                <c:pt idx="119">
                  <c:v>29.7</c:v>
                </c:pt>
                <c:pt idx="120">
                  <c:v>29.7</c:v>
                </c:pt>
                <c:pt idx="121">
                  <c:v>29.6</c:v>
                </c:pt>
                <c:pt idx="122">
                  <c:v>29.7</c:v>
                </c:pt>
                <c:pt idx="123">
                  <c:v>29.7</c:v>
                </c:pt>
                <c:pt idx="124">
                  <c:v>29.7</c:v>
                </c:pt>
                <c:pt idx="125">
                  <c:v>29.7</c:v>
                </c:pt>
                <c:pt idx="126">
                  <c:v>29.7</c:v>
                </c:pt>
                <c:pt idx="127">
                  <c:v>29.7</c:v>
                </c:pt>
                <c:pt idx="128">
                  <c:v>29.6</c:v>
                </c:pt>
                <c:pt idx="129">
                  <c:v>29.6</c:v>
                </c:pt>
                <c:pt idx="130">
                  <c:v>29.7</c:v>
                </c:pt>
                <c:pt idx="131">
                  <c:v>29.6</c:v>
                </c:pt>
                <c:pt idx="132">
                  <c:v>29.6</c:v>
                </c:pt>
                <c:pt idx="133">
                  <c:v>29.7</c:v>
                </c:pt>
                <c:pt idx="134">
                  <c:v>29.7</c:v>
                </c:pt>
                <c:pt idx="135">
                  <c:v>29.7</c:v>
                </c:pt>
                <c:pt idx="136">
                  <c:v>29.6</c:v>
                </c:pt>
                <c:pt idx="137">
                  <c:v>29.6</c:v>
                </c:pt>
                <c:pt idx="138">
                  <c:v>29.7</c:v>
                </c:pt>
                <c:pt idx="139">
                  <c:v>29.7</c:v>
                </c:pt>
                <c:pt idx="140">
                  <c:v>29.7</c:v>
                </c:pt>
                <c:pt idx="141">
                  <c:v>29.7</c:v>
                </c:pt>
                <c:pt idx="142">
                  <c:v>29.7</c:v>
                </c:pt>
                <c:pt idx="143">
                  <c:v>29.7</c:v>
                </c:pt>
                <c:pt idx="144">
                  <c:v>29.6</c:v>
                </c:pt>
              </c:numCache>
            </c:numRef>
          </c:val>
          <c:smooth val="0"/>
          <c:extLst>
            <c:ext xmlns:c16="http://schemas.microsoft.com/office/drawing/2014/chart" uri="{C3380CC4-5D6E-409C-BE32-E72D297353CC}">
              <c16:uniqueId val="{00000001-FC03-4327-9577-1B2AA55168C7}"/>
            </c:ext>
          </c:extLst>
        </c:ser>
        <c:ser>
          <c:idx val="2"/>
          <c:order val="2"/>
          <c:tx>
            <c:v>Tsoil</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(2)'!$E$2:$E$146</c:f>
              <c:numCache>
                <c:formatCode>General</c:formatCode>
                <c:ptCount val="145"/>
                <c:pt idx="0">
                  <c:v>26.1</c:v>
                </c:pt>
                <c:pt idx="1">
                  <c:v>26.1</c:v>
                </c:pt>
                <c:pt idx="2">
                  <c:v>26.1</c:v>
                </c:pt>
                <c:pt idx="3">
                  <c:v>26.1</c:v>
                </c:pt>
                <c:pt idx="4">
                  <c:v>26.1</c:v>
                </c:pt>
                <c:pt idx="5">
                  <c:v>26</c:v>
                </c:pt>
                <c:pt idx="6">
                  <c:v>26.1</c:v>
                </c:pt>
                <c:pt idx="7">
                  <c:v>26</c:v>
                </c:pt>
                <c:pt idx="8">
                  <c:v>26.1</c:v>
                </c:pt>
                <c:pt idx="9">
                  <c:v>26</c:v>
                </c:pt>
                <c:pt idx="10">
                  <c:v>26</c:v>
                </c:pt>
                <c:pt idx="11">
                  <c:v>26</c:v>
                </c:pt>
                <c:pt idx="12">
                  <c:v>26.1</c:v>
                </c:pt>
                <c:pt idx="13">
                  <c:v>25.9</c:v>
                </c:pt>
                <c:pt idx="14">
                  <c:v>25.9</c:v>
                </c:pt>
                <c:pt idx="15">
                  <c:v>25.9</c:v>
                </c:pt>
                <c:pt idx="16">
                  <c:v>26</c:v>
                </c:pt>
                <c:pt idx="17">
                  <c:v>26</c:v>
                </c:pt>
                <c:pt idx="18">
                  <c:v>25.9</c:v>
                </c:pt>
                <c:pt idx="19">
                  <c:v>26</c:v>
                </c:pt>
                <c:pt idx="20">
                  <c:v>26</c:v>
                </c:pt>
                <c:pt idx="21">
                  <c:v>26</c:v>
                </c:pt>
                <c:pt idx="22">
                  <c:v>26</c:v>
                </c:pt>
                <c:pt idx="23">
                  <c:v>26.1</c:v>
                </c:pt>
                <c:pt idx="24">
                  <c:v>26.1</c:v>
                </c:pt>
                <c:pt idx="25">
                  <c:v>26.1</c:v>
                </c:pt>
                <c:pt idx="26">
                  <c:v>26.1</c:v>
                </c:pt>
                <c:pt idx="27">
                  <c:v>26.1</c:v>
                </c:pt>
                <c:pt idx="28">
                  <c:v>26.1</c:v>
                </c:pt>
                <c:pt idx="29">
                  <c:v>26.2</c:v>
                </c:pt>
                <c:pt idx="30">
                  <c:v>26.2</c:v>
                </c:pt>
                <c:pt idx="31">
                  <c:v>26.2</c:v>
                </c:pt>
                <c:pt idx="32">
                  <c:v>26.2</c:v>
                </c:pt>
                <c:pt idx="33">
                  <c:v>26.3</c:v>
                </c:pt>
                <c:pt idx="34">
                  <c:v>26.3</c:v>
                </c:pt>
                <c:pt idx="35">
                  <c:v>26.3</c:v>
                </c:pt>
                <c:pt idx="36">
                  <c:v>26.3</c:v>
                </c:pt>
                <c:pt idx="37">
                  <c:v>26.3</c:v>
                </c:pt>
                <c:pt idx="38">
                  <c:v>26.4</c:v>
                </c:pt>
                <c:pt idx="39">
                  <c:v>26.4</c:v>
                </c:pt>
                <c:pt idx="40">
                  <c:v>26.5</c:v>
                </c:pt>
                <c:pt idx="41">
                  <c:v>26.4</c:v>
                </c:pt>
                <c:pt idx="42">
                  <c:v>26.5</c:v>
                </c:pt>
                <c:pt idx="43">
                  <c:v>26.5</c:v>
                </c:pt>
                <c:pt idx="44">
                  <c:v>26.4</c:v>
                </c:pt>
                <c:pt idx="45">
                  <c:v>26.5</c:v>
                </c:pt>
                <c:pt idx="46">
                  <c:v>26.5</c:v>
                </c:pt>
                <c:pt idx="47">
                  <c:v>26.5</c:v>
                </c:pt>
                <c:pt idx="48">
                  <c:v>26.5</c:v>
                </c:pt>
                <c:pt idx="49">
                  <c:v>26.5</c:v>
                </c:pt>
                <c:pt idx="50">
                  <c:v>26.6</c:v>
                </c:pt>
                <c:pt idx="51">
                  <c:v>26.6</c:v>
                </c:pt>
                <c:pt idx="52">
                  <c:v>26.5</c:v>
                </c:pt>
                <c:pt idx="53">
                  <c:v>26.6</c:v>
                </c:pt>
                <c:pt idx="54">
                  <c:v>26.6</c:v>
                </c:pt>
                <c:pt idx="55">
                  <c:v>26.6</c:v>
                </c:pt>
                <c:pt idx="56">
                  <c:v>26.6</c:v>
                </c:pt>
                <c:pt idx="57">
                  <c:v>26.6</c:v>
                </c:pt>
                <c:pt idx="58">
                  <c:v>26.6</c:v>
                </c:pt>
                <c:pt idx="59">
                  <c:v>26.7</c:v>
                </c:pt>
                <c:pt idx="60">
                  <c:v>26.6</c:v>
                </c:pt>
                <c:pt idx="61">
                  <c:v>26.6</c:v>
                </c:pt>
                <c:pt idx="62">
                  <c:v>26.6</c:v>
                </c:pt>
                <c:pt idx="63">
                  <c:v>26.6</c:v>
                </c:pt>
                <c:pt idx="64">
                  <c:v>26.6</c:v>
                </c:pt>
                <c:pt idx="65">
                  <c:v>26.6</c:v>
                </c:pt>
                <c:pt idx="66">
                  <c:v>26.6</c:v>
                </c:pt>
                <c:pt idx="67">
                  <c:v>26.5</c:v>
                </c:pt>
                <c:pt idx="68">
                  <c:v>26.6</c:v>
                </c:pt>
                <c:pt idx="69">
                  <c:v>26.6</c:v>
                </c:pt>
                <c:pt idx="70">
                  <c:v>26.5</c:v>
                </c:pt>
                <c:pt idx="71">
                  <c:v>26.5</c:v>
                </c:pt>
                <c:pt idx="72">
                  <c:v>26.5</c:v>
                </c:pt>
                <c:pt idx="73">
                  <c:v>26.4</c:v>
                </c:pt>
                <c:pt idx="74">
                  <c:v>26.4</c:v>
                </c:pt>
                <c:pt idx="75">
                  <c:v>26.4</c:v>
                </c:pt>
                <c:pt idx="76">
                  <c:v>26.3</c:v>
                </c:pt>
                <c:pt idx="77">
                  <c:v>26.4</c:v>
                </c:pt>
                <c:pt idx="78">
                  <c:v>26.3</c:v>
                </c:pt>
                <c:pt idx="79">
                  <c:v>26.3</c:v>
                </c:pt>
                <c:pt idx="80">
                  <c:v>26.3</c:v>
                </c:pt>
                <c:pt idx="81">
                  <c:v>26.4</c:v>
                </c:pt>
                <c:pt idx="82">
                  <c:v>26.3</c:v>
                </c:pt>
                <c:pt idx="83">
                  <c:v>26.3</c:v>
                </c:pt>
                <c:pt idx="84">
                  <c:v>26.3</c:v>
                </c:pt>
                <c:pt idx="85">
                  <c:v>26.3</c:v>
                </c:pt>
                <c:pt idx="86">
                  <c:v>26.3</c:v>
                </c:pt>
                <c:pt idx="87">
                  <c:v>26.3</c:v>
                </c:pt>
                <c:pt idx="88">
                  <c:v>26.2</c:v>
                </c:pt>
                <c:pt idx="89">
                  <c:v>26.3</c:v>
                </c:pt>
                <c:pt idx="90">
                  <c:v>26.2</c:v>
                </c:pt>
                <c:pt idx="91">
                  <c:v>26.2</c:v>
                </c:pt>
                <c:pt idx="92">
                  <c:v>26.3</c:v>
                </c:pt>
                <c:pt idx="93">
                  <c:v>26.2</c:v>
                </c:pt>
                <c:pt idx="94">
                  <c:v>26.3</c:v>
                </c:pt>
                <c:pt idx="95">
                  <c:v>26.3</c:v>
                </c:pt>
                <c:pt idx="96">
                  <c:v>26.3</c:v>
                </c:pt>
                <c:pt idx="97">
                  <c:v>26.2</c:v>
                </c:pt>
                <c:pt idx="98">
                  <c:v>26.2</c:v>
                </c:pt>
                <c:pt idx="99">
                  <c:v>26.2</c:v>
                </c:pt>
                <c:pt idx="100">
                  <c:v>26.1</c:v>
                </c:pt>
                <c:pt idx="101">
                  <c:v>26.2</c:v>
                </c:pt>
                <c:pt idx="102">
                  <c:v>26.2</c:v>
                </c:pt>
                <c:pt idx="103">
                  <c:v>26.2</c:v>
                </c:pt>
                <c:pt idx="104">
                  <c:v>26.2</c:v>
                </c:pt>
                <c:pt idx="105">
                  <c:v>26.1</c:v>
                </c:pt>
                <c:pt idx="106">
                  <c:v>26.2</c:v>
                </c:pt>
                <c:pt idx="107">
                  <c:v>26.2</c:v>
                </c:pt>
                <c:pt idx="108">
                  <c:v>26.1</c:v>
                </c:pt>
                <c:pt idx="109">
                  <c:v>26.1</c:v>
                </c:pt>
                <c:pt idx="110">
                  <c:v>26.2</c:v>
                </c:pt>
                <c:pt idx="111">
                  <c:v>26.1</c:v>
                </c:pt>
                <c:pt idx="112">
                  <c:v>26.1</c:v>
                </c:pt>
                <c:pt idx="113">
                  <c:v>26.1</c:v>
                </c:pt>
                <c:pt idx="114">
                  <c:v>26.1</c:v>
                </c:pt>
                <c:pt idx="115">
                  <c:v>26.1</c:v>
                </c:pt>
                <c:pt idx="116">
                  <c:v>26.1</c:v>
                </c:pt>
                <c:pt idx="117">
                  <c:v>26.1</c:v>
                </c:pt>
                <c:pt idx="118">
                  <c:v>26.1</c:v>
                </c:pt>
                <c:pt idx="119">
                  <c:v>26.1</c:v>
                </c:pt>
                <c:pt idx="120">
                  <c:v>26.1</c:v>
                </c:pt>
                <c:pt idx="121">
                  <c:v>26</c:v>
                </c:pt>
                <c:pt idx="122">
                  <c:v>26</c:v>
                </c:pt>
                <c:pt idx="123">
                  <c:v>26</c:v>
                </c:pt>
                <c:pt idx="124">
                  <c:v>26</c:v>
                </c:pt>
                <c:pt idx="125">
                  <c:v>26</c:v>
                </c:pt>
                <c:pt idx="126">
                  <c:v>26</c:v>
                </c:pt>
                <c:pt idx="127">
                  <c:v>26.1</c:v>
                </c:pt>
                <c:pt idx="128">
                  <c:v>26</c:v>
                </c:pt>
                <c:pt idx="129">
                  <c:v>26</c:v>
                </c:pt>
                <c:pt idx="130">
                  <c:v>26</c:v>
                </c:pt>
                <c:pt idx="131">
                  <c:v>25.9</c:v>
                </c:pt>
                <c:pt idx="132">
                  <c:v>26</c:v>
                </c:pt>
                <c:pt idx="133">
                  <c:v>26</c:v>
                </c:pt>
                <c:pt idx="134">
                  <c:v>26</c:v>
                </c:pt>
                <c:pt idx="135">
                  <c:v>26</c:v>
                </c:pt>
                <c:pt idx="136">
                  <c:v>25.9</c:v>
                </c:pt>
                <c:pt idx="137">
                  <c:v>25.9</c:v>
                </c:pt>
                <c:pt idx="138">
                  <c:v>26</c:v>
                </c:pt>
                <c:pt idx="139">
                  <c:v>26</c:v>
                </c:pt>
                <c:pt idx="140">
                  <c:v>26</c:v>
                </c:pt>
                <c:pt idx="141">
                  <c:v>25.9</c:v>
                </c:pt>
                <c:pt idx="142">
                  <c:v>25.9</c:v>
                </c:pt>
                <c:pt idx="143">
                  <c:v>26</c:v>
                </c:pt>
              </c:numCache>
            </c:numRef>
          </c:val>
          <c:smooth val="0"/>
          <c:extLst>
            <c:ext xmlns:c16="http://schemas.microsoft.com/office/drawing/2014/chart" uri="{C3380CC4-5D6E-409C-BE32-E72D297353CC}">
              <c16:uniqueId val="{00000002-FC03-4327-9577-1B2AA55168C7}"/>
            </c:ext>
          </c:extLst>
        </c:ser>
        <c:dLbls>
          <c:showLegendKey val="0"/>
          <c:showVal val="0"/>
          <c:showCatName val="0"/>
          <c:showSerName val="0"/>
          <c:showPercent val="0"/>
          <c:showBubbleSize val="0"/>
        </c:dLbls>
        <c:marker val="1"/>
        <c:smooth val="0"/>
        <c:axId val="-1738626304"/>
        <c:axId val="-1738624128"/>
      </c:lineChart>
      <c:catAx>
        <c:axId val="-1738626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Time (hr)</a:t>
                </a:r>
              </a:p>
            </c:rich>
          </c:tx>
          <c:layout>
            <c:manualLayout>
              <c:xMode val="edge"/>
              <c:yMode val="edge"/>
              <c:x val="0.5052736810181182"/>
              <c:y val="0.781574821445783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409]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4128"/>
        <c:crosses val="autoZero"/>
        <c:auto val="1"/>
        <c:lblAlgn val="ctr"/>
        <c:lblOffset val="100"/>
        <c:tickLblSkip val="20"/>
        <c:noMultiLvlLbl val="0"/>
      </c:catAx>
      <c:valAx>
        <c:axId val="-173862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 (℃)</a:t>
                </a:r>
              </a:p>
            </c:rich>
          </c:tx>
          <c:layout>
            <c:manualLayout>
              <c:xMode val="edge"/>
              <c:yMode val="edge"/>
              <c:x val="5.5977474998221512E-2"/>
              <c:y val="0.3890397510103363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6304"/>
        <c:crosses val="autoZero"/>
        <c:crossBetween val="between"/>
      </c:valAx>
      <c:spPr>
        <a:noFill/>
        <a:ln w="15875">
          <a:solidFill>
            <a:schemeClr val="tx1"/>
          </a:solidFill>
        </a:ln>
        <a:effectLst/>
      </c:spPr>
    </c:plotArea>
    <c:legend>
      <c:legendPos val="l"/>
      <c:layout>
        <c:manualLayout>
          <c:xMode val="edge"/>
          <c:yMode val="edge"/>
          <c:x val="0.19013318057068831"/>
          <c:y val="0.49038987469685197"/>
          <c:w val="0.25273441390439599"/>
          <c:h val="0.12962540082938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4. </a:t>
            </a:r>
            <a:r>
              <a:rPr lang="en-US" sz="1200" b="0" i="0" baseline="0">
                <a:effectLst/>
                <a:latin typeface="Arial" panose="020B0604020202020204" pitchFamily="34" charset="0"/>
                <a:cs typeface="Arial" panose="020B0604020202020204" pitchFamily="34" charset="0"/>
              </a:rPr>
              <a:t>Temperature distribution of outlet  air temperature for ( 3 in Pipe &amp; different air velocity).</a:t>
            </a:r>
            <a:endParaRPr lang="en-US" sz="1200">
              <a:effectLst/>
              <a:latin typeface="Arial" panose="020B0604020202020204" pitchFamily="34" charset="0"/>
              <a:cs typeface="Arial" panose="020B0604020202020204" pitchFamily="34" charset="0"/>
            </a:endParaRPr>
          </a:p>
        </c:rich>
      </c:tx>
      <c:layout>
        <c:manualLayout>
          <c:xMode val="edge"/>
          <c:yMode val="edge"/>
          <c:x val="0.11973820344117801"/>
          <c:y val="0.8381712405829743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150113989269249E-2"/>
          <c:y val="0.12286542488809372"/>
          <c:w val="0.89359663965087199"/>
          <c:h val="0.50892304096546703"/>
        </c:manualLayout>
      </c:layout>
      <c:lineChart>
        <c:grouping val="standard"/>
        <c:varyColors val="0"/>
        <c:ser>
          <c:idx val="0"/>
          <c:order val="0"/>
          <c:tx>
            <c:v>u = 0.5 m / 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(4)'!$B$3:$B$146</c:f>
              <c:numCache>
                <c:formatCode>General</c:formatCode>
                <c:ptCount val="144"/>
                <c:pt idx="0">
                  <c:v>19</c:v>
                </c:pt>
                <c:pt idx="1">
                  <c:v>18.7</c:v>
                </c:pt>
                <c:pt idx="2">
                  <c:v>18.400000000000002</c:v>
                </c:pt>
                <c:pt idx="3">
                  <c:v>18</c:v>
                </c:pt>
                <c:pt idx="4">
                  <c:v>17.7</c:v>
                </c:pt>
                <c:pt idx="5">
                  <c:v>17.200000000000003</c:v>
                </c:pt>
                <c:pt idx="6">
                  <c:v>16.799999999999997</c:v>
                </c:pt>
                <c:pt idx="7">
                  <c:v>16.5</c:v>
                </c:pt>
                <c:pt idx="8">
                  <c:v>16</c:v>
                </c:pt>
                <c:pt idx="9">
                  <c:v>15.7</c:v>
                </c:pt>
                <c:pt idx="10">
                  <c:v>15.6</c:v>
                </c:pt>
                <c:pt idx="11">
                  <c:v>15.399999999999999</c:v>
                </c:pt>
                <c:pt idx="12">
                  <c:v>15.2</c:v>
                </c:pt>
                <c:pt idx="13">
                  <c:v>14.6</c:v>
                </c:pt>
                <c:pt idx="14">
                  <c:v>13.899999999999999</c:v>
                </c:pt>
                <c:pt idx="15">
                  <c:v>13.3</c:v>
                </c:pt>
                <c:pt idx="16">
                  <c:v>12.8</c:v>
                </c:pt>
                <c:pt idx="17">
                  <c:v>13.3</c:v>
                </c:pt>
                <c:pt idx="18">
                  <c:v>12.400000000000002</c:v>
                </c:pt>
                <c:pt idx="19">
                  <c:v>13.5</c:v>
                </c:pt>
                <c:pt idx="20">
                  <c:v>13.3</c:v>
                </c:pt>
                <c:pt idx="21">
                  <c:v>13.2</c:v>
                </c:pt>
                <c:pt idx="22">
                  <c:v>12.5</c:v>
                </c:pt>
                <c:pt idx="23">
                  <c:v>12.5</c:v>
                </c:pt>
                <c:pt idx="24">
                  <c:v>12.900000000000002</c:v>
                </c:pt>
                <c:pt idx="25">
                  <c:v>12.600000000000001</c:v>
                </c:pt>
                <c:pt idx="26">
                  <c:v>12.600000000000001</c:v>
                </c:pt>
                <c:pt idx="27">
                  <c:v>12.8</c:v>
                </c:pt>
                <c:pt idx="28">
                  <c:v>12.600000000000001</c:v>
                </c:pt>
                <c:pt idx="29">
                  <c:v>12.3</c:v>
                </c:pt>
                <c:pt idx="30">
                  <c:v>12.100000000000001</c:v>
                </c:pt>
                <c:pt idx="31">
                  <c:v>11.700000000000003</c:v>
                </c:pt>
                <c:pt idx="32">
                  <c:v>11.5</c:v>
                </c:pt>
                <c:pt idx="33">
                  <c:v>11.900000000000002</c:v>
                </c:pt>
                <c:pt idx="34">
                  <c:v>11.200000000000003</c:v>
                </c:pt>
                <c:pt idx="35">
                  <c:v>10.900000000000002</c:v>
                </c:pt>
                <c:pt idx="36">
                  <c:v>11.400000000000002</c:v>
                </c:pt>
                <c:pt idx="37">
                  <c:v>10.400000000000002</c:v>
                </c:pt>
                <c:pt idx="38">
                  <c:v>10.700000000000003</c:v>
                </c:pt>
                <c:pt idx="39">
                  <c:v>11.099999999999998</c:v>
                </c:pt>
                <c:pt idx="40">
                  <c:v>10.700000000000003</c:v>
                </c:pt>
                <c:pt idx="41">
                  <c:v>11.100000000000001</c:v>
                </c:pt>
                <c:pt idx="42">
                  <c:v>11.100000000000001</c:v>
                </c:pt>
                <c:pt idx="43">
                  <c:v>11.200000000000003</c:v>
                </c:pt>
                <c:pt idx="44">
                  <c:v>11.3</c:v>
                </c:pt>
                <c:pt idx="45">
                  <c:v>11.200000000000003</c:v>
                </c:pt>
                <c:pt idx="46">
                  <c:v>11.200000000000003</c:v>
                </c:pt>
                <c:pt idx="47">
                  <c:v>11.100000000000001</c:v>
                </c:pt>
                <c:pt idx="48">
                  <c:v>11.100000000000001</c:v>
                </c:pt>
                <c:pt idx="49">
                  <c:v>10.8</c:v>
                </c:pt>
                <c:pt idx="50">
                  <c:v>11.200000000000003</c:v>
                </c:pt>
                <c:pt idx="51">
                  <c:v>11.599999999999998</c:v>
                </c:pt>
                <c:pt idx="52">
                  <c:v>11.8</c:v>
                </c:pt>
                <c:pt idx="53">
                  <c:v>12.100000000000001</c:v>
                </c:pt>
                <c:pt idx="54">
                  <c:v>12.099999999999998</c:v>
                </c:pt>
                <c:pt idx="55">
                  <c:v>12.400000000000002</c:v>
                </c:pt>
                <c:pt idx="56">
                  <c:v>12.600000000000001</c:v>
                </c:pt>
                <c:pt idx="57">
                  <c:v>13</c:v>
                </c:pt>
                <c:pt idx="58">
                  <c:v>13.399999999999999</c:v>
                </c:pt>
                <c:pt idx="59">
                  <c:v>13.600000000000001</c:v>
                </c:pt>
                <c:pt idx="60">
                  <c:v>14.400000000000002</c:v>
                </c:pt>
                <c:pt idx="61">
                  <c:v>14.700000000000001</c:v>
                </c:pt>
                <c:pt idx="62">
                  <c:v>15.4</c:v>
                </c:pt>
                <c:pt idx="63">
                  <c:v>15.400000000000002</c:v>
                </c:pt>
                <c:pt idx="64">
                  <c:v>15.400000000000002</c:v>
                </c:pt>
                <c:pt idx="65">
                  <c:v>15.900000000000002</c:v>
                </c:pt>
                <c:pt idx="66">
                  <c:v>15.700000000000001</c:v>
                </c:pt>
                <c:pt idx="67">
                  <c:v>15.2</c:v>
                </c:pt>
                <c:pt idx="68">
                  <c:v>15.400000000000002</c:v>
                </c:pt>
                <c:pt idx="69">
                  <c:v>15.3</c:v>
                </c:pt>
                <c:pt idx="70">
                  <c:v>14.600000000000001</c:v>
                </c:pt>
                <c:pt idx="71">
                  <c:v>14.700000000000001</c:v>
                </c:pt>
                <c:pt idx="72">
                  <c:v>14</c:v>
                </c:pt>
                <c:pt idx="73">
                  <c:v>13.8</c:v>
                </c:pt>
                <c:pt idx="74">
                  <c:v>13.700000000000001</c:v>
                </c:pt>
                <c:pt idx="75">
                  <c:v>13.600000000000001</c:v>
                </c:pt>
                <c:pt idx="76">
                  <c:v>14.100000000000001</c:v>
                </c:pt>
                <c:pt idx="77">
                  <c:v>13.700000000000001</c:v>
                </c:pt>
                <c:pt idx="78">
                  <c:v>13.8</c:v>
                </c:pt>
                <c:pt idx="79">
                  <c:v>13.600000000000001</c:v>
                </c:pt>
                <c:pt idx="80">
                  <c:v>13.8</c:v>
                </c:pt>
                <c:pt idx="81">
                  <c:v>14.000000000000002</c:v>
                </c:pt>
                <c:pt idx="82">
                  <c:v>14</c:v>
                </c:pt>
                <c:pt idx="83">
                  <c:v>14.299999999999999</c:v>
                </c:pt>
                <c:pt idx="84">
                  <c:v>14.3</c:v>
                </c:pt>
                <c:pt idx="85">
                  <c:v>14.500000000000002</c:v>
                </c:pt>
                <c:pt idx="86">
                  <c:v>14.1</c:v>
                </c:pt>
                <c:pt idx="87">
                  <c:v>14.700000000000001</c:v>
                </c:pt>
                <c:pt idx="88">
                  <c:v>14.8</c:v>
                </c:pt>
                <c:pt idx="89">
                  <c:v>15.000000000000002</c:v>
                </c:pt>
                <c:pt idx="90">
                  <c:v>14.500000000000002</c:v>
                </c:pt>
                <c:pt idx="91">
                  <c:v>14.000000000000002</c:v>
                </c:pt>
                <c:pt idx="92">
                  <c:v>13.5</c:v>
                </c:pt>
                <c:pt idx="93">
                  <c:v>15.000000000000002</c:v>
                </c:pt>
                <c:pt idx="94">
                  <c:v>14.3</c:v>
                </c:pt>
                <c:pt idx="95">
                  <c:v>13.900000000000002</c:v>
                </c:pt>
                <c:pt idx="96">
                  <c:v>14.100000000000001</c:v>
                </c:pt>
                <c:pt idx="97">
                  <c:v>14.3</c:v>
                </c:pt>
                <c:pt idx="98">
                  <c:v>14.200000000000001</c:v>
                </c:pt>
                <c:pt idx="99">
                  <c:v>14.1</c:v>
                </c:pt>
                <c:pt idx="100">
                  <c:v>14.100000000000001</c:v>
                </c:pt>
                <c:pt idx="101">
                  <c:v>14.000000000000002</c:v>
                </c:pt>
                <c:pt idx="102">
                  <c:v>14.100000000000001</c:v>
                </c:pt>
                <c:pt idx="103">
                  <c:v>14.100000000000001</c:v>
                </c:pt>
                <c:pt idx="104">
                  <c:v>14.100000000000001</c:v>
                </c:pt>
                <c:pt idx="105">
                  <c:v>14.100000000000001</c:v>
                </c:pt>
                <c:pt idx="106">
                  <c:v>14.100000000000001</c:v>
                </c:pt>
                <c:pt idx="107">
                  <c:v>14.200000000000001</c:v>
                </c:pt>
                <c:pt idx="108">
                  <c:v>13.900000000000002</c:v>
                </c:pt>
                <c:pt idx="109">
                  <c:v>13.8</c:v>
                </c:pt>
                <c:pt idx="110">
                  <c:v>14.100000000000001</c:v>
                </c:pt>
                <c:pt idx="111">
                  <c:v>14.600000000000001</c:v>
                </c:pt>
                <c:pt idx="112">
                  <c:v>13.900000000000002</c:v>
                </c:pt>
                <c:pt idx="113">
                  <c:v>14.000000000000002</c:v>
                </c:pt>
                <c:pt idx="114">
                  <c:v>13.8</c:v>
                </c:pt>
                <c:pt idx="115">
                  <c:v>14.700000000000001</c:v>
                </c:pt>
                <c:pt idx="116">
                  <c:v>14.500000000000002</c:v>
                </c:pt>
                <c:pt idx="117">
                  <c:v>14.9</c:v>
                </c:pt>
                <c:pt idx="118">
                  <c:v>15.200000000000001</c:v>
                </c:pt>
                <c:pt idx="119">
                  <c:v>15.8</c:v>
                </c:pt>
                <c:pt idx="120">
                  <c:v>16.200000000000003</c:v>
                </c:pt>
                <c:pt idx="121">
                  <c:v>16.600000000000001</c:v>
                </c:pt>
                <c:pt idx="122">
                  <c:v>17.399999999999999</c:v>
                </c:pt>
                <c:pt idx="123">
                  <c:v>18.399999999999999</c:v>
                </c:pt>
                <c:pt idx="124">
                  <c:v>18.2</c:v>
                </c:pt>
                <c:pt idx="125">
                  <c:v>17.900000000000002</c:v>
                </c:pt>
                <c:pt idx="126">
                  <c:v>18</c:v>
                </c:pt>
                <c:pt idx="127">
                  <c:v>18.3</c:v>
                </c:pt>
                <c:pt idx="128">
                  <c:v>19.100000000000001</c:v>
                </c:pt>
                <c:pt idx="129">
                  <c:v>19.200000000000003</c:v>
                </c:pt>
                <c:pt idx="130">
                  <c:v>18.5</c:v>
                </c:pt>
                <c:pt idx="131">
                  <c:v>18.600000000000001</c:v>
                </c:pt>
                <c:pt idx="132">
                  <c:v>18</c:v>
                </c:pt>
                <c:pt idx="133">
                  <c:v>18.700000000000003</c:v>
                </c:pt>
                <c:pt idx="134">
                  <c:v>19.5</c:v>
                </c:pt>
                <c:pt idx="135">
                  <c:v>18.8</c:v>
                </c:pt>
                <c:pt idx="136">
                  <c:v>19.8</c:v>
                </c:pt>
                <c:pt idx="137">
                  <c:v>19.8</c:v>
                </c:pt>
                <c:pt idx="138">
                  <c:v>19.8</c:v>
                </c:pt>
                <c:pt idx="139">
                  <c:v>20.200000000000003</c:v>
                </c:pt>
                <c:pt idx="140">
                  <c:v>19.399999999999999</c:v>
                </c:pt>
                <c:pt idx="141">
                  <c:v>19.2</c:v>
                </c:pt>
                <c:pt idx="142">
                  <c:v>18.600000000000001</c:v>
                </c:pt>
                <c:pt idx="143">
                  <c:v>18.8</c:v>
                </c:pt>
              </c:numCache>
            </c:numRef>
          </c:val>
          <c:smooth val="0"/>
          <c:extLst>
            <c:ext xmlns:c16="http://schemas.microsoft.com/office/drawing/2014/chart" uri="{C3380CC4-5D6E-409C-BE32-E72D297353CC}">
              <c16:uniqueId val="{00000000-DE8D-4EE8-A9EF-5FCFE203A20C}"/>
            </c:ext>
          </c:extLst>
        </c:ser>
        <c:ser>
          <c:idx val="1"/>
          <c:order val="1"/>
          <c:tx>
            <c:v>u = 1 m / 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(4)'!$C$3:$C$146</c:f>
              <c:numCache>
                <c:formatCode>General</c:formatCode>
                <c:ptCount val="144"/>
                <c:pt idx="0">
                  <c:v>22</c:v>
                </c:pt>
                <c:pt idx="1">
                  <c:v>21.4</c:v>
                </c:pt>
                <c:pt idx="2">
                  <c:v>21.1</c:v>
                </c:pt>
                <c:pt idx="3">
                  <c:v>20.6</c:v>
                </c:pt>
                <c:pt idx="4">
                  <c:v>20.100000000000001</c:v>
                </c:pt>
                <c:pt idx="5">
                  <c:v>19.799999999999997</c:v>
                </c:pt>
                <c:pt idx="6">
                  <c:v>19.399999999999999</c:v>
                </c:pt>
                <c:pt idx="7">
                  <c:v>19.100000000000001</c:v>
                </c:pt>
                <c:pt idx="8">
                  <c:v>18.700000000000003</c:v>
                </c:pt>
                <c:pt idx="9">
                  <c:v>18.399999999999999</c:v>
                </c:pt>
                <c:pt idx="10">
                  <c:v>18</c:v>
                </c:pt>
                <c:pt idx="11">
                  <c:v>17.200000000000003</c:v>
                </c:pt>
                <c:pt idx="12">
                  <c:v>15.8</c:v>
                </c:pt>
                <c:pt idx="13">
                  <c:v>14.899999999999999</c:v>
                </c:pt>
                <c:pt idx="14">
                  <c:v>13.7</c:v>
                </c:pt>
                <c:pt idx="15">
                  <c:v>12.3</c:v>
                </c:pt>
                <c:pt idx="16">
                  <c:v>12.7</c:v>
                </c:pt>
                <c:pt idx="17">
                  <c:v>13.2</c:v>
                </c:pt>
                <c:pt idx="18">
                  <c:v>12.8</c:v>
                </c:pt>
                <c:pt idx="19">
                  <c:v>12.8</c:v>
                </c:pt>
                <c:pt idx="20">
                  <c:v>11.5</c:v>
                </c:pt>
                <c:pt idx="21">
                  <c:v>12.099999999999998</c:v>
                </c:pt>
                <c:pt idx="22">
                  <c:v>9.3000000000000007</c:v>
                </c:pt>
                <c:pt idx="23">
                  <c:v>10.199999999999999</c:v>
                </c:pt>
                <c:pt idx="24">
                  <c:v>10.399999999999999</c:v>
                </c:pt>
                <c:pt idx="25">
                  <c:v>9.8999999999999986</c:v>
                </c:pt>
                <c:pt idx="26">
                  <c:v>11.100000000000001</c:v>
                </c:pt>
                <c:pt idx="27">
                  <c:v>10.599999999999998</c:v>
                </c:pt>
                <c:pt idx="28">
                  <c:v>9.6000000000000014</c:v>
                </c:pt>
                <c:pt idx="29">
                  <c:v>8.3999999999999986</c:v>
                </c:pt>
                <c:pt idx="30">
                  <c:v>10.899999999999999</c:v>
                </c:pt>
                <c:pt idx="31">
                  <c:v>7.9000000000000021</c:v>
                </c:pt>
                <c:pt idx="32">
                  <c:v>8.7000000000000028</c:v>
                </c:pt>
                <c:pt idx="33">
                  <c:v>9.5</c:v>
                </c:pt>
                <c:pt idx="34">
                  <c:v>10.199999999999999</c:v>
                </c:pt>
                <c:pt idx="35">
                  <c:v>11.099999999999998</c:v>
                </c:pt>
                <c:pt idx="36">
                  <c:v>11.200000000000003</c:v>
                </c:pt>
                <c:pt idx="37">
                  <c:v>10.3</c:v>
                </c:pt>
                <c:pt idx="38">
                  <c:v>9.0999999999999979</c:v>
                </c:pt>
                <c:pt idx="39">
                  <c:v>10</c:v>
                </c:pt>
                <c:pt idx="40">
                  <c:v>9.5</c:v>
                </c:pt>
                <c:pt idx="41">
                  <c:v>8.9000000000000021</c:v>
                </c:pt>
                <c:pt idx="42">
                  <c:v>9.0999999999999979</c:v>
                </c:pt>
                <c:pt idx="43">
                  <c:v>10</c:v>
                </c:pt>
                <c:pt idx="44">
                  <c:v>10</c:v>
                </c:pt>
                <c:pt idx="45">
                  <c:v>10.5</c:v>
                </c:pt>
                <c:pt idx="46">
                  <c:v>10.700000000000003</c:v>
                </c:pt>
                <c:pt idx="47">
                  <c:v>10.900000000000002</c:v>
                </c:pt>
                <c:pt idx="48">
                  <c:v>11.200000000000003</c:v>
                </c:pt>
                <c:pt idx="49">
                  <c:v>11.400000000000002</c:v>
                </c:pt>
                <c:pt idx="50">
                  <c:v>11.5</c:v>
                </c:pt>
                <c:pt idx="51">
                  <c:v>11.3</c:v>
                </c:pt>
                <c:pt idx="52">
                  <c:v>11.900000000000002</c:v>
                </c:pt>
                <c:pt idx="53">
                  <c:v>12.100000000000001</c:v>
                </c:pt>
                <c:pt idx="54">
                  <c:v>12.3</c:v>
                </c:pt>
                <c:pt idx="55">
                  <c:v>12.600000000000001</c:v>
                </c:pt>
                <c:pt idx="56">
                  <c:v>12.700000000000003</c:v>
                </c:pt>
                <c:pt idx="57">
                  <c:v>13.3</c:v>
                </c:pt>
                <c:pt idx="58">
                  <c:v>13.3</c:v>
                </c:pt>
                <c:pt idx="59">
                  <c:v>13.899999999999999</c:v>
                </c:pt>
                <c:pt idx="60">
                  <c:v>15.000000000000002</c:v>
                </c:pt>
                <c:pt idx="61">
                  <c:v>15.400000000000002</c:v>
                </c:pt>
                <c:pt idx="62">
                  <c:v>15.600000000000001</c:v>
                </c:pt>
                <c:pt idx="63">
                  <c:v>15.8</c:v>
                </c:pt>
                <c:pt idx="64">
                  <c:v>16.100000000000001</c:v>
                </c:pt>
                <c:pt idx="65">
                  <c:v>16.200000000000003</c:v>
                </c:pt>
                <c:pt idx="66">
                  <c:v>16.899999999999999</c:v>
                </c:pt>
                <c:pt idx="67">
                  <c:v>16.3</c:v>
                </c:pt>
                <c:pt idx="68">
                  <c:v>16.3</c:v>
                </c:pt>
                <c:pt idx="69">
                  <c:v>15.799999999999999</c:v>
                </c:pt>
                <c:pt idx="70">
                  <c:v>16.200000000000003</c:v>
                </c:pt>
                <c:pt idx="71">
                  <c:v>17</c:v>
                </c:pt>
                <c:pt idx="72">
                  <c:v>17.3</c:v>
                </c:pt>
                <c:pt idx="73">
                  <c:v>17.3</c:v>
                </c:pt>
                <c:pt idx="74">
                  <c:v>17.700000000000003</c:v>
                </c:pt>
                <c:pt idx="75">
                  <c:v>18.100000000000001</c:v>
                </c:pt>
                <c:pt idx="76">
                  <c:v>18.5</c:v>
                </c:pt>
                <c:pt idx="77">
                  <c:v>18.400000000000002</c:v>
                </c:pt>
                <c:pt idx="78">
                  <c:v>18.600000000000001</c:v>
                </c:pt>
                <c:pt idx="79">
                  <c:v>19.100000000000001</c:v>
                </c:pt>
                <c:pt idx="80">
                  <c:v>18.700000000000003</c:v>
                </c:pt>
                <c:pt idx="81">
                  <c:v>19.3</c:v>
                </c:pt>
                <c:pt idx="82">
                  <c:v>19.100000000000001</c:v>
                </c:pt>
                <c:pt idx="83">
                  <c:v>19</c:v>
                </c:pt>
                <c:pt idx="84">
                  <c:v>19.100000000000001</c:v>
                </c:pt>
                <c:pt idx="85">
                  <c:v>20.400000000000002</c:v>
                </c:pt>
                <c:pt idx="86">
                  <c:v>20.400000000000002</c:v>
                </c:pt>
                <c:pt idx="87">
                  <c:v>20.200000000000003</c:v>
                </c:pt>
                <c:pt idx="88">
                  <c:v>20.400000000000002</c:v>
                </c:pt>
                <c:pt idx="89">
                  <c:v>20.100000000000001</c:v>
                </c:pt>
                <c:pt idx="90">
                  <c:v>19.8</c:v>
                </c:pt>
                <c:pt idx="91">
                  <c:v>19</c:v>
                </c:pt>
                <c:pt idx="92">
                  <c:v>18.5</c:v>
                </c:pt>
                <c:pt idx="93">
                  <c:v>18.600000000000001</c:v>
                </c:pt>
                <c:pt idx="94">
                  <c:v>18.899999999999999</c:v>
                </c:pt>
                <c:pt idx="95">
                  <c:v>19.100000000000001</c:v>
                </c:pt>
                <c:pt idx="96">
                  <c:v>19.399999999999999</c:v>
                </c:pt>
                <c:pt idx="97">
                  <c:v>18.7</c:v>
                </c:pt>
                <c:pt idx="98">
                  <c:v>19.2</c:v>
                </c:pt>
                <c:pt idx="99">
                  <c:v>20.200000000000003</c:v>
                </c:pt>
                <c:pt idx="100">
                  <c:v>20</c:v>
                </c:pt>
                <c:pt idx="101">
                  <c:v>21</c:v>
                </c:pt>
                <c:pt idx="102">
                  <c:v>20.299999999999997</c:v>
                </c:pt>
                <c:pt idx="103">
                  <c:v>19.799999999999997</c:v>
                </c:pt>
                <c:pt idx="104">
                  <c:v>20</c:v>
                </c:pt>
                <c:pt idx="105">
                  <c:v>20.6</c:v>
                </c:pt>
                <c:pt idx="106">
                  <c:v>19.799999999999997</c:v>
                </c:pt>
                <c:pt idx="107">
                  <c:v>20.2</c:v>
                </c:pt>
                <c:pt idx="108">
                  <c:v>19.700000000000003</c:v>
                </c:pt>
                <c:pt idx="109">
                  <c:v>20.399999999999999</c:v>
                </c:pt>
                <c:pt idx="110">
                  <c:v>20.6</c:v>
                </c:pt>
                <c:pt idx="111">
                  <c:v>21.2</c:v>
                </c:pt>
                <c:pt idx="112">
                  <c:v>20.8</c:v>
                </c:pt>
                <c:pt idx="113">
                  <c:v>20.799999999999997</c:v>
                </c:pt>
                <c:pt idx="114">
                  <c:v>20.6</c:v>
                </c:pt>
                <c:pt idx="115">
                  <c:v>20.399999999999999</c:v>
                </c:pt>
                <c:pt idx="116">
                  <c:v>20.100000000000001</c:v>
                </c:pt>
                <c:pt idx="117">
                  <c:v>21.1</c:v>
                </c:pt>
                <c:pt idx="118">
                  <c:v>20.2</c:v>
                </c:pt>
                <c:pt idx="119">
                  <c:v>19.899999999999999</c:v>
                </c:pt>
                <c:pt idx="120">
                  <c:v>20.299999999999997</c:v>
                </c:pt>
                <c:pt idx="121">
                  <c:v>20.200000000000003</c:v>
                </c:pt>
                <c:pt idx="122">
                  <c:v>20</c:v>
                </c:pt>
                <c:pt idx="123">
                  <c:v>20.2</c:v>
                </c:pt>
                <c:pt idx="124">
                  <c:v>20.100000000000001</c:v>
                </c:pt>
                <c:pt idx="125">
                  <c:v>19.799999999999997</c:v>
                </c:pt>
                <c:pt idx="126">
                  <c:v>20.2</c:v>
                </c:pt>
                <c:pt idx="127">
                  <c:v>20.5</c:v>
                </c:pt>
                <c:pt idx="128">
                  <c:v>20.3</c:v>
                </c:pt>
                <c:pt idx="129">
                  <c:v>20</c:v>
                </c:pt>
                <c:pt idx="130">
                  <c:v>20.5</c:v>
                </c:pt>
                <c:pt idx="131">
                  <c:v>20.900000000000002</c:v>
                </c:pt>
                <c:pt idx="132">
                  <c:v>20.400000000000002</c:v>
                </c:pt>
                <c:pt idx="133">
                  <c:v>20.299999999999997</c:v>
                </c:pt>
                <c:pt idx="134">
                  <c:v>20.2</c:v>
                </c:pt>
                <c:pt idx="135">
                  <c:v>20.100000000000001</c:v>
                </c:pt>
                <c:pt idx="136">
                  <c:v>20.8</c:v>
                </c:pt>
                <c:pt idx="137">
                  <c:v>20.400000000000002</c:v>
                </c:pt>
                <c:pt idx="138">
                  <c:v>20.6</c:v>
                </c:pt>
                <c:pt idx="139">
                  <c:v>20.100000000000001</c:v>
                </c:pt>
                <c:pt idx="140">
                  <c:v>20.2</c:v>
                </c:pt>
                <c:pt idx="141">
                  <c:v>20.299999999999997</c:v>
                </c:pt>
                <c:pt idx="142">
                  <c:v>20.100000000000001</c:v>
                </c:pt>
                <c:pt idx="143">
                  <c:v>19.399999999999999</c:v>
                </c:pt>
              </c:numCache>
            </c:numRef>
          </c:val>
          <c:smooth val="0"/>
          <c:extLst>
            <c:ext xmlns:c16="http://schemas.microsoft.com/office/drawing/2014/chart" uri="{C3380CC4-5D6E-409C-BE32-E72D297353CC}">
              <c16:uniqueId val="{00000001-DE8D-4EE8-A9EF-5FCFE203A20C}"/>
            </c:ext>
          </c:extLst>
        </c:ser>
        <c:ser>
          <c:idx val="2"/>
          <c:order val="2"/>
          <c:tx>
            <c:v>u = 2 m / s</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(4)'!$D$3:$D$146</c:f>
              <c:numCache>
                <c:formatCode>General</c:formatCode>
                <c:ptCount val="144"/>
                <c:pt idx="0">
                  <c:v>15.2</c:v>
                </c:pt>
                <c:pt idx="1">
                  <c:v>14.799999999999999</c:v>
                </c:pt>
                <c:pt idx="2">
                  <c:v>14.7</c:v>
                </c:pt>
                <c:pt idx="3">
                  <c:v>14.6</c:v>
                </c:pt>
                <c:pt idx="4">
                  <c:v>14.2</c:v>
                </c:pt>
                <c:pt idx="5">
                  <c:v>13.599999999999998</c:v>
                </c:pt>
                <c:pt idx="6">
                  <c:v>13.5</c:v>
                </c:pt>
                <c:pt idx="7">
                  <c:v>13.099999999999998</c:v>
                </c:pt>
                <c:pt idx="8">
                  <c:v>12.7</c:v>
                </c:pt>
                <c:pt idx="9">
                  <c:v>12.100000000000001</c:v>
                </c:pt>
                <c:pt idx="10">
                  <c:v>10.199999999999999</c:v>
                </c:pt>
                <c:pt idx="11">
                  <c:v>9.0999999999999979</c:v>
                </c:pt>
                <c:pt idx="12">
                  <c:v>9.0999999999999979</c:v>
                </c:pt>
                <c:pt idx="13">
                  <c:v>8.0999999999999979</c:v>
                </c:pt>
                <c:pt idx="14">
                  <c:v>7.5999999999999979</c:v>
                </c:pt>
                <c:pt idx="15">
                  <c:v>8.1999999999999993</c:v>
                </c:pt>
                <c:pt idx="16">
                  <c:v>8.5</c:v>
                </c:pt>
                <c:pt idx="17">
                  <c:v>8.5</c:v>
                </c:pt>
                <c:pt idx="18">
                  <c:v>8</c:v>
                </c:pt>
                <c:pt idx="19">
                  <c:v>6.8000000000000007</c:v>
                </c:pt>
                <c:pt idx="20">
                  <c:v>7.5</c:v>
                </c:pt>
                <c:pt idx="21">
                  <c:v>8.3999999999999986</c:v>
                </c:pt>
                <c:pt idx="22">
                  <c:v>6.6000000000000014</c:v>
                </c:pt>
                <c:pt idx="23">
                  <c:v>8.5999999999999979</c:v>
                </c:pt>
                <c:pt idx="24">
                  <c:v>6.8999999999999986</c:v>
                </c:pt>
                <c:pt idx="25">
                  <c:v>5.6999999999999993</c:v>
                </c:pt>
                <c:pt idx="26">
                  <c:v>7</c:v>
                </c:pt>
                <c:pt idx="27">
                  <c:v>7.1999999999999993</c:v>
                </c:pt>
                <c:pt idx="28">
                  <c:v>7.3999999999999986</c:v>
                </c:pt>
                <c:pt idx="29">
                  <c:v>7.1999999999999993</c:v>
                </c:pt>
                <c:pt idx="30">
                  <c:v>6.3000000000000007</c:v>
                </c:pt>
                <c:pt idx="31">
                  <c:v>6.5</c:v>
                </c:pt>
                <c:pt idx="32">
                  <c:v>6.3000000000000007</c:v>
                </c:pt>
                <c:pt idx="33">
                  <c:v>7.3999999999999986</c:v>
                </c:pt>
                <c:pt idx="34">
                  <c:v>6.7000000000000028</c:v>
                </c:pt>
                <c:pt idx="35">
                  <c:v>7.6999999999999993</c:v>
                </c:pt>
                <c:pt idx="36">
                  <c:v>7.3999999999999986</c:v>
                </c:pt>
                <c:pt idx="37">
                  <c:v>8</c:v>
                </c:pt>
                <c:pt idx="38">
                  <c:v>7.5999999999999979</c:v>
                </c:pt>
                <c:pt idx="39">
                  <c:v>8.3000000000000007</c:v>
                </c:pt>
                <c:pt idx="40">
                  <c:v>8</c:v>
                </c:pt>
                <c:pt idx="41">
                  <c:v>7.8000000000000007</c:v>
                </c:pt>
                <c:pt idx="42">
                  <c:v>8.6999999999999993</c:v>
                </c:pt>
                <c:pt idx="43">
                  <c:v>8.4000000000000021</c:v>
                </c:pt>
                <c:pt idx="44">
                  <c:v>8.8000000000000007</c:v>
                </c:pt>
                <c:pt idx="45">
                  <c:v>9.1000000000000014</c:v>
                </c:pt>
                <c:pt idx="46">
                  <c:v>9.3000000000000007</c:v>
                </c:pt>
                <c:pt idx="47">
                  <c:v>9.6999999999999993</c:v>
                </c:pt>
                <c:pt idx="48">
                  <c:v>10.100000000000001</c:v>
                </c:pt>
                <c:pt idx="49">
                  <c:v>10.400000000000002</c:v>
                </c:pt>
                <c:pt idx="50">
                  <c:v>10.3</c:v>
                </c:pt>
                <c:pt idx="51">
                  <c:v>10.5</c:v>
                </c:pt>
                <c:pt idx="52">
                  <c:v>10.899999999999999</c:v>
                </c:pt>
                <c:pt idx="53">
                  <c:v>11.100000000000001</c:v>
                </c:pt>
                <c:pt idx="54">
                  <c:v>11.5</c:v>
                </c:pt>
                <c:pt idx="55">
                  <c:v>11.600000000000001</c:v>
                </c:pt>
                <c:pt idx="56">
                  <c:v>11.8</c:v>
                </c:pt>
                <c:pt idx="57">
                  <c:v>11.7</c:v>
                </c:pt>
                <c:pt idx="58">
                  <c:v>11.799999999999997</c:v>
                </c:pt>
                <c:pt idx="59">
                  <c:v>12.099999999999998</c:v>
                </c:pt>
                <c:pt idx="60">
                  <c:v>12</c:v>
                </c:pt>
                <c:pt idx="61">
                  <c:v>12.5</c:v>
                </c:pt>
                <c:pt idx="62">
                  <c:v>12.7</c:v>
                </c:pt>
                <c:pt idx="63">
                  <c:v>12.7</c:v>
                </c:pt>
                <c:pt idx="64">
                  <c:v>12.599999999999998</c:v>
                </c:pt>
                <c:pt idx="65">
                  <c:v>13</c:v>
                </c:pt>
                <c:pt idx="66">
                  <c:v>13.2</c:v>
                </c:pt>
                <c:pt idx="67">
                  <c:v>13</c:v>
                </c:pt>
                <c:pt idx="68">
                  <c:v>13.100000000000001</c:v>
                </c:pt>
                <c:pt idx="69">
                  <c:v>13.399999999999999</c:v>
                </c:pt>
                <c:pt idx="70">
                  <c:v>13.400000000000002</c:v>
                </c:pt>
                <c:pt idx="71">
                  <c:v>13.399999999999999</c:v>
                </c:pt>
                <c:pt idx="72">
                  <c:v>13.7</c:v>
                </c:pt>
                <c:pt idx="73">
                  <c:v>13.600000000000001</c:v>
                </c:pt>
                <c:pt idx="74">
                  <c:v>13.899999999999999</c:v>
                </c:pt>
                <c:pt idx="75">
                  <c:v>14.2</c:v>
                </c:pt>
                <c:pt idx="76">
                  <c:v>14.399999999999999</c:v>
                </c:pt>
                <c:pt idx="77">
                  <c:v>14.299999999999999</c:v>
                </c:pt>
                <c:pt idx="78">
                  <c:v>14.6</c:v>
                </c:pt>
                <c:pt idx="79">
                  <c:v>14.6</c:v>
                </c:pt>
                <c:pt idx="80">
                  <c:v>14.899999999999999</c:v>
                </c:pt>
                <c:pt idx="81">
                  <c:v>15</c:v>
                </c:pt>
                <c:pt idx="82">
                  <c:v>15.000000000000002</c:v>
                </c:pt>
                <c:pt idx="83">
                  <c:v>15.299999999999999</c:v>
                </c:pt>
                <c:pt idx="84">
                  <c:v>15.5</c:v>
                </c:pt>
                <c:pt idx="85">
                  <c:v>15.5</c:v>
                </c:pt>
                <c:pt idx="86">
                  <c:v>15.6</c:v>
                </c:pt>
                <c:pt idx="87">
                  <c:v>15.399999999999999</c:v>
                </c:pt>
                <c:pt idx="88">
                  <c:v>15.6</c:v>
                </c:pt>
                <c:pt idx="89">
                  <c:v>15.8</c:v>
                </c:pt>
                <c:pt idx="90">
                  <c:v>15.899999999999999</c:v>
                </c:pt>
                <c:pt idx="91">
                  <c:v>15.700000000000001</c:v>
                </c:pt>
                <c:pt idx="92">
                  <c:v>16</c:v>
                </c:pt>
                <c:pt idx="93">
                  <c:v>15.7</c:v>
                </c:pt>
                <c:pt idx="94">
                  <c:v>15.8</c:v>
                </c:pt>
                <c:pt idx="95">
                  <c:v>15.899999999999999</c:v>
                </c:pt>
                <c:pt idx="96">
                  <c:v>16.100000000000001</c:v>
                </c:pt>
                <c:pt idx="97">
                  <c:v>16.700000000000003</c:v>
                </c:pt>
                <c:pt idx="98">
                  <c:v>16.5</c:v>
                </c:pt>
                <c:pt idx="99">
                  <c:v>16.7</c:v>
                </c:pt>
                <c:pt idx="100">
                  <c:v>17.200000000000003</c:v>
                </c:pt>
                <c:pt idx="101">
                  <c:v>16.899999999999999</c:v>
                </c:pt>
                <c:pt idx="102">
                  <c:v>17.5</c:v>
                </c:pt>
                <c:pt idx="103">
                  <c:v>17.700000000000003</c:v>
                </c:pt>
                <c:pt idx="104">
                  <c:v>17.799999999999997</c:v>
                </c:pt>
                <c:pt idx="105">
                  <c:v>17.8</c:v>
                </c:pt>
                <c:pt idx="106">
                  <c:v>18</c:v>
                </c:pt>
                <c:pt idx="107">
                  <c:v>18</c:v>
                </c:pt>
                <c:pt idx="108">
                  <c:v>17.900000000000002</c:v>
                </c:pt>
                <c:pt idx="109">
                  <c:v>18.100000000000001</c:v>
                </c:pt>
                <c:pt idx="110">
                  <c:v>18.2</c:v>
                </c:pt>
                <c:pt idx="111">
                  <c:v>18.299999999999997</c:v>
                </c:pt>
                <c:pt idx="112">
                  <c:v>18.5</c:v>
                </c:pt>
                <c:pt idx="113">
                  <c:v>18.200000000000003</c:v>
                </c:pt>
                <c:pt idx="114">
                  <c:v>18.799999999999997</c:v>
                </c:pt>
                <c:pt idx="115">
                  <c:v>19.399999999999999</c:v>
                </c:pt>
                <c:pt idx="116">
                  <c:v>19.3</c:v>
                </c:pt>
                <c:pt idx="117">
                  <c:v>19.5</c:v>
                </c:pt>
                <c:pt idx="118">
                  <c:v>20.299999999999997</c:v>
                </c:pt>
                <c:pt idx="119">
                  <c:v>19.8</c:v>
                </c:pt>
                <c:pt idx="120">
                  <c:v>19.8</c:v>
                </c:pt>
                <c:pt idx="121">
                  <c:v>19.899999999999999</c:v>
                </c:pt>
                <c:pt idx="122">
                  <c:v>20.100000000000001</c:v>
                </c:pt>
                <c:pt idx="123">
                  <c:v>20</c:v>
                </c:pt>
                <c:pt idx="124">
                  <c:v>19.7</c:v>
                </c:pt>
                <c:pt idx="125">
                  <c:v>19.700000000000003</c:v>
                </c:pt>
                <c:pt idx="126">
                  <c:v>20.100000000000001</c:v>
                </c:pt>
                <c:pt idx="127">
                  <c:v>20</c:v>
                </c:pt>
                <c:pt idx="128">
                  <c:v>20.3</c:v>
                </c:pt>
                <c:pt idx="129">
                  <c:v>21.1</c:v>
                </c:pt>
                <c:pt idx="130">
                  <c:v>21.1</c:v>
                </c:pt>
                <c:pt idx="131">
                  <c:v>21.2</c:v>
                </c:pt>
                <c:pt idx="132">
                  <c:v>21.5</c:v>
                </c:pt>
                <c:pt idx="133">
                  <c:v>21.299999999999997</c:v>
                </c:pt>
                <c:pt idx="134">
                  <c:v>21.6</c:v>
                </c:pt>
                <c:pt idx="135">
                  <c:v>21.6</c:v>
                </c:pt>
                <c:pt idx="136">
                  <c:v>21.3</c:v>
                </c:pt>
                <c:pt idx="137">
                  <c:v>21.400000000000002</c:v>
                </c:pt>
                <c:pt idx="138">
                  <c:v>21.1</c:v>
                </c:pt>
                <c:pt idx="139">
                  <c:v>21.200000000000003</c:v>
                </c:pt>
                <c:pt idx="140">
                  <c:v>21</c:v>
                </c:pt>
                <c:pt idx="141">
                  <c:v>20.8</c:v>
                </c:pt>
                <c:pt idx="142">
                  <c:v>20.8</c:v>
                </c:pt>
              </c:numCache>
            </c:numRef>
          </c:val>
          <c:smooth val="0"/>
          <c:extLst>
            <c:ext xmlns:c16="http://schemas.microsoft.com/office/drawing/2014/chart" uri="{C3380CC4-5D6E-409C-BE32-E72D297353CC}">
              <c16:uniqueId val="{00000002-DE8D-4EE8-A9EF-5FCFE203A20C}"/>
            </c:ext>
          </c:extLst>
        </c:ser>
        <c:ser>
          <c:idx val="3"/>
          <c:order val="3"/>
          <c:tx>
            <c:v>u =3 m / s</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(4)'!$E$3:$E$146</c:f>
              <c:numCache>
                <c:formatCode>General</c:formatCode>
                <c:ptCount val="144"/>
                <c:pt idx="0">
                  <c:v>13.899999999999999</c:v>
                </c:pt>
                <c:pt idx="1">
                  <c:v>14.299999999999999</c:v>
                </c:pt>
                <c:pt idx="2">
                  <c:v>14.2</c:v>
                </c:pt>
                <c:pt idx="3">
                  <c:v>13.999999999999998</c:v>
                </c:pt>
                <c:pt idx="4">
                  <c:v>13.899999999999999</c:v>
                </c:pt>
                <c:pt idx="5">
                  <c:v>13.899999999999999</c:v>
                </c:pt>
                <c:pt idx="6">
                  <c:v>13.5</c:v>
                </c:pt>
                <c:pt idx="7">
                  <c:v>13.299999999999997</c:v>
                </c:pt>
                <c:pt idx="8">
                  <c:v>13.2</c:v>
                </c:pt>
                <c:pt idx="9">
                  <c:v>12.7</c:v>
                </c:pt>
                <c:pt idx="10">
                  <c:v>12.399999999999999</c:v>
                </c:pt>
                <c:pt idx="11">
                  <c:v>12</c:v>
                </c:pt>
                <c:pt idx="12">
                  <c:v>11.899999999999999</c:v>
                </c:pt>
                <c:pt idx="13">
                  <c:v>11.5</c:v>
                </c:pt>
                <c:pt idx="14">
                  <c:v>11.099999999999998</c:v>
                </c:pt>
                <c:pt idx="15">
                  <c:v>10.399999999999999</c:v>
                </c:pt>
                <c:pt idx="16">
                  <c:v>10.299999999999997</c:v>
                </c:pt>
                <c:pt idx="17">
                  <c:v>9.3999999999999986</c:v>
                </c:pt>
                <c:pt idx="18">
                  <c:v>9.2999999999999972</c:v>
                </c:pt>
                <c:pt idx="19">
                  <c:v>9.1999999999999993</c:v>
                </c:pt>
                <c:pt idx="20">
                  <c:v>9.5</c:v>
                </c:pt>
                <c:pt idx="21">
                  <c:v>9.2999999999999972</c:v>
                </c:pt>
                <c:pt idx="22">
                  <c:v>9.3000000000000007</c:v>
                </c:pt>
                <c:pt idx="23">
                  <c:v>8.9000000000000021</c:v>
                </c:pt>
                <c:pt idx="24">
                  <c:v>8.5</c:v>
                </c:pt>
                <c:pt idx="25">
                  <c:v>8.5999999999999979</c:v>
                </c:pt>
                <c:pt idx="26">
                  <c:v>7.9000000000000021</c:v>
                </c:pt>
                <c:pt idx="27">
                  <c:v>7.9000000000000021</c:v>
                </c:pt>
                <c:pt idx="28">
                  <c:v>7.6999999999999993</c:v>
                </c:pt>
                <c:pt idx="29">
                  <c:v>7.1999999999999993</c:v>
                </c:pt>
                <c:pt idx="30">
                  <c:v>7.3999999999999986</c:v>
                </c:pt>
                <c:pt idx="31">
                  <c:v>7</c:v>
                </c:pt>
                <c:pt idx="32">
                  <c:v>6.9000000000000021</c:v>
                </c:pt>
                <c:pt idx="33">
                  <c:v>6.6999999999999993</c:v>
                </c:pt>
                <c:pt idx="34">
                  <c:v>6.4000000000000021</c:v>
                </c:pt>
                <c:pt idx="35">
                  <c:v>6.1999999999999993</c:v>
                </c:pt>
                <c:pt idx="36">
                  <c:v>5.6999999999999993</c:v>
                </c:pt>
                <c:pt idx="37">
                  <c:v>5.5</c:v>
                </c:pt>
                <c:pt idx="38">
                  <c:v>6.1000000000000014</c:v>
                </c:pt>
                <c:pt idx="39">
                  <c:v>5.8000000000000007</c:v>
                </c:pt>
                <c:pt idx="40">
                  <c:v>6.3999999999999986</c:v>
                </c:pt>
                <c:pt idx="41">
                  <c:v>6.2999999999999972</c:v>
                </c:pt>
                <c:pt idx="42">
                  <c:v>6.1000000000000014</c:v>
                </c:pt>
                <c:pt idx="43">
                  <c:v>6</c:v>
                </c:pt>
                <c:pt idx="44">
                  <c:v>6.1999999999999993</c:v>
                </c:pt>
                <c:pt idx="45">
                  <c:v>6.3000000000000007</c:v>
                </c:pt>
                <c:pt idx="46">
                  <c:v>6.4000000000000021</c:v>
                </c:pt>
                <c:pt idx="47">
                  <c:v>6.6999999999999993</c:v>
                </c:pt>
                <c:pt idx="48">
                  <c:v>6.7999999999999972</c:v>
                </c:pt>
                <c:pt idx="49">
                  <c:v>7</c:v>
                </c:pt>
                <c:pt idx="50">
                  <c:v>7.1000000000000014</c:v>
                </c:pt>
                <c:pt idx="51">
                  <c:v>7.2999999999999972</c:v>
                </c:pt>
                <c:pt idx="52">
                  <c:v>7.4000000000000021</c:v>
                </c:pt>
                <c:pt idx="53">
                  <c:v>7.5</c:v>
                </c:pt>
                <c:pt idx="54">
                  <c:v>7.8000000000000007</c:v>
                </c:pt>
                <c:pt idx="55">
                  <c:v>8.1000000000000014</c:v>
                </c:pt>
                <c:pt idx="56">
                  <c:v>8.5</c:v>
                </c:pt>
                <c:pt idx="57">
                  <c:v>9.1000000000000014</c:v>
                </c:pt>
                <c:pt idx="58">
                  <c:v>10.100000000000001</c:v>
                </c:pt>
                <c:pt idx="59">
                  <c:v>10.5</c:v>
                </c:pt>
                <c:pt idx="60">
                  <c:v>9.0999999999999979</c:v>
                </c:pt>
                <c:pt idx="61">
                  <c:v>9</c:v>
                </c:pt>
                <c:pt idx="62">
                  <c:v>10.5</c:v>
                </c:pt>
                <c:pt idx="63">
                  <c:v>10.8</c:v>
                </c:pt>
                <c:pt idx="64">
                  <c:v>10.899999999999999</c:v>
                </c:pt>
                <c:pt idx="65">
                  <c:v>11</c:v>
                </c:pt>
                <c:pt idx="66">
                  <c:v>11.5</c:v>
                </c:pt>
                <c:pt idx="67">
                  <c:v>11.7</c:v>
                </c:pt>
                <c:pt idx="68">
                  <c:v>11.7</c:v>
                </c:pt>
                <c:pt idx="69">
                  <c:v>11.899999999999999</c:v>
                </c:pt>
                <c:pt idx="70">
                  <c:v>10.600000000000001</c:v>
                </c:pt>
                <c:pt idx="71">
                  <c:v>10.3</c:v>
                </c:pt>
                <c:pt idx="72">
                  <c:v>11.099999999999998</c:v>
                </c:pt>
                <c:pt idx="73">
                  <c:v>11.400000000000002</c:v>
                </c:pt>
                <c:pt idx="74">
                  <c:v>12.3</c:v>
                </c:pt>
                <c:pt idx="75">
                  <c:v>11.8</c:v>
                </c:pt>
                <c:pt idx="76">
                  <c:v>13.3</c:v>
                </c:pt>
                <c:pt idx="77">
                  <c:v>13.400000000000002</c:v>
                </c:pt>
                <c:pt idx="78">
                  <c:v>13.599999999999998</c:v>
                </c:pt>
                <c:pt idx="79">
                  <c:v>13.7</c:v>
                </c:pt>
                <c:pt idx="80">
                  <c:v>14.1</c:v>
                </c:pt>
                <c:pt idx="81">
                  <c:v>15</c:v>
                </c:pt>
                <c:pt idx="82">
                  <c:v>14.1</c:v>
                </c:pt>
                <c:pt idx="83">
                  <c:v>14.1</c:v>
                </c:pt>
                <c:pt idx="84">
                  <c:v>14</c:v>
                </c:pt>
                <c:pt idx="85">
                  <c:v>13.899999999999999</c:v>
                </c:pt>
                <c:pt idx="86">
                  <c:v>14.5</c:v>
                </c:pt>
                <c:pt idx="87">
                  <c:v>14.799999999999999</c:v>
                </c:pt>
                <c:pt idx="88">
                  <c:v>15.7</c:v>
                </c:pt>
                <c:pt idx="89">
                  <c:v>15</c:v>
                </c:pt>
                <c:pt idx="90">
                  <c:v>14.299999999999999</c:v>
                </c:pt>
                <c:pt idx="91">
                  <c:v>14.799999999999999</c:v>
                </c:pt>
                <c:pt idx="92">
                  <c:v>15</c:v>
                </c:pt>
                <c:pt idx="93">
                  <c:v>14.9</c:v>
                </c:pt>
                <c:pt idx="94">
                  <c:v>16.3</c:v>
                </c:pt>
                <c:pt idx="95">
                  <c:v>15.299999999999999</c:v>
                </c:pt>
                <c:pt idx="96">
                  <c:v>15.399999999999999</c:v>
                </c:pt>
                <c:pt idx="97">
                  <c:v>16.299999999999997</c:v>
                </c:pt>
                <c:pt idx="98">
                  <c:v>15.200000000000001</c:v>
                </c:pt>
                <c:pt idx="99">
                  <c:v>16.3</c:v>
                </c:pt>
                <c:pt idx="100">
                  <c:v>16</c:v>
                </c:pt>
                <c:pt idx="101">
                  <c:v>16.399999999999999</c:v>
                </c:pt>
                <c:pt idx="102">
                  <c:v>16.299999999999997</c:v>
                </c:pt>
                <c:pt idx="103">
                  <c:v>15.3</c:v>
                </c:pt>
                <c:pt idx="104">
                  <c:v>15.899999999999999</c:v>
                </c:pt>
                <c:pt idx="105">
                  <c:v>14.799999999999999</c:v>
                </c:pt>
                <c:pt idx="106">
                  <c:v>15.6</c:v>
                </c:pt>
                <c:pt idx="107">
                  <c:v>16</c:v>
                </c:pt>
                <c:pt idx="108">
                  <c:v>16.5</c:v>
                </c:pt>
                <c:pt idx="109">
                  <c:v>15.899999999999999</c:v>
                </c:pt>
                <c:pt idx="110">
                  <c:v>15.600000000000001</c:v>
                </c:pt>
                <c:pt idx="111">
                  <c:v>16.299999999999997</c:v>
                </c:pt>
                <c:pt idx="112">
                  <c:v>16</c:v>
                </c:pt>
                <c:pt idx="113">
                  <c:v>14.6</c:v>
                </c:pt>
                <c:pt idx="114">
                  <c:v>14.5</c:v>
                </c:pt>
                <c:pt idx="115">
                  <c:v>16.400000000000002</c:v>
                </c:pt>
                <c:pt idx="116">
                  <c:v>14.899999999999999</c:v>
                </c:pt>
                <c:pt idx="117">
                  <c:v>16.600000000000001</c:v>
                </c:pt>
                <c:pt idx="118">
                  <c:v>14.799999999999999</c:v>
                </c:pt>
                <c:pt idx="119">
                  <c:v>15</c:v>
                </c:pt>
                <c:pt idx="120">
                  <c:v>14.6</c:v>
                </c:pt>
                <c:pt idx="121">
                  <c:v>14.299999999999999</c:v>
                </c:pt>
                <c:pt idx="122">
                  <c:v>13.3</c:v>
                </c:pt>
                <c:pt idx="123">
                  <c:v>14.6</c:v>
                </c:pt>
                <c:pt idx="124">
                  <c:v>14.4</c:v>
                </c:pt>
                <c:pt idx="125">
                  <c:v>14.6</c:v>
                </c:pt>
                <c:pt idx="126">
                  <c:v>14.7</c:v>
                </c:pt>
                <c:pt idx="127">
                  <c:v>15</c:v>
                </c:pt>
                <c:pt idx="128">
                  <c:v>14.899999999999999</c:v>
                </c:pt>
                <c:pt idx="129">
                  <c:v>15.200000000000001</c:v>
                </c:pt>
                <c:pt idx="130">
                  <c:v>15.400000000000002</c:v>
                </c:pt>
                <c:pt idx="131">
                  <c:v>15.700000000000001</c:v>
                </c:pt>
                <c:pt idx="132">
                  <c:v>15.700000000000001</c:v>
                </c:pt>
                <c:pt idx="133">
                  <c:v>16.100000000000001</c:v>
                </c:pt>
                <c:pt idx="134">
                  <c:v>16</c:v>
                </c:pt>
                <c:pt idx="135">
                  <c:v>15.899999999999999</c:v>
                </c:pt>
                <c:pt idx="136">
                  <c:v>15.799999999999999</c:v>
                </c:pt>
                <c:pt idx="137">
                  <c:v>15.7</c:v>
                </c:pt>
                <c:pt idx="138">
                  <c:v>15.400000000000002</c:v>
                </c:pt>
                <c:pt idx="139">
                  <c:v>15.400000000000002</c:v>
                </c:pt>
                <c:pt idx="140">
                  <c:v>15.400000000000002</c:v>
                </c:pt>
                <c:pt idx="141">
                  <c:v>15.500000000000002</c:v>
                </c:pt>
                <c:pt idx="142">
                  <c:v>15.400000000000002</c:v>
                </c:pt>
                <c:pt idx="143">
                  <c:v>15.5</c:v>
                </c:pt>
              </c:numCache>
            </c:numRef>
          </c:val>
          <c:smooth val="0"/>
          <c:extLst>
            <c:ext xmlns:c16="http://schemas.microsoft.com/office/drawing/2014/chart" uri="{C3380CC4-5D6E-409C-BE32-E72D297353CC}">
              <c16:uniqueId val="{00000003-DE8D-4EE8-A9EF-5FCFE203A20C}"/>
            </c:ext>
          </c:extLst>
        </c:ser>
        <c:dLbls>
          <c:showLegendKey val="0"/>
          <c:showVal val="0"/>
          <c:showCatName val="0"/>
          <c:showSerName val="0"/>
          <c:showPercent val="0"/>
          <c:showBubbleSize val="0"/>
        </c:dLbls>
        <c:marker val="1"/>
        <c:smooth val="0"/>
        <c:axId val="-1738637728"/>
        <c:axId val="-1738627392"/>
      </c:lineChart>
      <c:catAx>
        <c:axId val="-1738637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Time (hr)</a:t>
                </a:r>
                <a:endParaRPr lang="en-US" sz="1200">
                  <a:effectLst/>
                  <a:latin typeface="Arial" panose="020B0604020202020204" pitchFamily="34" charset="0"/>
                  <a:cs typeface="Arial" panose="020B0604020202020204" pitchFamily="34" charset="0"/>
                </a:endParaRPr>
              </a:p>
            </c:rich>
          </c:tx>
          <c:layout>
            <c:manualLayout>
              <c:xMode val="edge"/>
              <c:yMode val="edge"/>
              <c:x val="0.47374332168812822"/>
              <c:y val="0.711722133131527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27392"/>
        <c:crosses val="autoZero"/>
        <c:auto val="1"/>
        <c:lblAlgn val="ctr"/>
        <c:lblOffset val="100"/>
        <c:tickLblSkip val="14"/>
        <c:noMultiLvlLbl val="0"/>
      </c:catAx>
      <c:valAx>
        <c:axId val="-173862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sz="1200" b="1" i="0" u="none" strike="noStrike" baseline="0">
                    <a:effectLst/>
                    <a:latin typeface="Arial" panose="020B0604020202020204" pitchFamily="34" charset="0"/>
                    <a:cs typeface="Arial" panose="020B0604020202020204" pitchFamily="34" charset="0"/>
                  </a:rPr>
                  <a:t>Δ</a:t>
                </a:r>
                <a:r>
                  <a:rPr lang="en-US" sz="1200" b="1" i="0" u="none" strike="noStrike" baseline="0">
                    <a:effectLst/>
                    <a:latin typeface="Arial" panose="020B0604020202020204" pitchFamily="34" charset="0"/>
                    <a:cs typeface="Arial" panose="020B0604020202020204" pitchFamily="34" charset="0"/>
                  </a:rPr>
                  <a:t>T</a:t>
                </a:r>
                <a:r>
                  <a:rPr lang="en-US" sz="1200" b="0" i="0" u="none" strike="noStrike" baseline="0">
                    <a:latin typeface="Arial" panose="020B0604020202020204" pitchFamily="34" charset="0"/>
                    <a:cs typeface="Arial" panose="020B0604020202020204" pitchFamily="34" charset="0"/>
                  </a:rPr>
                  <a:t> </a:t>
                </a:r>
                <a:r>
                  <a:rPr lang="en-US" sz="1200" b="1" i="0" baseline="0">
                    <a:effectLst/>
                    <a:latin typeface="Arial" panose="020B0604020202020204" pitchFamily="34" charset="0"/>
                    <a:cs typeface="Arial" panose="020B0604020202020204" pitchFamily="34" charset="0"/>
                  </a:rPr>
                  <a:t> ( ℃ )</a:t>
                </a:r>
                <a:endParaRPr lang="en-US" sz="1200">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7728"/>
        <c:crosses val="autoZero"/>
        <c:crossBetween val="between"/>
      </c:valAx>
      <c:spPr>
        <a:noFill/>
        <a:ln w="25400">
          <a:noFill/>
        </a:ln>
        <a:effectLst/>
      </c:spPr>
    </c:plotArea>
    <c:legend>
      <c:legendPos val="b"/>
      <c:layout>
        <c:manualLayout>
          <c:xMode val="edge"/>
          <c:yMode val="edge"/>
          <c:x val="0.51236969227168905"/>
          <c:y val="0.48209132897289442"/>
          <c:w val="0.42203193277103068"/>
          <c:h val="0.112169708763521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Fig. 1. </a:t>
            </a:r>
            <a:r>
              <a:rPr lang="en-US" sz="1200" b="0">
                <a:latin typeface="Arial" panose="020B0604020202020204" pitchFamily="34" charset="0"/>
                <a:cs typeface="Arial" panose="020B0604020202020204" pitchFamily="34" charset="0"/>
              </a:rPr>
              <a:t>Temperature distribution of outlet  and inlet air temperature for ( 3 in Pipe &amp; </a:t>
            </a:r>
            <a:r>
              <a:rPr lang="en-US" sz="1400" b="0" i="0" u="none" strike="noStrike" baseline="0">
                <a:effectLst/>
              </a:rPr>
              <a:t>Uair</a:t>
            </a:r>
            <a:r>
              <a:rPr lang="en-US" sz="1200" b="0">
                <a:latin typeface="Arial" panose="020B0604020202020204" pitchFamily="34" charset="0"/>
                <a:cs typeface="Arial" panose="020B0604020202020204" pitchFamily="34" charset="0"/>
              </a:rPr>
              <a:t> = 1 m /</a:t>
            </a:r>
            <a:r>
              <a:rPr lang="en-US" sz="1200" b="0" baseline="0">
                <a:latin typeface="Arial" panose="020B0604020202020204" pitchFamily="34" charset="0"/>
                <a:cs typeface="Arial" panose="020B0604020202020204" pitchFamily="34" charset="0"/>
              </a:rPr>
              <a:t> s).</a:t>
            </a:r>
            <a:endParaRPr lang="en-US" sz="1200" b="0">
              <a:latin typeface="Arial" panose="020B0604020202020204" pitchFamily="34" charset="0"/>
              <a:cs typeface="Arial" panose="020B0604020202020204" pitchFamily="34" charset="0"/>
            </a:endParaRPr>
          </a:p>
        </c:rich>
      </c:tx>
      <c:layout>
        <c:manualLayout>
          <c:xMode val="edge"/>
          <c:yMode val="edge"/>
          <c:x val="0.13776088966892042"/>
          <c:y val="0.8598635771113279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06873117524064"/>
          <c:y val="0.12151790104041238"/>
          <c:w val="0.70505500292087309"/>
          <c:h val="0.58399476120363203"/>
        </c:manualLayout>
      </c:layout>
      <c:lineChart>
        <c:grouping val="standard"/>
        <c:varyColors val="0"/>
        <c:ser>
          <c:idx val="0"/>
          <c:order val="0"/>
          <c:tx>
            <c:v>Tin</c:v>
          </c:tx>
          <c:spPr>
            <a:ln w="25400" cap="rnd" cmpd="sng">
              <a:solidFill>
                <a:schemeClr val="accent1"/>
              </a:solidFill>
              <a:round/>
            </a:ln>
            <a:effectLst/>
          </c:spPr>
          <c:marker>
            <c:symbol val="circle"/>
            <c:size val="5"/>
            <c:spPr>
              <a:solidFill>
                <a:schemeClr val="accent1"/>
              </a:solidFill>
              <a:ln w="9525">
                <a:solidFill>
                  <a:schemeClr val="accent1"/>
                </a:solidFill>
              </a:ln>
              <a:effectLst/>
            </c:spPr>
          </c:marker>
          <c:cat>
            <c:numRef>
              <c:f>'Graph (1)'!$B$2:$B$146</c:f>
              <c:numCache>
                <c:formatCode>[$-409]h:mm\ AM/PM;@</c:formatCode>
                <c:ptCount val="145"/>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pt idx="144">
                  <c:v>44532.326574074075</c:v>
                </c:pt>
              </c:numCache>
            </c:numRef>
          </c:cat>
          <c:val>
            <c:numRef>
              <c:f>'Graph (1)'!$C$2:$C$146</c:f>
              <c:numCache>
                <c:formatCode>General</c:formatCode>
                <c:ptCount val="145"/>
                <c:pt idx="0">
                  <c:v>7.7</c:v>
                </c:pt>
                <c:pt idx="1">
                  <c:v>8.3000000000000007</c:v>
                </c:pt>
                <c:pt idx="2">
                  <c:v>8.6</c:v>
                </c:pt>
                <c:pt idx="3">
                  <c:v>9.1</c:v>
                </c:pt>
                <c:pt idx="4">
                  <c:v>9.6</c:v>
                </c:pt>
                <c:pt idx="5">
                  <c:v>9.9</c:v>
                </c:pt>
                <c:pt idx="6">
                  <c:v>10.4</c:v>
                </c:pt>
                <c:pt idx="7">
                  <c:v>10.6</c:v>
                </c:pt>
                <c:pt idx="8">
                  <c:v>11.1</c:v>
                </c:pt>
                <c:pt idx="9">
                  <c:v>11.3</c:v>
                </c:pt>
                <c:pt idx="10">
                  <c:v>11.7</c:v>
                </c:pt>
                <c:pt idx="11">
                  <c:v>12.6</c:v>
                </c:pt>
                <c:pt idx="12">
                  <c:v>14</c:v>
                </c:pt>
                <c:pt idx="13">
                  <c:v>14.8</c:v>
                </c:pt>
                <c:pt idx="14">
                  <c:v>16</c:v>
                </c:pt>
                <c:pt idx="15">
                  <c:v>17.399999999999999</c:v>
                </c:pt>
                <c:pt idx="16">
                  <c:v>17.100000000000001</c:v>
                </c:pt>
                <c:pt idx="17">
                  <c:v>16.5</c:v>
                </c:pt>
                <c:pt idx="18">
                  <c:v>16.899999999999999</c:v>
                </c:pt>
                <c:pt idx="19">
                  <c:v>16.899999999999999</c:v>
                </c:pt>
                <c:pt idx="20">
                  <c:v>18.2</c:v>
                </c:pt>
                <c:pt idx="21">
                  <c:v>17.600000000000001</c:v>
                </c:pt>
                <c:pt idx="22">
                  <c:v>20.399999999999999</c:v>
                </c:pt>
                <c:pt idx="23">
                  <c:v>19.5</c:v>
                </c:pt>
                <c:pt idx="24">
                  <c:v>19.3</c:v>
                </c:pt>
                <c:pt idx="25">
                  <c:v>19.8</c:v>
                </c:pt>
                <c:pt idx="26">
                  <c:v>18.5</c:v>
                </c:pt>
                <c:pt idx="27">
                  <c:v>19.100000000000001</c:v>
                </c:pt>
                <c:pt idx="28">
                  <c:v>20</c:v>
                </c:pt>
                <c:pt idx="29">
                  <c:v>21.3</c:v>
                </c:pt>
                <c:pt idx="30">
                  <c:v>18.8</c:v>
                </c:pt>
                <c:pt idx="31">
                  <c:v>21.7</c:v>
                </c:pt>
                <c:pt idx="32">
                  <c:v>20.9</c:v>
                </c:pt>
                <c:pt idx="33">
                  <c:v>20.2</c:v>
                </c:pt>
                <c:pt idx="34">
                  <c:v>19.5</c:v>
                </c:pt>
                <c:pt idx="35">
                  <c:v>18.600000000000001</c:v>
                </c:pt>
                <c:pt idx="36">
                  <c:v>18.399999999999999</c:v>
                </c:pt>
                <c:pt idx="37">
                  <c:v>19.3</c:v>
                </c:pt>
                <c:pt idx="38">
                  <c:v>20.6</c:v>
                </c:pt>
                <c:pt idx="39">
                  <c:v>19.600000000000001</c:v>
                </c:pt>
                <c:pt idx="40">
                  <c:v>20.2</c:v>
                </c:pt>
                <c:pt idx="41">
                  <c:v>20.7</c:v>
                </c:pt>
                <c:pt idx="42">
                  <c:v>20.6</c:v>
                </c:pt>
                <c:pt idx="43">
                  <c:v>19.600000000000001</c:v>
                </c:pt>
                <c:pt idx="44">
                  <c:v>19.600000000000001</c:v>
                </c:pt>
                <c:pt idx="45">
                  <c:v>19.2</c:v>
                </c:pt>
                <c:pt idx="46">
                  <c:v>18.899999999999999</c:v>
                </c:pt>
                <c:pt idx="47">
                  <c:v>18.7</c:v>
                </c:pt>
                <c:pt idx="48">
                  <c:v>18.399999999999999</c:v>
                </c:pt>
                <c:pt idx="49">
                  <c:v>18.2</c:v>
                </c:pt>
                <c:pt idx="50">
                  <c:v>18.100000000000001</c:v>
                </c:pt>
                <c:pt idx="51">
                  <c:v>18.3</c:v>
                </c:pt>
                <c:pt idx="52">
                  <c:v>17.7</c:v>
                </c:pt>
                <c:pt idx="53">
                  <c:v>17.5</c:v>
                </c:pt>
                <c:pt idx="54">
                  <c:v>17.399999999999999</c:v>
                </c:pt>
                <c:pt idx="55">
                  <c:v>17</c:v>
                </c:pt>
                <c:pt idx="56">
                  <c:v>16.899999999999999</c:v>
                </c:pt>
                <c:pt idx="57">
                  <c:v>16.3</c:v>
                </c:pt>
                <c:pt idx="58">
                  <c:v>16.3</c:v>
                </c:pt>
                <c:pt idx="59">
                  <c:v>15.8</c:v>
                </c:pt>
                <c:pt idx="60">
                  <c:v>14.6</c:v>
                </c:pt>
                <c:pt idx="61">
                  <c:v>14.2</c:v>
                </c:pt>
                <c:pt idx="62">
                  <c:v>14</c:v>
                </c:pt>
                <c:pt idx="63">
                  <c:v>13.8</c:v>
                </c:pt>
                <c:pt idx="64">
                  <c:v>13.5</c:v>
                </c:pt>
                <c:pt idx="65">
                  <c:v>13.4</c:v>
                </c:pt>
                <c:pt idx="66">
                  <c:v>12.8</c:v>
                </c:pt>
                <c:pt idx="67">
                  <c:v>13.3</c:v>
                </c:pt>
                <c:pt idx="68">
                  <c:v>13.3</c:v>
                </c:pt>
                <c:pt idx="69">
                  <c:v>13.9</c:v>
                </c:pt>
                <c:pt idx="70">
                  <c:v>13.4</c:v>
                </c:pt>
                <c:pt idx="71">
                  <c:v>12.6</c:v>
                </c:pt>
                <c:pt idx="72">
                  <c:v>12.3</c:v>
                </c:pt>
                <c:pt idx="73">
                  <c:v>12.3</c:v>
                </c:pt>
                <c:pt idx="74">
                  <c:v>11.9</c:v>
                </c:pt>
                <c:pt idx="75">
                  <c:v>11.5</c:v>
                </c:pt>
                <c:pt idx="76">
                  <c:v>11</c:v>
                </c:pt>
                <c:pt idx="77">
                  <c:v>11.2</c:v>
                </c:pt>
                <c:pt idx="78">
                  <c:v>11</c:v>
                </c:pt>
                <c:pt idx="79">
                  <c:v>10.5</c:v>
                </c:pt>
                <c:pt idx="80">
                  <c:v>10.9</c:v>
                </c:pt>
                <c:pt idx="81">
                  <c:v>10.3</c:v>
                </c:pt>
                <c:pt idx="82">
                  <c:v>10.5</c:v>
                </c:pt>
                <c:pt idx="83">
                  <c:v>10.6</c:v>
                </c:pt>
                <c:pt idx="84">
                  <c:v>10.5</c:v>
                </c:pt>
                <c:pt idx="85">
                  <c:v>9.1999999999999993</c:v>
                </c:pt>
                <c:pt idx="86">
                  <c:v>9.1999999999999993</c:v>
                </c:pt>
                <c:pt idx="87">
                  <c:v>9.4</c:v>
                </c:pt>
                <c:pt idx="88">
                  <c:v>9.1999999999999993</c:v>
                </c:pt>
                <c:pt idx="89">
                  <c:v>9.6</c:v>
                </c:pt>
                <c:pt idx="90">
                  <c:v>9.8000000000000007</c:v>
                </c:pt>
                <c:pt idx="91">
                  <c:v>10.6</c:v>
                </c:pt>
                <c:pt idx="92">
                  <c:v>11.2</c:v>
                </c:pt>
                <c:pt idx="93">
                  <c:v>11</c:v>
                </c:pt>
                <c:pt idx="94">
                  <c:v>10.8</c:v>
                </c:pt>
                <c:pt idx="95">
                  <c:v>10.6</c:v>
                </c:pt>
                <c:pt idx="96">
                  <c:v>10.3</c:v>
                </c:pt>
                <c:pt idx="97">
                  <c:v>11</c:v>
                </c:pt>
                <c:pt idx="98">
                  <c:v>10.5</c:v>
                </c:pt>
                <c:pt idx="99">
                  <c:v>9.4</c:v>
                </c:pt>
                <c:pt idx="100">
                  <c:v>9.6</c:v>
                </c:pt>
                <c:pt idx="101">
                  <c:v>8.6999999999999993</c:v>
                </c:pt>
                <c:pt idx="102">
                  <c:v>9.4</c:v>
                </c:pt>
                <c:pt idx="103">
                  <c:v>9.9</c:v>
                </c:pt>
                <c:pt idx="104">
                  <c:v>9.6999999999999993</c:v>
                </c:pt>
                <c:pt idx="105">
                  <c:v>9</c:v>
                </c:pt>
                <c:pt idx="106">
                  <c:v>9.9</c:v>
                </c:pt>
                <c:pt idx="107">
                  <c:v>9.5</c:v>
                </c:pt>
                <c:pt idx="108">
                  <c:v>9.9</c:v>
                </c:pt>
                <c:pt idx="109">
                  <c:v>9.3000000000000007</c:v>
                </c:pt>
                <c:pt idx="110">
                  <c:v>9.1</c:v>
                </c:pt>
                <c:pt idx="111">
                  <c:v>8.5</c:v>
                </c:pt>
                <c:pt idx="112">
                  <c:v>8.8000000000000007</c:v>
                </c:pt>
                <c:pt idx="113">
                  <c:v>8.9</c:v>
                </c:pt>
                <c:pt idx="114">
                  <c:v>9.1</c:v>
                </c:pt>
                <c:pt idx="115">
                  <c:v>9.3000000000000007</c:v>
                </c:pt>
                <c:pt idx="116">
                  <c:v>9.6</c:v>
                </c:pt>
                <c:pt idx="117">
                  <c:v>8.6</c:v>
                </c:pt>
                <c:pt idx="118">
                  <c:v>9.5</c:v>
                </c:pt>
                <c:pt idx="119">
                  <c:v>9.8000000000000007</c:v>
                </c:pt>
                <c:pt idx="120">
                  <c:v>9.4</c:v>
                </c:pt>
                <c:pt idx="121">
                  <c:v>9.4</c:v>
                </c:pt>
                <c:pt idx="122">
                  <c:v>9.6999999999999993</c:v>
                </c:pt>
                <c:pt idx="123">
                  <c:v>9.5</c:v>
                </c:pt>
                <c:pt idx="124">
                  <c:v>9.6</c:v>
                </c:pt>
                <c:pt idx="125">
                  <c:v>9.9</c:v>
                </c:pt>
                <c:pt idx="126">
                  <c:v>9.5</c:v>
                </c:pt>
                <c:pt idx="127">
                  <c:v>9.1999999999999993</c:v>
                </c:pt>
                <c:pt idx="128">
                  <c:v>9.3000000000000007</c:v>
                </c:pt>
                <c:pt idx="129">
                  <c:v>9.6</c:v>
                </c:pt>
                <c:pt idx="130">
                  <c:v>9.1999999999999993</c:v>
                </c:pt>
                <c:pt idx="131">
                  <c:v>8.6999999999999993</c:v>
                </c:pt>
                <c:pt idx="132">
                  <c:v>9.1999999999999993</c:v>
                </c:pt>
                <c:pt idx="133">
                  <c:v>9.4</c:v>
                </c:pt>
                <c:pt idx="134">
                  <c:v>9.5</c:v>
                </c:pt>
                <c:pt idx="135">
                  <c:v>9.6</c:v>
                </c:pt>
                <c:pt idx="136">
                  <c:v>8.8000000000000007</c:v>
                </c:pt>
                <c:pt idx="137">
                  <c:v>9.1999999999999993</c:v>
                </c:pt>
                <c:pt idx="138">
                  <c:v>9.1</c:v>
                </c:pt>
                <c:pt idx="139">
                  <c:v>9.6</c:v>
                </c:pt>
                <c:pt idx="140">
                  <c:v>9.5</c:v>
                </c:pt>
                <c:pt idx="141">
                  <c:v>9.4</c:v>
                </c:pt>
                <c:pt idx="142">
                  <c:v>9.6</c:v>
                </c:pt>
                <c:pt idx="143">
                  <c:v>10.3</c:v>
                </c:pt>
                <c:pt idx="144">
                  <c:v>14.3</c:v>
                </c:pt>
              </c:numCache>
            </c:numRef>
          </c:val>
          <c:smooth val="0"/>
          <c:extLst>
            <c:ext xmlns:c16="http://schemas.microsoft.com/office/drawing/2014/chart" uri="{C3380CC4-5D6E-409C-BE32-E72D297353CC}">
              <c16:uniqueId val="{00000000-9710-472C-A92D-70CB25E60D01}"/>
            </c:ext>
          </c:extLst>
        </c:ser>
        <c:ser>
          <c:idx val="1"/>
          <c:order val="1"/>
          <c:tx>
            <c:v>Tout</c:v>
          </c:tx>
          <c:spPr>
            <a:ln w="31750" cap="rnd" cmpd="sng">
              <a:solidFill>
                <a:srgbClr val="C00000"/>
              </a:solidFill>
              <a:prstDash val="solid"/>
              <a:round/>
            </a:ln>
            <a:effectLst/>
          </c:spPr>
          <c:marker>
            <c:symbol val="circle"/>
            <c:size val="5"/>
            <c:spPr>
              <a:solidFill>
                <a:schemeClr val="accent2"/>
              </a:solidFill>
              <a:ln w="9525">
                <a:solidFill>
                  <a:schemeClr val="accent2"/>
                </a:solidFill>
              </a:ln>
              <a:effectLst/>
            </c:spPr>
          </c:marker>
          <c:cat>
            <c:numRef>
              <c:f>'Graph (1)'!$B$2:$B$146</c:f>
              <c:numCache>
                <c:formatCode>[$-409]h:mm\ AM/PM;@</c:formatCode>
                <c:ptCount val="145"/>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pt idx="144">
                  <c:v>44532.326574074075</c:v>
                </c:pt>
              </c:numCache>
            </c:numRef>
          </c:cat>
          <c:val>
            <c:numRef>
              <c:f>'Graph (1)'!$D$2:$D$146</c:f>
              <c:numCache>
                <c:formatCode>General</c:formatCode>
                <c:ptCount val="145"/>
                <c:pt idx="0">
                  <c:v>29.7</c:v>
                </c:pt>
                <c:pt idx="1">
                  <c:v>29.7</c:v>
                </c:pt>
                <c:pt idx="2">
                  <c:v>29.7</c:v>
                </c:pt>
                <c:pt idx="3">
                  <c:v>29.7</c:v>
                </c:pt>
                <c:pt idx="4">
                  <c:v>29.7</c:v>
                </c:pt>
                <c:pt idx="5">
                  <c:v>29.7</c:v>
                </c:pt>
                <c:pt idx="6">
                  <c:v>29.8</c:v>
                </c:pt>
                <c:pt idx="7">
                  <c:v>29.7</c:v>
                </c:pt>
                <c:pt idx="8">
                  <c:v>29.8</c:v>
                </c:pt>
                <c:pt idx="9">
                  <c:v>29.7</c:v>
                </c:pt>
                <c:pt idx="10">
                  <c:v>29.7</c:v>
                </c:pt>
                <c:pt idx="11">
                  <c:v>29.8</c:v>
                </c:pt>
                <c:pt idx="12">
                  <c:v>29.8</c:v>
                </c:pt>
                <c:pt idx="13">
                  <c:v>29.7</c:v>
                </c:pt>
                <c:pt idx="14">
                  <c:v>29.7</c:v>
                </c:pt>
                <c:pt idx="15">
                  <c:v>29.7</c:v>
                </c:pt>
                <c:pt idx="16">
                  <c:v>29.8</c:v>
                </c:pt>
                <c:pt idx="17">
                  <c:v>29.7</c:v>
                </c:pt>
                <c:pt idx="18">
                  <c:v>29.7</c:v>
                </c:pt>
                <c:pt idx="19">
                  <c:v>29.7</c:v>
                </c:pt>
                <c:pt idx="20">
                  <c:v>29.7</c:v>
                </c:pt>
                <c:pt idx="21">
                  <c:v>29.7</c:v>
                </c:pt>
                <c:pt idx="22">
                  <c:v>29.7</c:v>
                </c:pt>
                <c:pt idx="23">
                  <c:v>29.7</c:v>
                </c:pt>
                <c:pt idx="24">
                  <c:v>29.7</c:v>
                </c:pt>
                <c:pt idx="25">
                  <c:v>29.7</c:v>
                </c:pt>
                <c:pt idx="26">
                  <c:v>29.6</c:v>
                </c:pt>
                <c:pt idx="27">
                  <c:v>29.7</c:v>
                </c:pt>
                <c:pt idx="28">
                  <c:v>29.6</c:v>
                </c:pt>
                <c:pt idx="29">
                  <c:v>29.7</c:v>
                </c:pt>
                <c:pt idx="30">
                  <c:v>29.7</c:v>
                </c:pt>
                <c:pt idx="31">
                  <c:v>29.6</c:v>
                </c:pt>
                <c:pt idx="32">
                  <c:v>29.6</c:v>
                </c:pt>
                <c:pt idx="33">
                  <c:v>29.7</c:v>
                </c:pt>
                <c:pt idx="34">
                  <c:v>29.7</c:v>
                </c:pt>
                <c:pt idx="35">
                  <c:v>29.7</c:v>
                </c:pt>
                <c:pt idx="36">
                  <c:v>29.6</c:v>
                </c:pt>
                <c:pt idx="37">
                  <c:v>29.6</c:v>
                </c:pt>
                <c:pt idx="38">
                  <c:v>29.7</c:v>
                </c:pt>
                <c:pt idx="39">
                  <c:v>29.6</c:v>
                </c:pt>
                <c:pt idx="40">
                  <c:v>29.7</c:v>
                </c:pt>
                <c:pt idx="41">
                  <c:v>29.6</c:v>
                </c:pt>
                <c:pt idx="42">
                  <c:v>29.7</c:v>
                </c:pt>
                <c:pt idx="43">
                  <c:v>29.6</c:v>
                </c:pt>
                <c:pt idx="44">
                  <c:v>29.6</c:v>
                </c:pt>
                <c:pt idx="45">
                  <c:v>29.7</c:v>
                </c:pt>
                <c:pt idx="46">
                  <c:v>29.6</c:v>
                </c:pt>
                <c:pt idx="47">
                  <c:v>29.6</c:v>
                </c:pt>
                <c:pt idx="48">
                  <c:v>29.6</c:v>
                </c:pt>
                <c:pt idx="49">
                  <c:v>29.6</c:v>
                </c:pt>
                <c:pt idx="50">
                  <c:v>29.6</c:v>
                </c:pt>
                <c:pt idx="51">
                  <c:v>29.6</c:v>
                </c:pt>
                <c:pt idx="52">
                  <c:v>29.6</c:v>
                </c:pt>
                <c:pt idx="53">
                  <c:v>29.6</c:v>
                </c:pt>
                <c:pt idx="54">
                  <c:v>29.7</c:v>
                </c:pt>
                <c:pt idx="55">
                  <c:v>29.6</c:v>
                </c:pt>
                <c:pt idx="56">
                  <c:v>29.6</c:v>
                </c:pt>
                <c:pt idx="57">
                  <c:v>29.6</c:v>
                </c:pt>
                <c:pt idx="58">
                  <c:v>29.6</c:v>
                </c:pt>
                <c:pt idx="59">
                  <c:v>29.7</c:v>
                </c:pt>
                <c:pt idx="60">
                  <c:v>29.6</c:v>
                </c:pt>
                <c:pt idx="61">
                  <c:v>29.6</c:v>
                </c:pt>
                <c:pt idx="62">
                  <c:v>29.6</c:v>
                </c:pt>
                <c:pt idx="63">
                  <c:v>29.6</c:v>
                </c:pt>
                <c:pt idx="64">
                  <c:v>29.6</c:v>
                </c:pt>
                <c:pt idx="65">
                  <c:v>29.6</c:v>
                </c:pt>
                <c:pt idx="66">
                  <c:v>29.7</c:v>
                </c:pt>
                <c:pt idx="67">
                  <c:v>29.6</c:v>
                </c:pt>
                <c:pt idx="68">
                  <c:v>29.6</c:v>
                </c:pt>
                <c:pt idx="69">
                  <c:v>29.7</c:v>
                </c:pt>
                <c:pt idx="70">
                  <c:v>29.6</c:v>
                </c:pt>
                <c:pt idx="71">
                  <c:v>29.6</c:v>
                </c:pt>
                <c:pt idx="72">
                  <c:v>29.6</c:v>
                </c:pt>
                <c:pt idx="73">
                  <c:v>29.6</c:v>
                </c:pt>
                <c:pt idx="74">
                  <c:v>29.6</c:v>
                </c:pt>
                <c:pt idx="75">
                  <c:v>29.6</c:v>
                </c:pt>
                <c:pt idx="76">
                  <c:v>29.5</c:v>
                </c:pt>
                <c:pt idx="77">
                  <c:v>29.6</c:v>
                </c:pt>
                <c:pt idx="78">
                  <c:v>29.6</c:v>
                </c:pt>
                <c:pt idx="79">
                  <c:v>29.6</c:v>
                </c:pt>
                <c:pt idx="80">
                  <c:v>29.6</c:v>
                </c:pt>
                <c:pt idx="81">
                  <c:v>29.6</c:v>
                </c:pt>
                <c:pt idx="82">
                  <c:v>29.6</c:v>
                </c:pt>
                <c:pt idx="83">
                  <c:v>29.6</c:v>
                </c:pt>
                <c:pt idx="84">
                  <c:v>29.6</c:v>
                </c:pt>
                <c:pt idx="85">
                  <c:v>29.6</c:v>
                </c:pt>
                <c:pt idx="86">
                  <c:v>29.6</c:v>
                </c:pt>
                <c:pt idx="87">
                  <c:v>29.6</c:v>
                </c:pt>
                <c:pt idx="88">
                  <c:v>29.6</c:v>
                </c:pt>
                <c:pt idx="89">
                  <c:v>29.7</c:v>
                </c:pt>
                <c:pt idx="90">
                  <c:v>29.6</c:v>
                </c:pt>
                <c:pt idx="91">
                  <c:v>29.6</c:v>
                </c:pt>
                <c:pt idx="92">
                  <c:v>29.7</c:v>
                </c:pt>
                <c:pt idx="93">
                  <c:v>29.6</c:v>
                </c:pt>
                <c:pt idx="94">
                  <c:v>29.7</c:v>
                </c:pt>
                <c:pt idx="95">
                  <c:v>29.7</c:v>
                </c:pt>
                <c:pt idx="96">
                  <c:v>29.7</c:v>
                </c:pt>
                <c:pt idx="97">
                  <c:v>29.7</c:v>
                </c:pt>
                <c:pt idx="98">
                  <c:v>29.7</c:v>
                </c:pt>
                <c:pt idx="99">
                  <c:v>29.6</c:v>
                </c:pt>
                <c:pt idx="100">
                  <c:v>29.6</c:v>
                </c:pt>
                <c:pt idx="101">
                  <c:v>29.7</c:v>
                </c:pt>
                <c:pt idx="102">
                  <c:v>29.7</c:v>
                </c:pt>
                <c:pt idx="103">
                  <c:v>29.7</c:v>
                </c:pt>
                <c:pt idx="104">
                  <c:v>29.7</c:v>
                </c:pt>
                <c:pt idx="105">
                  <c:v>29.6</c:v>
                </c:pt>
                <c:pt idx="106">
                  <c:v>29.7</c:v>
                </c:pt>
                <c:pt idx="107">
                  <c:v>29.7</c:v>
                </c:pt>
                <c:pt idx="108">
                  <c:v>29.6</c:v>
                </c:pt>
                <c:pt idx="109">
                  <c:v>29.7</c:v>
                </c:pt>
                <c:pt idx="110">
                  <c:v>29.7</c:v>
                </c:pt>
                <c:pt idx="111">
                  <c:v>29.7</c:v>
                </c:pt>
                <c:pt idx="112">
                  <c:v>29.6</c:v>
                </c:pt>
                <c:pt idx="113">
                  <c:v>29.7</c:v>
                </c:pt>
                <c:pt idx="114">
                  <c:v>29.7</c:v>
                </c:pt>
                <c:pt idx="115">
                  <c:v>29.7</c:v>
                </c:pt>
                <c:pt idx="116">
                  <c:v>29.7</c:v>
                </c:pt>
                <c:pt idx="117">
                  <c:v>29.7</c:v>
                </c:pt>
                <c:pt idx="118">
                  <c:v>29.7</c:v>
                </c:pt>
                <c:pt idx="119">
                  <c:v>29.7</c:v>
                </c:pt>
                <c:pt idx="120">
                  <c:v>29.7</c:v>
                </c:pt>
                <c:pt idx="121">
                  <c:v>29.6</c:v>
                </c:pt>
                <c:pt idx="122">
                  <c:v>29.7</c:v>
                </c:pt>
                <c:pt idx="123">
                  <c:v>29.7</c:v>
                </c:pt>
                <c:pt idx="124">
                  <c:v>29.7</c:v>
                </c:pt>
                <c:pt idx="125">
                  <c:v>29.7</c:v>
                </c:pt>
                <c:pt idx="126">
                  <c:v>29.7</c:v>
                </c:pt>
                <c:pt idx="127">
                  <c:v>29.7</c:v>
                </c:pt>
                <c:pt idx="128">
                  <c:v>29.6</c:v>
                </c:pt>
                <c:pt idx="129">
                  <c:v>29.6</c:v>
                </c:pt>
                <c:pt idx="130">
                  <c:v>29.7</c:v>
                </c:pt>
                <c:pt idx="131">
                  <c:v>29.6</c:v>
                </c:pt>
                <c:pt idx="132">
                  <c:v>29.6</c:v>
                </c:pt>
                <c:pt idx="133">
                  <c:v>29.7</c:v>
                </c:pt>
                <c:pt idx="134">
                  <c:v>29.7</c:v>
                </c:pt>
                <c:pt idx="135">
                  <c:v>29.7</c:v>
                </c:pt>
                <c:pt idx="136">
                  <c:v>29.6</c:v>
                </c:pt>
                <c:pt idx="137">
                  <c:v>29.6</c:v>
                </c:pt>
                <c:pt idx="138">
                  <c:v>29.7</c:v>
                </c:pt>
                <c:pt idx="139">
                  <c:v>29.7</c:v>
                </c:pt>
                <c:pt idx="140">
                  <c:v>29.7</c:v>
                </c:pt>
                <c:pt idx="141">
                  <c:v>29.7</c:v>
                </c:pt>
                <c:pt idx="142">
                  <c:v>29.7</c:v>
                </c:pt>
                <c:pt idx="143">
                  <c:v>29.7</c:v>
                </c:pt>
                <c:pt idx="144">
                  <c:v>29.6</c:v>
                </c:pt>
              </c:numCache>
            </c:numRef>
          </c:val>
          <c:smooth val="0"/>
          <c:extLst>
            <c:ext xmlns:c16="http://schemas.microsoft.com/office/drawing/2014/chart" uri="{C3380CC4-5D6E-409C-BE32-E72D297353CC}">
              <c16:uniqueId val="{00000001-9710-472C-A92D-70CB25E60D01}"/>
            </c:ext>
          </c:extLst>
        </c:ser>
        <c:dLbls>
          <c:showLegendKey val="0"/>
          <c:showVal val="0"/>
          <c:showCatName val="0"/>
          <c:showSerName val="0"/>
          <c:showPercent val="0"/>
          <c:showBubbleSize val="0"/>
        </c:dLbls>
        <c:marker val="1"/>
        <c:smooth val="0"/>
        <c:axId val="-1738628480"/>
        <c:axId val="-1738626848"/>
      </c:lineChart>
      <c:catAx>
        <c:axId val="-17386284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Time (hr) </a:t>
                </a:r>
              </a:p>
            </c:rich>
          </c:tx>
          <c:layout>
            <c:manualLayout>
              <c:xMode val="edge"/>
              <c:yMode val="edge"/>
              <c:x val="0.46386648624200327"/>
              <c:y val="0.784976398674566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409]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6848"/>
        <c:crosses val="autoZero"/>
        <c:auto val="1"/>
        <c:lblAlgn val="ctr"/>
        <c:lblOffset val="100"/>
        <c:tickLblSkip val="20"/>
        <c:noMultiLvlLbl val="0"/>
      </c:catAx>
      <c:valAx>
        <c:axId val="-173862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 ( ℃ )</a:t>
                </a:r>
              </a:p>
            </c:rich>
          </c:tx>
          <c:layout>
            <c:manualLayout>
              <c:xMode val="edge"/>
              <c:yMode val="edge"/>
              <c:x val="3.7790661674367253E-2"/>
              <c:y val="0.3771215553249178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8480"/>
        <c:crosses val="autoZero"/>
        <c:crossBetween val="between"/>
      </c:valAx>
      <c:spPr>
        <a:noFill/>
        <a:ln w="15875">
          <a:solidFill>
            <a:schemeClr val="tx1"/>
          </a:solidFill>
        </a:ln>
        <a:effectLst/>
      </c:spPr>
    </c:plotArea>
    <c:legend>
      <c:legendPos val="l"/>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2112828012426161"/>
          <c:y val="0.51096105374211631"/>
          <c:w val="0.14524678297415677"/>
          <c:h val="0.140590365951242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47988" cy="5302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defTabSz="911225" eaLnBrk="0" hangingPunct="0">
              <a:defRPr sz="1200">
                <a:latin typeface="Arial" charset="0"/>
              </a:defRPr>
            </a:lvl1pPr>
          </a:lstStyle>
          <a:p>
            <a:pPr>
              <a:defRPr/>
            </a:pPr>
            <a:endParaRPr lang="en-GB"/>
          </a:p>
        </p:txBody>
      </p:sp>
      <p:sp>
        <p:nvSpPr>
          <p:cNvPr id="184323" name="Rectangle 3"/>
          <p:cNvSpPr>
            <a:spLocks noGrp="1" noChangeArrowheads="1"/>
          </p:cNvSpPr>
          <p:nvPr>
            <p:ph type="dt" sz="quarter" idx="1"/>
          </p:nvPr>
        </p:nvSpPr>
        <p:spPr bwMode="auto">
          <a:xfrm>
            <a:off x="3856038" y="0"/>
            <a:ext cx="2871787" cy="5302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algn="r" defTabSz="911225" eaLnBrk="0" hangingPunct="0">
              <a:defRPr sz="1200">
                <a:latin typeface="Arial" charset="0"/>
              </a:defRPr>
            </a:lvl1pPr>
          </a:lstStyle>
          <a:p>
            <a:pPr>
              <a:defRPr/>
            </a:pPr>
            <a:fld id="{A4978F92-405C-4C63-84B6-5665D310A71E}" type="datetime1">
              <a:rPr lang="en-US" smtClean="0"/>
              <a:t>11/18/2024</a:t>
            </a:fld>
            <a:endParaRPr lang="en-GB"/>
          </a:p>
        </p:txBody>
      </p:sp>
      <p:sp>
        <p:nvSpPr>
          <p:cNvPr id="184324" name="Rectangle 4"/>
          <p:cNvSpPr>
            <a:spLocks noGrp="1" noChangeArrowheads="1"/>
          </p:cNvSpPr>
          <p:nvPr>
            <p:ph type="ftr" sz="quarter" idx="2"/>
          </p:nvPr>
        </p:nvSpPr>
        <p:spPr bwMode="auto">
          <a:xfrm>
            <a:off x="0" y="9399588"/>
            <a:ext cx="2947988" cy="455612"/>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defTabSz="911225" eaLnBrk="0" hangingPunct="0">
              <a:defRPr sz="1200">
                <a:latin typeface="Arial" charset="0"/>
              </a:defRPr>
            </a:lvl1pPr>
          </a:lstStyle>
          <a:p>
            <a:pPr>
              <a:defRPr/>
            </a:pPr>
            <a:r>
              <a:rPr lang="ar-IQ"/>
              <a:t>ندوة علمية في كلية الهندسة الخوارزمي عام 2023</a:t>
            </a:r>
            <a:endParaRPr lang="en-GB"/>
          </a:p>
        </p:txBody>
      </p:sp>
      <p:sp>
        <p:nvSpPr>
          <p:cNvPr id="184325" name="Rectangle 5"/>
          <p:cNvSpPr>
            <a:spLocks noGrp="1" noChangeArrowheads="1"/>
          </p:cNvSpPr>
          <p:nvPr>
            <p:ph type="sldNum" sz="quarter" idx="3"/>
          </p:nvPr>
        </p:nvSpPr>
        <p:spPr bwMode="auto">
          <a:xfrm>
            <a:off x="3856038" y="9399588"/>
            <a:ext cx="2871787" cy="455612"/>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algn="r" defTabSz="911225" eaLnBrk="0" hangingPunct="0">
              <a:defRPr sz="1200"/>
            </a:lvl1pPr>
          </a:lstStyle>
          <a:p>
            <a:pPr>
              <a:defRPr/>
            </a:pPr>
            <a:fld id="{42183BBC-CA2C-40CC-AA5A-4A0631E78DE9}" type="slidenum">
              <a:rPr lang="en-GB" altLang="en-US"/>
              <a:pPr>
                <a:defRPr/>
              </a:pPr>
              <a:t>‹#›</a:t>
            </a:fld>
            <a:endParaRPr lang="en-GB" altLang="en-US"/>
          </a:p>
        </p:txBody>
      </p:sp>
    </p:spTree>
    <p:extLst>
      <p:ext uri="{BB962C8B-B14F-4D97-AF65-F5344CB8AC3E}">
        <p14:creationId xmlns:p14="http://schemas.microsoft.com/office/powerpoint/2010/main" val="73227164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47107" name="Rectangle 3"/>
          <p:cNvSpPr>
            <a:spLocks noGrp="1" noChangeArrowheads="1"/>
          </p:cNvSpPr>
          <p:nvPr>
            <p:ph type="dt" idx="1"/>
          </p:nvPr>
        </p:nvSpPr>
        <p:spPr bwMode="auto">
          <a:xfrm>
            <a:off x="3821113" y="0"/>
            <a:ext cx="2922587" cy="493713"/>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algn="r" defTabSz="911225" eaLnBrk="0" hangingPunct="0">
              <a:defRPr sz="1200">
                <a:latin typeface="Times New Roman" pitchFamily="18" charset="0"/>
              </a:defRPr>
            </a:lvl1pPr>
          </a:lstStyle>
          <a:p>
            <a:pPr>
              <a:defRPr/>
            </a:pPr>
            <a:fld id="{F70C16EE-58E4-4BB5-8C80-14022FA11665}" type="datetime1">
              <a:rPr lang="en-US" smtClean="0"/>
              <a:t>11/18/2024</a:t>
            </a:fld>
            <a:endParaRPr lang="en-GB"/>
          </a:p>
        </p:txBody>
      </p:sp>
      <p:sp>
        <p:nvSpPr>
          <p:cNvPr id="3076" name="Rectangle 4"/>
          <p:cNvSpPr>
            <a:spLocks noGrp="1" noRot="1" noChangeAspect="1" noChangeArrowheads="1" noTextEdit="1"/>
          </p:cNvSpPr>
          <p:nvPr>
            <p:ph type="sldImg" idx="2"/>
          </p:nvPr>
        </p:nvSpPr>
        <p:spPr bwMode="auto">
          <a:xfrm>
            <a:off x="906463" y="742950"/>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898525" y="4691063"/>
            <a:ext cx="4946650" cy="44418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110" name="Rectangle 6"/>
          <p:cNvSpPr>
            <a:spLocks noGrp="1" noChangeArrowheads="1"/>
          </p:cNvSpPr>
          <p:nvPr>
            <p:ph type="ftr" sz="quarter" idx="4"/>
          </p:nvPr>
        </p:nvSpPr>
        <p:spPr bwMode="auto">
          <a:xfrm>
            <a:off x="0" y="9382125"/>
            <a:ext cx="2922588" cy="493713"/>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defTabSz="911225" eaLnBrk="0" hangingPunct="0">
              <a:defRPr sz="1200">
                <a:latin typeface="Times New Roman" pitchFamily="18" charset="0"/>
              </a:defRPr>
            </a:lvl1pPr>
          </a:lstStyle>
          <a:p>
            <a:pPr>
              <a:defRPr/>
            </a:pPr>
            <a:r>
              <a:rPr lang="ar-IQ"/>
              <a:t>ندوة علمية في كلية الهندسة الخوارزمي عام 2023</a:t>
            </a:r>
            <a:endParaRPr lang="en-GB"/>
          </a:p>
        </p:txBody>
      </p:sp>
      <p:sp>
        <p:nvSpPr>
          <p:cNvPr id="47111" name="Rectangle 7"/>
          <p:cNvSpPr>
            <a:spLocks noGrp="1" noChangeArrowheads="1"/>
          </p:cNvSpPr>
          <p:nvPr>
            <p:ph type="sldNum" sz="quarter" idx="5"/>
          </p:nvPr>
        </p:nvSpPr>
        <p:spPr bwMode="auto">
          <a:xfrm>
            <a:off x="3821113" y="9382125"/>
            <a:ext cx="2922587" cy="493713"/>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algn="r" defTabSz="911225" eaLnBrk="0" hangingPunct="0">
              <a:defRPr sz="1200">
                <a:latin typeface="Times New Roman" panose="02020603050405020304" pitchFamily="18" charset="0"/>
              </a:defRPr>
            </a:lvl1pPr>
          </a:lstStyle>
          <a:p>
            <a:pPr>
              <a:defRPr/>
            </a:pPr>
            <a:fld id="{19466AD9-BD87-4A17-B0CE-CE525B8E1AD2}" type="slidenum">
              <a:rPr lang="en-GB" altLang="en-US"/>
              <a:pPr>
                <a:defRPr/>
              </a:pPr>
              <a:t>‹#›</a:t>
            </a:fld>
            <a:endParaRPr lang="en-GB" altLang="en-US"/>
          </a:p>
        </p:txBody>
      </p:sp>
    </p:spTree>
    <p:extLst>
      <p:ext uri="{BB962C8B-B14F-4D97-AF65-F5344CB8AC3E}">
        <p14:creationId xmlns:p14="http://schemas.microsoft.com/office/powerpoint/2010/main" val="28559399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BF6D39AC-235A-4D24-8342-92581E5BA2EB}"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777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17</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16BCE889-EFCB-465E-BB00-D5363200AD7E}"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83037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18</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EA1661A1-E26D-4141-82CF-869290F4557D}"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15264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19</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69C1EA61-F3EF-4523-B429-E88ECC6C0F3C}"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53095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21</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5217F4BE-2364-4C26-B0EA-15BA72689DD2}"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81769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22</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9671DF51-4811-40D2-B77F-336C9D3032E6}"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36738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23</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4C85A850-3255-4FC7-87FC-E20AC8FF6253}"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41527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24</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A2F80183-ACDD-4A24-9EBF-D78F7BC97C47}"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69677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30</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06DD021-A6C1-43C5-B611-6654B94EA712}"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80979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466AD9-BD87-4A17-B0CE-CE525B8E1AD2}" type="slidenum">
              <a:rPr lang="en-GB" altLang="en-US" smtClean="0"/>
              <a:pPr>
                <a:defRPr/>
              </a:pPr>
              <a:t>31</a:t>
            </a:fld>
            <a:endParaRPr lang="en-GB" altLang="en-US"/>
          </a:p>
        </p:txBody>
      </p:sp>
      <p:sp>
        <p:nvSpPr>
          <p:cNvPr id="5" name="Date Placeholder 4"/>
          <p:cNvSpPr>
            <a:spLocks noGrp="1"/>
          </p:cNvSpPr>
          <p:nvPr>
            <p:ph type="dt" idx="11"/>
          </p:nvPr>
        </p:nvSpPr>
        <p:spPr/>
        <p:txBody>
          <a:bodyPr/>
          <a:lstStyle/>
          <a:p>
            <a:pPr>
              <a:defRPr/>
            </a:pPr>
            <a:fld id="{97462357-CC2B-4398-8F4B-0952B210EB0C}" type="datetime1">
              <a:rPr lang="en-US" smtClean="0"/>
              <a:t>11/18/2024</a:t>
            </a:fld>
            <a:endParaRPr lang="en-GB"/>
          </a:p>
        </p:txBody>
      </p:sp>
      <p:sp>
        <p:nvSpPr>
          <p:cNvPr id="6" name="Footer Placeholder 5"/>
          <p:cNvSpPr>
            <a:spLocks noGrp="1"/>
          </p:cNvSpPr>
          <p:nvPr>
            <p:ph type="ftr" sz="quarter" idx="12"/>
          </p:nvPr>
        </p:nvSpPr>
        <p:spPr/>
        <p:txBody>
          <a:bodyPr/>
          <a:lstStyle/>
          <a:p>
            <a:pPr>
              <a:defRPr/>
            </a:pPr>
            <a:r>
              <a:rPr lang="ar-IQ"/>
              <a:t>ندوة علمية في كلية الهندسة الخوارزمي عام 2023</a:t>
            </a:r>
            <a:endParaRPr lang="en-GB"/>
          </a:p>
        </p:txBody>
      </p:sp>
      <p:sp>
        <p:nvSpPr>
          <p:cNvPr id="7" name="Header Placeholder 6"/>
          <p:cNvSpPr>
            <a:spLocks noGrp="1"/>
          </p:cNvSpPr>
          <p:nvPr>
            <p:ph type="hdr" sz="quarter" idx="13"/>
          </p:nvPr>
        </p:nvSpPr>
        <p:spPr/>
        <p:txBody>
          <a:bodyPr/>
          <a:lstStyle/>
          <a:p>
            <a:pPr>
              <a:defRPr/>
            </a:pPr>
            <a:endParaRPr lang="en-GB"/>
          </a:p>
        </p:txBody>
      </p:sp>
    </p:spTree>
    <p:extLst>
      <p:ext uri="{BB962C8B-B14F-4D97-AF65-F5344CB8AC3E}">
        <p14:creationId xmlns:p14="http://schemas.microsoft.com/office/powerpoint/2010/main" val="192013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34</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EDA297A-7316-4A5B-B070-DB46935F6D0A}"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4500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8</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145E3E8A-0C91-4504-9E9E-BCAB3148CADD}"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02978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35</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8CE193B7-D68E-4B64-B06C-1B23E0E14094}"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86665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DA5ECEC-DFEA-46B5-BE09-F215845604D2}"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34222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10</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43DB83B7-412F-41E6-BC68-0900A8C5E738}"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52392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11</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3314911D-AEAF-4551-8B24-5EDFEFB118EB}"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88414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65674E6D-6782-4547-9D3A-FC04CE727441}"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87455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13</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FFD9D04D-DEEB-45D3-BA59-35AFBC13257D}"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39082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15</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7A8CD4E8-0453-4D42-8F9F-7A42CB1B1758}"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7208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16</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AB428595-5C91-4CBA-9AE6-B833BCCAEBB8}" type="datetime1">
              <a:rPr lang="en-US" smtClean="0"/>
              <a:t>11/18/2024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477267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13" descr="coloured-dots-side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2025" y="0"/>
            <a:ext cx="172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947" name="Rectangle 3075"/>
          <p:cNvSpPr>
            <a:spLocks noGrp="1" noChangeArrowheads="1"/>
          </p:cNvSpPr>
          <p:nvPr>
            <p:ph type="ctrTitle"/>
          </p:nvPr>
        </p:nvSpPr>
        <p:spPr bwMode="auto">
          <a:xfrm>
            <a:off x="315913" y="466725"/>
            <a:ext cx="6781800" cy="2133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4800"/>
            </a:lvl1pPr>
          </a:lstStyle>
          <a:p>
            <a:r>
              <a:rPr lang="en-GB" altLang="en-US"/>
              <a:t>Click to edit Master title style</a:t>
            </a:r>
          </a:p>
        </p:txBody>
      </p:sp>
      <p:sp>
        <p:nvSpPr>
          <p:cNvPr id="594948" name="Rectangle 3076"/>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Tree>
    <p:extLst>
      <p:ext uri="{BB962C8B-B14F-4D97-AF65-F5344CB8AC3E}">
        <p14:creationId xmlns:p14="http://schemas.microsoft.com/office/powerpoint/2010/main" val="282162783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51965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180229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255611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23183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352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962400" y="1600200"/>
            <a:ext cx="3352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279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757563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4298079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53429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338726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05617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57200" y="1600200"/>
            <a:ext cx="6858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7" name="Picture 40" descr="coloured-dots-sideba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5050" y="571500"/>
            <a:ext cx="1724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41"/>
          <p:cNvSpPr>
            <a:spLocks noChangeShapeType="1"/>
          </p:cNvSpPr>
          <p:nvPr userDrawn="1"/>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14"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ransition>
    <p:wipe dir="r"/>
  </p:transition>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2931F-5777-4FB5-90E9-B59095CB6D7D}"/>
              </a:ext>
            </a:extLst>
          </p:cNvPr>
          <p:cNvSpPr>
            <a:spLocks noGrp="1"/>
          </p:cNvSpPr>
          <p:nvPr>
            <p:ph idx="1"/>
          </p:nvPr>
        </p:nvSpPr>
        <p:spPr>
          <a:xfrm>
            <a:off x="457200" y="260648"/>
            <a:ext cx="6858000" cy="5870277"/>
          </a:xfrm>
        </p:spPr>
        <p:txBody>
          <a:bodyPr/>
          <a:lstStyle/>
          <a:p>
            <a:pPr algn="ctr" rtl="1"/>
            <a:endParaRPr lang="ar-IQ" sz="3600" b="1" dirty="0"/>
          </a:p>
          <a:p>
            <a:pPr marL="0" indent="0" algn="ctr" rtl="1">
              <a:buNone/>
            </a:pPr>
            <a:r>
              <a:rPr lang="en-US" sz="3200" b="1" dirty="0"/>
              <a:t>Geothermal Energy </a:t>
            </a:r>
          </a:p>
          <a:p>
            <a:pPr algn="ctr" rtl="1"/>
            <a:endParaRPr lang="en-US" sz="3200" dirty="0"/>
          </a:p>
          <a:p>
            <a:pPr marL="0" indent="0" algn="ctr" rtl="1">
              <a:buNone/>
            </a:pPr>
            <a:r>
              <a:rPr lang="en-US" sz="3200" b="1" dirty="0">
                <a:solidFill>
                  <a:srgbClr val="0070C0"/>
                </a:solidFill>
              </a:rPr>
              <a:t>“New Project in Al- </a:t>
            </a:r>
            <a:r>
              <a:rPr lang="en-US" sz="3200" b="1" dirty="0" err="1">
                <a:solidFill>
                  <a:srgbClr val="0070C0"/>
                </a:solidFill>
              </a:rPr>
              <a:t>Alkhwarzmi</a:t>
            </a:r>
            <a:r>
              <a:rPr lang="en-US" sz="3200" b="1" dirty="0">
                <a:solidFill>
                  <a:srgbClr val="0070C0"/>
                </a:solidFill>
              </a:rPr>
              <a:t> College of Engineering “</a:t>
            </a:r>
            <a:endParaRPr lang="ar-IQ" sz="3200" b="1" dirty="0">
              <a:solidFill>
                <a:srgbClr val="0070C0"/>
              </a:solidFill>
            </a:endParaRPr>
          </a:p>
          <a:p>
            <a:pPr algn="ctr" rtl="1"/>
            <a:endParaRPr lang="ar-IQ" sz="3200" b="1" u="sng" dirty="0"/>
          </a:p>
          <a:p>
            <a:pPr marL="0" indent="0" algn="ctr" rtl="1">
              <a:buNone/>
            </a:pPr>
            <a:endParaRPr lang="en-US" sz="3200" dirty="0"/>
          </a:p>
          <a:p>
            <a:pPr marL="0" lvl="0" indent="0" algn="ctr" rtl="1">
              <a:buNone/>
            </a:pPr>
            <a:r>
              <a:rPr lang="ar-IQ" sz="3200" b="1" dirty="0"/>
              <a:t>أ. د محمد عبد عطية السراج / كلية الهندسة الخوارزمي / جامعة بغداد </a:t>
            </a:r>
            <a:endParaRPr lang="en-US" sz="3200" b="1" dirty="0"/>
          </a:p>
          <a:p>
            <a:pPr marL="0" lvl="0" indent="0" algn="ctr" rtl="1">
              <a:buNone/>
            </a:pPr>
            <a:r>
              <a:rPr lang="en-US" sz="3200" b="1" dirty="0"/>
              <a:t>25 / </a:t>
            </a:r>
            <a:r>
              <a:rPr lang="en-US" sz="3200" b="1"/>
              <a:t>11 / </a:t>
            </a:r>
            <a:r>
              <a:rPr lang="en-US" sz="3200" b="1" dirty="0"/>
              <a:t>2024</a:t>
            </a:r>
            <a:r>
              <a:rPr lang="ar-IQ" sz="3200" b="1" dirty="0"/>
              <a:t> </a:t>
            </a:r>
          </a:p>
          <a:p>
            <a:pPr marL="0" indent="0">
              <a:buNone/>
            </a:pPr>
            <a:endParaRPr lang="en-US" dirty="0"/>
          </a:p>
        </p:txBody>
      </p:sp>
    </p:spTree>
    <p:extLst>
      <p:ext uri="{BB962C8B-B14F-4D97-AF65-F5344CB8AC3E}">
        <p14:creationId xmlns:p14="http://schemas.microsoft.com/office/powerpoint/2010/main" val="202307835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404664"/>
            <a:ext cx="7171651" cy="6453336"/>
          </a:xfrm>
        </p:spPr>
        <p:txBody>
          <a:bodyPr>
            <a:noAutofit/>
          </a:bodyPr>
          <a:lstStyle/>
          <a:p>
            <a:pPr algn="ctr" rtl="1"/>
            <a:endParaRPr lang="en-US" sz="2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980728"/>
            <a:ext cx="7027635" cy="4896544"/>
          </a:xfrm>
          <a:prstGeom prst="rect">
            <a:avLst/>
          </a:prstGeom>
          <a:noFill/>
        </p:spPr>
      </p:pic>
    </p:spTree>
    <p:extLst>
      <p:ext uri="{BB962C8B-B14F-4D97-AF65-F5344CB8AC3E}">
        <p14:creationId xmlns:p14="http://schemas.microsoft.com/office/powerpoint/2010/main" val="40919734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332656"/>
            <a:ext cx="7171651" cy="6525344"/>
          </a:xfrm>
        </p:spPr>
        <p:txBody>
          <a:bodyPr>
            <a:noAutofit/>
          </a:bodyPr>
          <a:lstStyle/>
          <a:p>
            <a:pPr lvl="0" algn="r">
              <a:spcBef>
                <a:spcPct val="0"/>
              </a:spcBef>
              <a:buClrTx/>
              <a:buSzTx/>
              <a:tabLst>
                <a:tab pos="4457700" algn="l"/>
              </a:tabLst>
            </a:pPr>
            <a:r>
              <a:rPr lang="ar-IQ" altLang="en-US" sz="2000" b="1" u="sng" dirty="0">
                <a:latin typeface="Calibri" panose="020F0502020204030204" pitchFamily="34" charset="0"/>
                <a:ea typeface="Calibri" panose="020F0502020204030204" pitchFamily="34" charset="0"/>
                <a:cs typeface="Arial" panose="020B0604020202020204" pitchFamily="34" charset="0"/>
              </a:rPr>
              <a:t>الكلفة التخمينية للمشروع :</a:t>
            </a:r>
            <a:endParaRPr lang="en-US" alt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17864654"/>
              </p:ext>
            </p:extLst>
          </p:nvPr>
        </p:nvGraphicFramePr>
        <p:xfrm>
          <a:off x="179512" y="908720"/>
          <a:ext cx="7200776" cy="5184107"/>
        </p:xfrm>
        <a:graphic>
          <a:graphicData uri="http://schemas.openxmlformats.org/drawingml/2006/table">
            <a:tbl>
              <a:tblPr rtl="1" firstRow="1" firstCol="1" bandRow="1">
                <a:tableStyleId>{5C22544A-7EE6-4342-B048-85BDC9FD1C3A}</a:tableStyleId>
              </a:tblPr>
              <a:tblGrid>
                <a:gridCol w="1886916">
                  <a:extLst>
                    <a:ext uri="{9D8B030D-6E8A-4147-A177-3AD203B41FA5}">
                      <a16:colId xmlns:a16="http://schemas.microsoft.com/office/drawing/2014/main" val="20000"/>
                    </a:ext>
                  </a:extLst>
                </a:gridCol>
                <a:gridCol w="2431390">
                  <a:extLst>
                    <a:ext uri="{9D8B030D-6E8A-4147-A177-3AD203B41FA5}">
                      <a16:colId xmlns:a16="http://schemas.microsoft.com/office/drawing/2014/main" val="20001"/>
                    </a:ext>
                  </a:extLst>
                </a:gridCol>
                <a:gridCol w="630242">
                  <a:extLst>
                    <a:ext uri="{9D8B030D-6E8A-4147-A177-3AD203B41FA5}">
                      <a16:colId xmlns:a16="http://schemas.microsoft.com/office/drawing/2014/main" val="20002"/>
                    </a:ext>
                  </a:extLst>
                </a:gridCol>
                <a:gridCol w="2252228">
                  <a:extLst>
                    <a:ext uri="{9D8B030D-6E8A-4147-A177-3AD203B41FA5}">
                      <a16:colId xmlns:a16="http://schemas.microsoft.com/office/drawing/2014/main" val="20003"/>
                    </a:ext>
                  </a:extLst>
                </a:gridCol>
              </a:tblGrid>
              <a:tr h="372837">
                <a:tc>
                  <a:txBody>
                    <a:bodyPr/>
                    <a:lstStyle/>
                    <a:p>
                      <a:pPr marL="0" marR="0" algn="r" rtl="1">
                        <a:lnSpc>
                          <a:spcPct val="115000"/>
                        </a:lnSpc>
                        <a:spcBef>
                          <a:spcPts val="0"/>
                        </a:spcBef>
                        <a:spcAft>
                          <a:spcPts val="0"/>
                        </a:spcAft>
                        <a:tabLst>
                          <a:tab pos="4457700" algn="l"/>
                        </a:tabLst>
                      </a:pPr>
                      <a:r>
                        <a:rPr lang="ar-IQ" sz="1500" dirty="0">
                          <a:effectLst/>
                        </a:rPr>
                        <a:t>اسم المادة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المواصفات</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المنشا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الكلفة التخمينية( دينار عراقي)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0"/>
                  </a:ext>
                </a:extLst>
              </a:tr>
              <a:tr h="372837">
                <a:tc>
                  <a:txBody>
                    <a:bodyPr/>
                    <a:lstStyle/>
                    <a:p>
                      <a:pPr marL="0" marR="0" algn="r" rtl="1">
                        <a:lnSpc>
                          <a:spcPct val="115000"/>
                        </a:lnSpc>
                        <a:spcBef>
                          <a:spcPts val="0"/>
                        </a:spcBef>
                        <a:spcAft>
                          <a:spcPts val="0"/>
                        </a:spcAft>
                        <a:tabLst>
                          <a:tab pos="4457700" algn="l"/>
                        </a:tabLst>
                      </a:pPr>
                      <a:r>
                        <a:rPr lang="ar-IQ" sz="1500">
                          <a:effectLst/>
                        </a:rPr>
                        <a:t>مسجل بيانات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32 متحسس حرارة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1,200,000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1"/>
                  </a:ext>
                </a:extLst>
              </a:tr>
              <a:tr h="372837">
                <a:tc>
                  <a:txBody>
                    <a:bodyPr/>
                    <a:lstStyle/>
                    <a:p>
                      <a:pPr marL="0" marR="0" algn="r" rtl="1">
                        <a:lnSpc>
                          <a:spcPct val="115000"/>
                        </a:lnSpc>
                        <a:spcBef>
                          <a:spcPts val="0"/>
                        </a:spcBef>
                        <a:spcAft>
                          <a:spcPts val="0"/>
                        </a:spcAft>
                        <a:tabLst>
                          <a:tab pos="4457700" algn="l"/>
                        </a:tabLst>
                      </a:pPr>
                      <a:r>
                        <a:rPr lang="ar-IQ" sz="1500" dirty="0">
                          <a:effectLst/>
                        </a:rPr>
                        <a:t>مقياس ضغط</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رقمي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250,000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2"/>
                  </a:ext>
                </a:extLst>
              </a:tr>
              <a:tr h="745673">
                <a:tc>
                  <a:txBody>
                    <a:bodyPr/>
                    <a:lstStyle/>
                    <a:p>
                      <a:pPr marL="0" marR="0" algn="r" rtl="1">
                        <a:lnSpc>
                          <a:spcPct val="115000"/>
                        </a:lnSpc>
                        <a:spcBef>
                          <a:spcPts val="0"/>
                        </a:spcBef>
                        <a:spcAft>
                          <a:spcPts val="0"/>
                        </a:spcAft>
                        <a:tabLst>
                          <a:tab pos="4457700" algn="l"/>
                        </a:tabLst>
                      </a:pPr>
                      <a:r>
                        <a:rPr lang="ar-IQ" sz="1500">
                          <a:effectLst/>
                        </a:rPr>
                        <a:t>نظام ارصاد جوي متكامل</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قياس سرعة الهواء-الرطوبة-الاشعاع الشمسي-حرارة التربة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3,000,000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3"/>
                  </a:ext>
                </a:extLst>
              </a:tr>
              <a:tr h="745673">
                <a:tc>
                  <a:txBody>
                    <a:bodyPr/>
                    <a:lstStyle/>
                    <a:p>
                      <a:pPr marL="0" marR="0" algn="r" rtl="1">
                        <a:lnSpc>
                          <a:spcPct val="115000"/>
                        </a:lnSpc>
                        <a:spcBef>
                          <a:spcPts val="0"/>
                        </a:spcBef>
                        <a:spcAft>
                          <a:spcPts val="0"/>
                        </a:spcAft>
                        <a:tabLst>
                          <a:tab pos="4457700" algn="l"/>
                        </a:tabLst>
                      </a:pPr>
                      <a:r>
                        <a:rPr lang="ar-IQ" sz="1500">
                          <a:effectLst/>
                        </a:rPr>
                        <a:t>انابيب بلاستيك مع الصمامات والربط</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dirty="0">
                          <a:effectLst/>
                        </a:rPr>
                        <a:t>4 انج – 3 انج-2 انج</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مصري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4"/>
                  </a:ext>
                </a:extLst>
              </a:tr>
              <a:tr h="745673">
                <a:tc>
                  <a:txBody>
                    <a:bodyPr/>
                    <a:lstStyle/>
                    <a:p>
                      <a:pPr marL="0" marR="0" algn="r" rtl="1">
                        <a:lnSpc>
                          <a:spcPct val="115000"/>
                        </a:lnSpc>
                        <a:spcBef>
                          <a:spcPts val="0"/>
                        </a:spcBef>
                        <a:spcAft>
                          <a:spcPts val="0"/>
                        </a:spcAft>
                        <a:tabLst>
                          <a:tab pos="4457700" algn="l"/>
                        </a:tabLst>
                      </a:pPr>
                      <a:r>
                        <a:rPr lang="ar-IQ" sz="1500">
                          <a:effectLst/>
                        </a:rPr>
                        <a:t>اعمال مدنية وميكانيكية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حفر عمق 3 متر وربط منظومة المبادل الحراري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5"/>
                  </a:ext>
                </a:extLst>
              </a:tr>
              <a:tr h="710066">
                <a:tc>
                  <a:txBody>
                    <a:bodyPr/>
                    <a:lstStyle/>
                    <a:p>
                      <a:pPr marL="0" marR="0" algn="r" rtl="1">
                        <a:lnSpc>
                          <a:spcPct val="115000"/>
                        </a:lnSpc>
                        <a:spcBef>
                          <a:spcPts val="0"/>
                        </a:spcBef>
                        <a:spcAft>
                          <a:spcPts val="0"/>
                        </a:spcAft>
                        <a:tabLst>
                          <a:tab pos="4457700" algn="l"/>
                        </a:tabLst>
                      </a:pPr>
                      <a:r>
                        <a:rPr lang="ar-IQ" sz="1500">
                          <a:effectLst/>
                        </a:rPr>
                        <a:t>الواح شمسية خلية كهربائية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مساحة 2 متر مربع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500,000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6"/>
                  </a:ext>
                </a:extLst>
              </a:tr>
              <a:tr h="372837">
                <a:tc>
                  <a:txBody>
                    <a:bodyPr/>
                    <a:lstStyle/>
                    <a:p>
                      <a:pPr marL="0" marR="0" algn="r" rtl="1">
                        <a:lnSpc>
                          <a:spcPct val="115000"/>
                        </a:lnSpc>
                        <a:spcBef>
                          <a:spcPts val="0"/>
                        </a:spcBef>
                        <a:spcAft>
                          <a:spcPts val="0"/>
                        </a:spcAft>
                        <a:tabLst>
                          <a:tab pos="4457700" algn="l"/>
                        </a:tabLst>
                      </a:pPr>
                      <a:r>
                        <a:rPr lang="ar-IQ" sz="1500">
                          <a:effectLst/>
                        </a:rPr>
                        <a:t>ساحبة هواء متغيرة السرع</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0-10 m/s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150,000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7"/>
                  </a:ext>
                </a:extLst>
              </a:tr>
              <a:tr h="372837">
                <a:tc>
                  <a:txBody>
                    <a:bodyPr/>
                    <a:lstStyle/>
                    <a:p>
                      <a:pPr marL="0" marR="0" algn="r" rtl="1">
                        <a:lnSpc>
                          <a:spcPct val="115000"/>
                        </a:lnSpc>
                        <a:spcBef>
                          <a:spcPts val="0"/>
                        </a:spcBef>
                        <a:spcAft>
                          <a:spcPts val="0"/>
                        </a:spcAft>
                        <a:tabLst>
                          <a:tab pos="4457700" algn="l"/>
                        </a:tabLst>
                      </a:pPr>
                      <a:r>
                        <a:rPr lang="ar-IQ" sz="1500">
                          <a:effectLst/>
                        </a:rPr>
                        <a:t>حاسبة لاب توب مع طابعة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مواصفات عادية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600,000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8"/>
                  </a:ext>
                </a:extLst>
              </a:tr>
              <a:tr h="372837">
                <a:tc>
                  <a:txBody>
                    <a:bodyPr/>
                    <a:lstStyle/>
                    <a:p>
                      <a:pPr marL="0" marR="0" algn="r" rtl="1">
                        <a:lnSpc>
                          <a:spcPct val="115000"/>
                        </a:lnSpc>
                        <a:spcBef>
                          <a:spcPts val="0"/>
                        </a:spcBef>
                        <a:spcAft>
                          <a:spcPts val="0"/>
                        </a:spcAft>
                        <a:tabLst>
                          <a:tab pos="4457700" algn="l"/>
                        </a:tabLst>
                      </a:pPr>
                      <a:r>
                        <a:rPr lang="ar-IQ" sz="1500">
                          <a:effectLst/>
                        </a:rPr>
                        <a:t>المجموع ( مليون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dirty="0">
                          <a:effectLst/>
                        </a:rPr>
                        <a:t>8,200,000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9"/>
                  </a:ext>
                </a:extLst>
              </a:tr>
            </a:tbl>
          </a:graphicData>
        </a:graphic>
      </p:graphicFrame>
      <p:sp>
        <p:nvSpPr>
          <p:cNvPr id="6" name="Rectangle 1"/>
          <p:cNvSpPr>
            <a:spLocks noChangeArrowheads="1"/>
          </p:cNvSpPr>
          <p:nvPr/>
        </p:nvSpPr>
        <p:spPr bwMode="auto">
          <a:xfrm>
            <a:off x="522288" y="18888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4457700" algn="l"/>
              </a:tabLst>
              <a:defRPr>
                <a:solidFill>
                  <a:schemeClr val="tx1"/>
                </a:solidFill>
                <a:latin typeface="Arial" panose="020B0604020202020204" pitchFamily="34" charset="0"/>
              </a:defRPr>
            </a:lvl1pPr>
            <a:lvl2pPr>
              <a:tabLst>
                <a:tab pos="4457700" algn="l"/>
              </a:tabLst>
              <a:defRPr>
                <a:solidFill>
                  <a:schemeClr val="tx1"/>
                </a:solidFill>
                <a:latin typeface="Arial" panose="020B0604020202020204" pitchFamily="34" charset="0"/>
              </a:defRPr>
            </a:lvl2pPr>
            <a:lvl3pPr>
              <a:tabLst>
                <a:tab pos="4457700" algn="l"/>
              </a:tabLst>
              <a:defRPr>
                <a:solidFill>
                  <a:schemeClr val="tx1"/>
                </a:solidFill>
                <a:latin typeface="Arial" panose="020B0604020202020204" pitchFamily="34" charset="0"/>
              </a:defRPr>
            </a:lvl3pPr>
            <a:lvl4pPr>
              <a:tabLst>
                <a:tab pos="4457700" algn="l"/>
              </a:tabLst>
              <a:defRPr>
                <a:solidFill>
                  <a:schemeClr val="tx1"/>
                </a:solidFill>
                <a:latin typeface="Arial" panose="020B0604020202020204" pitchFamily="34" charset="0"/>
              </a:defRPr>
            </a:lvl4pPr>
            <a:lvl5pPr>
              <a:tabLst>
                <a:tab pos="4457700" algn="l"/>
              </a:tabLst>
              <a:defRPr>
                <a:solidFill>
                  <a:schemeClr val="tx1"/>
                </a:solidFill>
                <a:latin typeface="Arial" panose="020B0604020202020204" pitchFamily="34" charset="0"/>
              </a:defRPr>
            </a:lvl5pPr>
            <a:lvl6pPr eaLnBrk="0" fontAlgn="base" hangingPunct="0">
              <a:spcBef>
                <a:spcPct val="0"/>
              </a:spcBef>
              <a:spcAft>
                <a:spcPct val="0"/>
              </a:spcAft>
              <a:tabLst>
                <a:tab pos="4457700" algn="l"/>
              </a:tabLst>
              <a:defRPr>
                <a:solidFill>
                  <a:schemeClr val="tx1"/>
                </a:solidFill>
                <a:latin typeface="Arial" panose="020B0604020202020204" pitchFamily="34" charset="0"/>
              </a:defRPr>
            </a:lvl6pPr>
            <a:lvl7pPr eaLnBrk="0" fontAlgn="base" hangingPunct="0">
              <a:spcBef>
                <a:spcPct val="0"/>
              </a:spcBef>
              <a:spcAft>
                <a:spcPct val="0"/>
              </a:spcAft>
              <a:tabLst>
                <a:tab pos="4457700" algn="l"/>
              </a:tabLst>
              <a:defRPr>
                <a:solidFill>
                  <a:schemeClr val="tx1"/>
                </a:solidFill>
                <a:latin typeface="Arial" panose="020B0604020202020204" pitchFamily="34" charset="0"/>
              </a:defRPr>
            </a:lvl7pPr>
            <a:lvl8pPr eaLnBrk="0" fontAlgn="base" hangingPunct="0">
              <a:spcBef>
                <a:spcPct val="0"/>
              </a:spcBef>
              <a:spcAft>
                <a:spcPct val="0"/>
              </a:spcAft>
              <a:tabLst>
                <a:tab pos="4457700" algn="l"/>
              </a:tabLst>
              <a:defRPr>
                <a:solidFill>
                  <a:schemeClr val="tx1"/>
                </a:solidFill>
                <a:latin typeface="Arial" panose="020B0604020202020204" pitchFamily="34" charset="0"/>
              </a:defRPr>
            </a:lvl8pPr>
            <a:lvl9pPr eaLnBrk="0" fontAlgn="base" hangingPunct="0">
              <a:spcBef>
                <a:spcPct val="0"/>
              </a:spcBef>
              <a:spcAft>
                <a:spcPct val="0"/>
              </a:spcAft>
              <a:tabLst>
                <a:tab pos="4457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57700" algn="l"/>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97163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51520" y="332656"/>
            <a:ext cx="7099643" cy="6525344"/>
          </a:xfrm>
        </p:spPr>
        <p:txBody>
          <a:bodyPr>
            <a:noAutofit/>
          </a:bodyPr>
          <a:lstStyle/>
          <a:p>
            <a:pPr algn="just" rtl="1"/>
            <a:r>
              <a:rPr lang="ar-IQ" sz="2800" b="1" dirty="0"/>
              <a:t>المرحلة الاولى : </a:t>
            </a:r>
          </a:p>
          <a:p>
            <a:pPr algn="just" rtl="1"/>
            <a:endParaRPr lang="en-US" sz="2800" dirty="0"/>
          </a:p>
          <a:p>
            <a:pPr algn="just" rtl="1"/>
            <a:r>
              <a:rPr lang="ar-IQ" sz="2800" dirty="0"/>
              <a:t>      تم انجاز المرحلة الاولى للمشروع حيث تم دراسة على مدى سنة كاملة تاثير الظروف البيئية في الصيف والشتاء في العراق / مدينة بغداد / الجادرية ومن هذه الظروف ( سرعة الهواء المراد تبريده او تسخينه , طول المبادل الحراري .. الخ ) اضافة الى قياس درجات الحرارة للتربة على عمق  ( 3 ) متر على مدار السنة والحمد لله تم نشر بحث عالمي به في مستوعب سكوبكس ضمن ال </a:t>
            </a:r>
            <a:r>
              <a:rPr lang="en-US" sz="2800" dirty="0"/>
              <a:t>(Q1)  </a:t>
            </a:r>
            <a:r>
              <a:rPr lang="ar-IQ" sz="2800" dirty="0"/>
              <a:t> وكلاريفيت الذي يتعبر من التصتيفات المهمة للبحوث والمعرفة  في العالم .</a:t>
            </a:r>
            <a:endParaRPr lang="en-US" sz="2800" dirty="0"/>
          </a:p>
          <a:p>
            <a:pPr algn="just" rtl="1"/>
            <a:endParaRPr lang="en-US" sz="2800" dirty="0"/>
          </a:p>
        </p:txBody>
      </p:sp>
    </p:spTree>
    <p:extLst>
      <p:ext uri="{BB962C8B-B14F-4D97-AF65-F5344CB8AC3E}">
        <p14:creationId xmlns:p14="http://schemas.microsoft.com/office/powerpoint/2010/main" val="267213147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p:cNvPicPr>
            <a:picLocks noChangeAspect="1"/>
          </p:cNvPicPr>
          <p:nvPr/>
        </p:nvPicPr>
        <p:blipFill>
          <a:blip r:embed="rId3"/>
          <a:stretch>
            <a:fillRect/>
          </a:stretch>
        </p:blipFill>
        <p:spPr>
          <a:xfrm>
            <a:off x="107504" y="188641"/>
            <a:ext cx="7272784" cy="6480720"/>
          </a:xfrm>
          <a:prstGeom prst="rect">
            <a:avLst/>
          </a:prstGeom>
        </p:spPr>
      </p:pic>
    </p:spTree>
    <p:extLst>
      <p:ext uri="{BB962C8B-B14F-4D97-AF65-F5344CB8AC3E}">
        <p14:creationId xmlns:p14="http://schemas.microsoft.com/office/powerpoint/2010/main" val="402526005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2448" cy="3501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448" y="0"/>
            <a:ext cx="3275856" cy="350100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0" y="3501008"/>
            <a:ext cx="7308304" cy="3271803"/>
          </a:xfrm>
          <a:prstGeom prst="rect">
            <a:avLst/>
          </a:prstGeom>
          <a:noFill/>
        </p:spPr>
      </p:pic>
    </p:spTree>
    <p:extLst>
      <p:ext uri="{BB962C8B-B14F-4D97-AF65-F5344CB8AC3E}">
        <p14:creationId xmlns:p14="http://schemas.microsoft.com/office/powerpoint/2010/main" val="159737555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0" y="332656"/>
            <a:ext cx="7351163" cy="6525344"/>
          </a:xfrm>
        </p:spPr>
        <p:txBody>
          <a:bodyPr>
            <a:noAutofit/>
          </a:bodyPr>
          <a:lstStyle/>
          <a:p>
            <a:pPr algn="ctr" rtl="1"/>
            <a:endParaRPr lang="en-US" sz="2000" dirty="0"/>
          </a:p>
        </p:txBody>
      </p:sp>
      <p:pic>
        <p:nvPicPr>
          <p:cNvPr id="3" name="Picture 2"/>
          <p:cNvPicPr>
            <a:picLocks noChangeAspect="1"/>
          </p:cNvPicPr>
          <p:nvPr/>
        </p:nvPicPr>
        <p:blipFill>
          <a:blip r:embed="rId3"/>
          <a:stretch>
            <a:fillRect/>
          </a:stretch>
        </p:blipFill>
        <p:spPr>
          <a:xfrm>
            <a:off x="179512" y="332657"/>
            <a:ext cx="7200776" cy="6336704"/>
          </a:xfrm>
          <a:prstGeom prst="rect">
            <a:avLst/>
          </a:prstGeom>
        </p:spPr>
      </p:pic>
    </p:spTree>
    <p:extLst>
      <p:ext uri="{BB962C8B-B14F-4D97-AF65-F5344CB8AC3E}">
        <p14:creationId xmlns:p14="http://schemas.microsoft.com/office/powerpoint/2010/main" val="114732273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107504" y="404664"/>
            <a:ext cx="7243659" cy="5472608"/>
          </a:xfrm>
          <a:prstGeom prst="rect">
            <a:avLst/>
          </a:prstGeom>
        </p:spPr>
      </p:pic>
    </p:spTree>
    <p:extLst>
      <p:ext uri="{BB962C8B-B14F-4D97-AF65-F5344CB8AC3E}">
        <p14:creationId xmlns:p14="http://schemas.microsoft.com/office/powerpoint/2010/main" val="65618715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0" y="836712"/>
            <a:ext cx="7351163" cy="4968552"/>
          </a:xfrm>
          <a:prstGeom prst="rect">
            <a:avLst/>
          </a:prstGeom>
        </p:spPr>
      </p:pic>
    </p:spTree>
    <p:extLst>
      <p:ext uri="{BB962C8B-B14F-4D97-AF65-F5344CB8AC3E}">
        <p14:creationId xmlns:p14="http://schemas.microsoft.com/office/powerpoint/2010/main" val="154190444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232527" y="764704"/>
            <a:ext cx="7128792" cy="4828621"/>
          </a:xfrm>
          <a:prstGeom prst="rect">
            <a:avLst/>
          </a:prstGeom>
        </p:spPr>
      </p:pic>
    </p:spTree>
    <p:extLst>
      <p:ext uri="{BB962C8B-B14F-4D97-AF65-F5344CB8AC3E}">
        <p14:creationId xmlns:p14="http://schemas.microsoft.com/office/powerpoint/2010/main" val="272822177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80645" y="1052736"/>
            <a:ext cx="6955651" cy="4392488"/>
          </a:xfrm>
        </p:spPr>
        <p:txBody>
          <a:bodyPr>
            <a:noAutofit/>
          </a:bodyPr>
          <a:lstStyle/>
          <a:p>
            <a:pPr algn="just" rtl="1"/>
            <a:r>
              <a:rPr lang="ar-IQ" sz="2800" b="1" dirty="0"/>
              <a:t>المرحلة الثانية : </a:t>
            </a:r>
          </a:p>
          <a:p>
            <a:pPr algn="just" rtl="1"/>
            <a:endParaRPr lang="en-US" sz="2800" dirty="0"/>
          </a:p>
          <a:p>
            <a:pPr algn="just" rtl="1"/>
            <a:r>
              <a:rPr lang="ar-IQ" sz="2800" dirty="0"/>
              <a:t>الحمد لله تم انجاز المرحلة الثانية ( الجانب العملي فقط ) للتصميم الجديد للمبادل الحراري بعد اخذ عدة اقطار للمبادل الحراري وتغيير العمق من ( 3 ) متر الى ( 4 ) متر وقياس اطوال مختلفة وسرع مختلفة وايضا تم العمل لفصلي الشتاء والصيف ودونت البيانات على مدى ( 24 ) ساعة لمدة شهرين بفتراة زمية ( 10 ) دقائق لكل قراءة والان في طور تحليل النتائج ونشرها عالميا .</a:t>
            </a:r>
            <a:endParaRPr lang="en-US" sz="2800" dirty="0"/>
          </a:p>
          <a:p>
            <a:pPr algn="just" rtl="1"/>
            <a:endParaRPr lang="en-US" sz="2800" dirty="0"/>
          </a:p>
        </p:txBody>
      </p:sp>
    </p:spTree>
    <p:extLst>
      <p:ext uri="{BB962C8B-B14F-4D97-AF65-F5344CB8AC3E}">
        <p14:creationId xmlns:p14="http://schemas.microsoft.com/office/powerpoint/2010/main" val="152305903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3284984"/>
            <a:ext cx="7128792" cy="3384376"/>
          </a:xfrm>
          <a:prstGeom prst="rect">
            <a:avLst/>
          </a:prstGeom>
        </p:spPr>
      </p:pic>
      <p:pic>
        <p:nvPicPr>
          <p:cNvPr id="3" name="Picture 2"/>
          <p:cNvPicPr>
            <a:picLocks noChangeAspect="1"/>
          </p:cNvPicPr>
          <p:nvPr/>
        </p:nvPicPr>
        <p:blipFill>
          <a:blip r:embed="rId3"/>
          <a:stretch>
            <a:fillRect/>
          </a:stretch>
        </p:blipFill>
        <p:spPr>
          <a:xfrm>
            <a:off x="323528" y="32028"/>
            <a:ext cx="6984776" cy="3311156"/>
          </a:xfrm>
          <a:prstGeom prst="rect">
            <a:avLst/>
          </a:prstGeom>
        </p:spPr>
      </p:pic>
    </p:spTree>
    <p:extLst>
      <p:ext uri="{BB962C8B-B14F-4D97-AF65-F5344CB8AC3E}">
        <p14:creationId xmlns:p14="http://schemas.microsoft.com/office/powerpoint/2010/main" val="76229789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27" y="107770"/>
            <a:ext cx="8856984" cy="6669360"/>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dirty="0"/>
          </a:p>
        </p:txBody>
      </p:sp>
      <p:sp>
        <p:nvSpPr>
          <p:cNvPr id="3" name="Rectangle 2"/>
          <p:cNvSpPr/>
          <p:nvPr/>
        </p:nvSpPr>
        <p:spPr>
          <a:xfrm>
            <a:off x="1524000" y="1319970"/>
            <a:ext cx="7328858"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4" name="Rectangle 3"/>
          <p:cNvSpPr/>
          <p:nvPr/>
        </p:nvSpPr>
        <p:spPr>
          <a:xfrm>
            <a:off x="1533525" y="2527805"/>
            <a:ext cx="5029200"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5" name="Rectangle 4"/>
          <p:cNvSpPr/>
          <p:nvPr/>
        </p:nvSpPr>
        <p:spPr>
          <a:xfrm>
            <a:off x="1533525" y="3668965"/>
            <a:ext cx="5029200"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6" name="Rectangle 5"/>
          <p:cNvSpPr/>
          <p:nvPr/>
        </p:nvSpPr>
        <p:spPr>
          <a:xfrm>
            <a:off x="1533525" y="4883292"/>
            <a:ext cx="6238875"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7" name="Rectangle 6"/>
          <p:cNvSpPr/>
          <p:nvPr/>
        </p:nvSpPr>
        <p:spPr>
          <a:xfrm rot="5400000">
            <a:off x="916562" y="1927408"/>
            <a:ext cx="136023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8" name="Rectangle 7"/>
          <p:cNvSpPr/>
          <p:nvPr/>
        </p:nvSpPr>
        <p:spPr>
          <a:xfrm rot="5400000">
            <a:off x="5849171" y="3095999"/>
            <a:ext cx="1281748"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9" name="Rectangle 8"/>
          <p:cNvSpPr/>
          <p:nvPr/>
        </p:nvSpPr>
        <p:spPr>
          <a:xfrm rot="5400000">
            <a:off x="926087" y="4282895"/>
            <a:ext cx="136023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10" name="Rectangle 9"/>
          <p:cNvSpPr/>
          <p:nvPr/>
        </p:nvSpPr>
        <p:spPr>
          <a:xfrm>
            <a:off x="2219324" y="1632940"/>
            <a:ext cx="6633533"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3" name="Rectangle 12"/>
          <p:cNvSpPr/>
          <p:nvPr/>
        </p:nvSpPr>
        <p:spPr>
          <a:xfrm>
            <a:off x="2209800" y="2220273"/>
            <a:ext cx="487604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5" name="Rectangle 14"/>
          <p:cNvSpPr/>
          <p:nvPr/>
        </p:nvSpPr>
        <p:spPr>
          <a:xfrm rot="5400000">
            <a:off x="1910235" y="1920708"/>
            <a:ext cx="67457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6" name="Rectangle 15"/>
          <p:cNvSpPr/>
          <p:nvPr/>
        </p:nvSpPr>
        <p:spPr>
          <a:xfrm>
            <a:off x="2238375" y="4023523"/>
            <a:ext cx="4847467"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7" name="Rectangle 16"/>
          <p:cNvSpPr/>
          <p:nvPr/>
        </p:nvSpPr>
        <p:spPr>
          <a:xfrm>
            <a:off x="2219702" y="4589704"/>
            <a:ext cx="5248655" cy="9621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8" name="Rectangle 17"/>
          <p:cNvSpPr/>
          <p:nvPr/>
        </p:nvSpPr>
        <p:spPr>
          <a:xfrm rot="5400000">
            <a:off x="1920137" y="4304417"/>
            <a:ext cx="67457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9" name="Rectangle 18"/>
          <p:cNvSpPr/>
          <p:nvPr/>
        </p:nvSpPr>
        <p:spPr>
          <a:xfrm rot="5400000">
            <a:off x="6108775" y="3130957"/>
            <a:ext cx="187869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20" name="Rectangle 19"/>
          <p:cNvSpPr/>
          <p:nvPr/>
        </p:nvSpPr>
        <p:spPr>
          <a:xfrm>
            <a:off x="838199" y="935592"/>
            <a:ext cx="8014659"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1" name="Rectangle 20"/>
          <p:cNvSpPr/>
          <p:nvPr/>
        </p:nvSpPr>
        <p:spPr>
          <a:xfrm>
            <a:off x="847725" y="2821672"/>
            <a:ext cx="50292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2" name="Rectangle 21"/>
          <p:cNvSpPr/>
          <p:nvPr/>
        </p:nvSpPr>
        <p:spPr>
          <a:xfrm>
            <a:off x="857250" y="3278305"/>
            <a:ext cx="50292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3" name="Rectangle 22"/>
          <p:cNvSpPr/>
          <p:nvPr/>
        </p:nvSpPr>
        <p:spPr>
          <a:xfrm rot="5400000">
            <a:off x="-114300" y="1869172"/>
            <a:ext cx="21336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4" name="Rectangle 23"/>
          <p:cNvSpPr/>
          <p:nvPr/>
        </p:nvSpPr>
        <p:spPr>
          <a:xfrm rot="5400000">
            <a:off x="5442190" y="3048000"/>
            <a:ext cx="6858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6" name="Rectangle 25"/>
          <p:cNvSpPr/>
          <p:nvPr/>
        </p:nvSpPr>
        <p:spPr>
          <a:xfrm>
            <a:off x="876300" y="5284210"/>
            <a:ext cx="7429500" cy="27839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7" name="Rectangle 26"/>
          <p:cNvSpPr/>
          <p:nvPr/>
        </p:nvSpPr>
        <p:spPr>
          <a:xfrm rot="5400000">
            <a:off x="-171450" y="4305300"/>
            <a:ext cx="22860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8" name="TextBox 27"/>
          <p:cNvSpPr txBox="1"/>
          <p:nvPr/>
        </p:nvSpPr>
        <p:spPr>
          <a:xfrm>
            <a:off x="774220" y="587423"/>
            <a:ext cx="394660" cy="369332"/>
          </a:xfrm>
          <a:prstGeom prst="rect">
            <a:avLst/>
          </a:prstGeom>
          <a:noFill/>
        </p:spPr>
        <p:txBody>
          <a:bodyPr wrap="none" rtlCol="1">
            <a:spAutoFit/>
          </a:bodyPr>
          <a:lstStyle/>
          <a:p>
            <a:r>
              <a:rPr lang="en-US" dirty="0"/>
              <a:t>3”</a:t>
            </a:r>
            <a:endParaRPr lang="ar-IQ" dirty="0"/>
          </a:p>
        </p:txBody>
      </p:sp>
      <p:sp>
        <p:nvSpPr>
          <p:cNvPr id="29" name="TextBox 28"/>
          <p:cNvSpPr txBox="1"/>
          <p:nvPr/>
        </p:nvSpPr>
        <p:spPr>
          <a:xfrm>
            <a:off x="1202020" y="1185355"/>
            <a:ext cx="394660" cy="369332"/>
          </a:xfrm>
          <a:prstGeom prst="rect">
            <a:avLst/>
          </a:prstGeom>
          <a:noFill/>
        </p:spPr>
        <p:txBody>
          <a:bodyPr wrap="none" rtlCol="1">
            <a:spAutoFit/>
          </a:bodyPr>
          <a:lstStyle/>
          <a:p>
            <a:r>
              <a:rPr lang="en-US" dirty="0"/>
              <a:t>2”</a:t>
            </a:r>
            <a:endParaRPr lang="ar-IQ" dirty="0"/>
          </a:p>
        </p:txBody>
      </p:sp>
      <p:sp>
        <p:nvSpPr>
          <p:cNvPr id="30" name="TextBox 29"/>
          <p:cNvSpPr txBox="1"/>
          <p:nvPr/>
        </p:nvSpPr>
        <p:spPr>
          <a:xfrm>
            <a:off x="1872288" y="1507873"/>
            <a:ext cx="394660" cy="369332"/>
          </a:xfrm>
          <a:prstGeom prst="rect">
            <a:avLst/>
          </a:prstGeom>
          <a:noFill/>
        </p:spPr>
        <p:txBody>
          <a:bodyPr wrap="none" rtlCol="1">
            <a:spAutoFit/>
          </a:bodyPr>
          <a:lstStyle/>
          <a:p>
            <a:r>
              <a:rPr lang="en-US" dirty="0"/>
              <a:t>1”</a:t>
            </a:r>
            <a:endParaRPr lang="ar-IQ" dirty="0"/>
          </a:p>
        </p:txBody>
      </p:sp>
      <p:sp>
        <p:nvSpPr>
          <p:cNvPr id="32" name="Rectangle 31"/>
          <p:cNvSpPr/>
          <p:nvPr/>
        </p:nvSpPr>
        <p:spPr>
          <a:xfrm rot="10800000">
            <a:off x="8063448" y="2743199"/>
            <a:ext cx="789412" cy="228601"/>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33" name="Rectangle 32"/>
          <p:cNvSpPr/>
          <p:nvPr/>
        </p:nvSpPr>
        <p:spPr>
          <a:xfrm rot="5400000">
            <a:off x="6546433" y="3664367"/>
            <a:ext cx="2597292" cy="14536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34" name="Rectangle 33"/>
          <p:cNvSpPr/>
          <p:nvPr/>
        </p:nvSpPr>
        <p:spPr>
          <a:xfrm rot="10800000">
            <a:off x="7783764" y="2438400"/>
            <a:ext cx="106909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35" name="Rectangle 34"/>
          <p:cNvSpPr/>
          <p:nvPr/>
        </p:nvSpPr>
        <p:spPr>
          <a:xfrm rot="5400000">
            <a:off x="6791325" y="4029074"/>
            <a:ext cx="2800349" cy="228601"/>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37" name="Rectangle 36"/>
          <p:cNvSpPr/>
          <p:nvPr/>
        </p:nvSpPr>
        <p:spPr>
          <a:xfrm rot="10800000">
            <a:off x="7392914" y="2192762"/>
            <a:ext cx="1459945" cy="10295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38" name="TextBox 37"/>
          <p:cNvSpPr txBox="1"/>
          <p:nvPr/>
        </p:nvSpPr>
        <p:spPr>
          <a:xfrm>
            <a:off x="8815645" y="842245"/>
            <a:ext cx="364202" cy="369332"/>
          </a:xfrm>
          <a:prstGeom prst="rect">
            <a:avLst/>
          </a:prstGeom>
          <a:noFill/>
        </p:spPr>
        <p:txBody>
          <a:bodyPr wrap="none" rtlCol="1">
            <a:spAutoFit/>
          </a:bodyPr>
          <a:lstStyle/>
          <a:p>
            <a:r>
              <a:rPr lang="en-US" dirty="0"/>
              <a:t>In</a:t>
            </a:r>
            <a:endParaRPr lang="ar-IQ" dirty="0"/>
          </a:p>
        </p:txBody>
      </p:sp>
      <p:sp>
        <p:nvSpPr>
          <p:cNvPr id="39" name="TextBox 38"/>
          <p:cNvSpPr txBox="1"/>
          <p:nvPr/>
        </p:nvSpPr>
        <p:spPr>
          <a:xfrm>
            <a:off x="8811378" y="2680940"/>
            <a:ext cx="505267" cy="369332"/>
          </a:xfrm>
          <a:prstGeom prst="rect">
            <a:avLst/>
          </a:prstGeom>
          <a:noFill/>
        </p:spPr>
        <p:txBody>
          <a:bodyPr wrap="none" rtlCol="1">
            <a:spAutoFit/>
          </a:bodyPr>
          <a:lstStyle/>
          <a:p>
            <a:r>
              <a:rPr lang="en-US" dirty="0"/>
              <a:t>out</a:t>
            </a:r>
            <a:endParaRPr lang="ar-IQ" dirty="0"/>
          </a:p>
        </p:txBody>
      </p:sp>
      <p:cxnSp>
        <p:nvCxnSpPr>
          <p:cNvPr id="41" name="Straight Connector 40"/>
          <p:cNvCxnSpPr/>
          <p:nvPr/>
        </p:nvCxnSpPr>
        <p:spPr>
          <a:xfrm>
            <a:off x="8179305" y="1472370"/>
            <a:ext cx="12194" cy="1258381"/>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45079" y="1708382"/>
            <a:ext cx="0" cy="730019"/>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50" name="Flowchart: Collate 49"/>
          <p:cNvSpPr/>
          <p:nvPr/>
        </p:nvSpPr>
        <p:spPr>
          <a:xfrm flipH="1">
            <a:off x="8124821" y="1803256"/>
            <a:ext cx="114299" cy="27013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1" name="Flowchart: Collate 50"/>
          <p:cNvSpPr/>
          <p:nvPr/>
        </p:nvSpPr>
        <p:spPr>
          <a:xfrm flipH="1">
            <a:off x="7793930" y="1799791"/>
            <a:ext cx="114299" cy="27013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0" name="TextBox 39"/>
          <p:cNvSpPr txBox="1"/>
          <p:nvPr/>
        </p:nvSpPr>
        <p:spPr>
          <a:xfrm>
            <a:off x="8217165" y="1773763"/>
            <a:ext cx="378629" cy="307777"/>
          </a:xfrm>
          <a:prstGeom prst="rect">
            <a:avLst/>
          </a:prstGeom>
          <a:noFill/>
        </p:spPr>
        <p:txBody>
          <a:bodyPr wrap="none" rtlCol="1">
            <a:spAutoFit/>
          </a:bodyPr>
          <a:lstStyle/>
          <a:p>
            <a:r>
              <a:rPr lang="en-US" sz="1400" dirty="0"/>
              <a:t>V1</a:t>
            </a:r>
            <a:endParaRPr lang="ar-IQ" sz="1400" dirty="0"/>
          </a:p>
        </p:txBody>
      </p:sp>
      <p:sp>
        <p:nvSpPr>
          <p:cNvPr id="42" name="TextBox 41"/>
          <p:cNvSpPr txBox="1"/>
          <p:nvPr/>
        </p:nvSpPr>
        <p:spPr>
          <a:xfrm>
            <a:off x="7392915" y="1793437"/>
            <a:ext cx="378629" cy="307777"/>
          </a:xfrm>
          <a:prstGeom prst="rect">
            <a:avLst/>
          </a:prstGeom>
          <a:noFill/>
        </p:spPr>
        <p:txBody>
          <a:bodyPr wrap="none" rtlCol="1">
            <a:spAutoFit/>
          </a:bodyPr>
          <a:lstStyle/>
          <a:p>
            <a:r>
              <a:rPr lang="en-US" sz="1400" dirty="0"/>
              <a:t>V2</a:t>
            </a:r>
            <a:endParaRPr lang="ar-IQ" sz="1400" dirty="0"/>
          </a:p>
        </p:txBody>
      </p:sp>
      <p:cxnSp>
        <p:nvCxnSpPr>
          <p:cNvPr id="43" name="Straight Connector 42"/>
          <p:cNvCxnSpPr/>
          <p:nvPr/>
        </p:nvCxnSpPr>
        <p:spPr>
          <a:xfrm flipV="1">
            <a:off x="8856681" y="2692438"/>
            <a:ext cx="0" cy="33012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852857" y="2380599"/>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852857" y="2342499"/>
            <a:ext cx="5736" cy="2996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56681" y="1284467"/>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860505" y="1558958"/>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71202" y="2194161"/>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48125" y="107770"/>
            <a:ext cx="644727" cy="276999"/>
          </a:xfrm>
          <a:prstGeom prst="rect">
            <a:avLst/>
          </a:prstGeom>
          <a:noFill/>
        </p:spPr>
        <p:txBody>
          <a:bodyPr wrap="none" rtlCol="1">
            <a:spAutoFit/>
          </a:bodyPr>
          <a:lstStyle/>
          <a:p>
            <a:r>
              <a:rPr lang="en-US" sz="1200" dirty="0"/>
              <a:t>850 cm</a:t>
            </a:r>
            <a:endParaRPr lang="ar-IQ" sz="1200" dirty="0"/>
          </a:p>
        </p:txBody>
      </p:sp>
      <p:cxnSp>
        <p:nvCxnSpPr>
          <p:cNvPr id="62" name="Straight Arrow Connector 61"/>
          <p:cNvCxnSpPr/>
          <p:nvPr/>
        </p:nvCxnSpPr>
        <p:spPr>
          <a:xfrm flipH="1">
            <a:off x="1047477" y="2188047"/>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678884" y="2188047"/>
            <a:ext cx="530916" cy="94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30499" y="1861587"/>
            <a:ext cx="566181" cy="276999"/>
          </a:xfrm>
          <a:prstGeom prst="rect">
            <a:avLst/>
          </a:prstGeom>
          <a:noFill/>
        </p:spPr>
        <p:txBody>
          <a:bodyPr wrap="none" rtlCol="1">
            <a:spAutoFit/>
          </a:bodyPr>
          <a:lstStyle/>
          <a:p>
            <a:r>
              <a:rPr lang="en-US" sz="1200" dirty="0"/>
              <a:t>50 cm</a:t>
            </a:r>
            <a:endParaRPr lang="ar-IQ" sz="1200" dirty="0"/>
          </a:p>
        </p:txBody>
      </p:sp>
      <p:sp>
        <p:nvSpPr>
          <p:cNvPr id="67" name="TextBox 66"/>
          <p:cNvSpPr txBox="1"/>
          <p:nvPr/>
        </p:nvSpPr>
        <p:spPr>
          <a:xfrm>
            <a:off x="1661251" y="1877205"/>
            <a:ext cx="566181" cy="276999"/>
          </a:xfrm>
          <a:prstGeom prst="rect">
            <a:avLst/>
          </a:prstGeom>
          <a:noFill/>
        </p:spPr>
        <p:txBody>
          <a:bodyPr wrap="none" rtlCol="1">
            <a:spAutoFit/>
          </a:bodyPr>
          <a:lstStyle/>
          <a:p>
            <a:r>
              <a:rPr lang="en-US" sz="1200" dirty="0"/>
              <a:t>50 cm</a:t>
            </a:r>
            <a:endParaRPr lang="ar-IQ" sz="1200" dirty="0"/>
          </a:p>
        </p:txBody>
      </p:sp>
      <p:sp>
        <p:nvSpPr>
          <p:cNvPr id="68" name="TextBox 67"/>
          <p:cNvSpPr txBox="1"/>
          <p:nvPr/>
        </p:nvSpPr>
        <p:spPr>
          <a:xfrm>
            <a:off x="4024869" y="565246"/>
            <a:ext cx="566181" cy="276999"/>
          </a:xfrm>
          <a:prstGeom prst="rect">
            <a:avLst/>
          </a:prstGeom>
          <a:noFill/>
        </p:spPr>
        <p:txBody>
          <a:bodyPr wrap="none" rtlCol="1">
            <a:spAutoFit/>
          </a:bodyPr>
          <a:lstStyle/>
          <a:p>
            <a:r>
              <a:rPr lang="en-US" sz="1200" dirty="0"/>
              <a:t>50 cm</a:t>
            </a:r>
            <a:endParaRPr lang="ar-IQ" sz="1200" dirty="0"/>
          </a:p>
        </p:txBody>
      </p:sp>
      <p:sp>
        <p:nvSpPr>
          <p:cNvPr id="69" name="TextBox 68"/>
          <p:cNvSpPr txBox="1"/>
          <p:nvPr/>
        </p:nvSpPr>
        <p:spPr>
          <a:xfrm>
            <a:off x="4441309" y="5654782"/>
            <a:ext cx="566181" cy="276999"/>
          </a:xfrm>
          <a:prstGeom prst="rect">
            <a:avLst/>
          </a:prstGeom>
          <a:noFill/>
        </p:spPr>
        <p:txBody>
          <a:bodyPr wrap="none" rtlCol="1">
            <a:spAutoFit/>
          </a:bodyPr>
          <a:lstStyle/>
          <a:p>
            <a:r>
              <a:rPr lang="en-US" sz="1200" dirty="0"/>
              <a:t>50 cm</a:t>
            </a:r>
            <a:endParaRPr lang="ar-IQ" sz="1200" dirty="0"/>
          </a:p>
        </p:txBody>
      </p:sp>
      <p:sp>
        <p:nvSpPr>
          <p:cNvPr id="70" name="TextBox 69"/>
          <p:cNvSpPr txBox="1"/>
          <p:nvPr/>
        </p:nvSpPr>
        <p:spPr>
          <a:xfrm>
            <a:off x="323576" y="1835112"/>
            <a:ext cx="566181" cy="276999"/>
          </a:xfrm>
          <a:prstGeom prst="rect">
            <a:avLst/>
          </a:prstGeom>
          <a:noFill/>
        </p:spPr>
        <p:txBody>
          <a:bodyPr wrap="none" rtlCol="1">
            <a:spAutoFit/>
          </a:bodyPr>
          <a:lstStyle/>
          <a:p>
            <a:r>
              <a:rPr lang="en-US" sz="1200" dirty="0"/>
              <a:t>50 cm</a:t>
            </a:r>
            <a:endParaRPr lang="ar-IQ" sz="1200" dirty="0"/>
          </a:p>
        </p:txBody>
      </p:sp>
      <p:sp>
        <p:nvSpPr>
          <p:cNvPr id="71" name="TextBox 70"/>
          <p:cNvSpPr txBox="1"/>
          <p:nvPr/>
        </p:nvSpPr>
        <p:spPr>
          <a:xfrm rot="16200000">
            <a:off x="-167539" y="2884059"/>
            <a:ext cx="644727" cy="276999"/>
          </a:xfrm>
          <a:prstGeom prst="rect">
            <a:avLst/>
          </a:prstGeom>
          <a:noFill/>
        </p:spPr>
        <p:txBody>
          <a:bodyPr wrap="none" rtlCol="1">
            <a:spAutoFit/>
          </a:bodyPr>
          <a:lstStyle/>
          <a:p>
            <a:r>
              <a:rPr lang="en-US" sz="1200" dirty="0"/>
              <a:t>650 cm</a:t>
            </a:r>
            <a:endParaRPr lang="ar-IQ" sz="1200" dirty="0"/>
          </a:p>
        </p:txBody>
      </p:sp>
      <p:cxnSp>
        <p:nvCxnSpPr>
          <p:cNvPr id="72" name="Straight Arrow Connector 71"/>
          <p:cNvCxnSpPr/>
          <p:nvPr/>
        </p:nvCxnSpPr>
        <p:spPr>
          <a:xfrm flipH="1" flipV="1">
            <a:off x="3200400" y="1698040"/>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276600" y="1832645"/>
            <a:ext cx="566181" cy="276999"/>
          </a:xfrm>
          <a:prstGeom prst="rect">
            <a:avLst/>
          </a:prstGeom>
          <a:noFill/>
        </p:spPr>
        <p:txBody>
          <a:bodyPr wrap="none" rtlCol="1">
            <a:spAutoFit/>
          </a:bodyPr>
          <a:lstStyle/>
          <a:p>
            <a:r>
              <a:rPr lang="en-US" sz="1200" dirty="0"/>
              <a:t>50 cm</a:t>
            </a:r>
            <a:endParaRPr lang="ar-IQ" sz="1200" dirty="0"/>
          </a:p>
        </p:txBody>
      </p:sp>
      <p:sp>
        <p:nvSpPr>
          <p:cNvPr id="77" name="TextBox 76"/>
          <p:cNvSpPr txBox="1"/>
          <p:nvPr/>
        </p:nvSpPr>
        <p:spPr>
          <a:xfrm rot="16200000">
            <a:off x="1775459" y="4168114"/>
            <a:ext cx="566181" cy="276999"/>
          </a:xfrm>
          <a:prstGeom prst="rect">
            <a:avLst/>
          </a:prstGeom>
          <a:noFill/>
        </p:spPr>
        <p:txBody>
          <a:bodyPr wrap="none" rtlCol="1">
            <a:spAutoFit/>
          </a:bodyPr>
          <a:lstStyle/>
          <a:p>
            <a:r>
              <a:rPr lang="en-US" sz="1200" dirty="0"/>
              <a:t>50 cm</a:t>
            </a:r>
            <a:endParaRPr lang="ar-IQ" sz="1200" dirty="0"/>
          </a:p>
        </p:txBody>
      </p:sp>
      <p:cxnSp>
        <p:nvCxnSpPr>
          <p:cNvPr id="78" name="Straight Arrow Connector 77"/>
          <p:cNvCxnSpPr/>
          <p:nvPr/>
        </p:nvCxnSpPr>
        <p:spPr>
          <a:xfrm flipH="1" flipV="1">
            <a:off x="4621591" y="434522"/>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4317484" y="5535729"/>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8276952" y="4613890"/>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262146" y="4281100"/>
            <a:ext cx="566181" cy="276999"/>
          </a:xfrm>
          <a:prstGeom prst="rect">
            <a:avLst/>
          </a:prstGeom>
          <a:noFill/>
        </p:spPr>
        <p:txBody>
          <a:bodyPr wrap="none" rtlCol="1">
            <a:spAutoFit/>
          </a:bodyPr>
          <a:lstStyle/>
          <a:p>
            <a:r>
              <a:rPr lang="en-US" sz="1200" dirty="0"/>
              <a:t>50 cm</a:t>
            </a:r>
            <a:endParaRPr lang="ar-IQ" sz="1200" dirty="0"/>
          </a:p>
        </p:txBody>
      </p:sp>
      <p:sp>
        <p:nvSpPr>
          <p:cNvPr id="82" name="TextBox 81"/>
          <p:cNvSpPr txBox="1"/>
          <p:nvPr/>
        </p:nvSpPr>
        <p:spPr>
          <a:xfrm rot="16200000">
            <a:off x="1051660" y="4153027"/>
            <a:ext cx="644728" cy="276999"/>
          </a:xfrm>
          <a:prstGeom prst="rect">
            <a:avLst/>
          </a:prstGeom>
          <a:noFill/>
        </p:spPr>
        <p:txBody>
          <a:bodyPr wrap="none" rtlCol="1">
            <a:spAutoFit/>
          </a:bodyPr>
          <a:lstStyle/>
          <a:p>
            <a:r>
              <a:rPr lang="en-US" sz="1200" dirty="0"/>
              <a:t>150 cm</a:t>
            </a:r>
            <a:endParaRPr lang="ar-IQ" sz="1200" dirty="0"/>
          </a:p>
        </p:txBody>
      </p:sp>
      <p:sp>
        <p:nvSpPr>
          <p:cNvPr id="83" name="TextBox 82"/>
          <p:cNvSpPr txBox="1"/>
          <p:nvPr/>
        </p:nvSpPr>
        <p:spPr>
          <a:xfrm rot="16200000">
            <a:off x="356335" y="4097236"/>
            <a:ext cx="644727" cy="276999"/>
          </a:xfrm>
          <a:prstGeom prst="rect">
            <a:avLst/>
          </a:prstGeom>
          <a:noFill/>
        </p:spPr>
        <p:txBody>
          <a:bodyPr wrap="none" rtlCol="1">
            <a:spAutoFit/>
          </a:bodyPr>
          <a:lstStyle/>
          <a:p>
            <a:r>
              <a:rPr lang="en-US" sz="1200" dirty="0"/>
              <a:t>250 cm</a:t>
            </a:r>
            <a:endParaRPr lang="ar-IQ" sz="1200" dirty="0"/>
          </a:p>
        </p:txBody>
      </p:sp>
      <p:sp>
        <p:nvSpPr>
          <p:cNvPr id="84" name="TextBox 83"/>
          <p:cNvSpPr txBox="1"/>
          <p:nvPr/>
        </p:nvSpPr>
        <p:spPr>
          <a:xfrm>
            <a:off x="4531517" y="3926498"/>
            <a:ext cx="644727" cy="276999"/>
          </a:xfrm>
          <a:prstGeom prst="rect">
            <a:avLst/>
          </a:prstGeom>
          <a:noFill/>
        </p:spPr>
        <p:txBody>
          <a:bodyPr wrap="none" rtlCol="1">
            <a:spAutoFit/>
          </a:bodyPr>
          <a:lstStyle/>
          <a:p>
            <a:r>
              <a:rPr lang="en-US" sz="1200" dirty="0"/>
              <a:t>600 cm</a:t>
            </a:r>
            <a:endParaRPr lang="ar-IQ" sz="1200" dirty="0"/>
          </a:p>
        </p:txBody>
      </p:sp>
      <p:sp>
        <p:nvSpPr>
          <p:cNvPr id="91" name="TextBox 90"/>
          <p:cNvSpPr txBox="1"/>
          <p:nvPr/>
        </p:nvSpPr>
        <p:spPr>
          <a:xfrm>
            <a:off x="4489211" y="3598547"/>
            <a:ext cx="644727" cy="276999"/>
          </a:xfrm>
          <a:prstGeom prst="rect">
            <a:avLst/>
          </a:prstGeom>
          <a:noFill/>
        </p:spPr>
        <p:txBody>
          <a:bodyPr wrap="none" rtlCol="1">
            <a:spAutoFit/>
          </a:bodyPr>
          <a:lstStyle/>
          <a:p>
            <a:r>
              <a:rPr lang="en-US" sz="1200" dirty="0"/>
              <a:t>600 cm</a:t>
            </a:r>
            <a:endParaRPr lang="ar-IQ" sz="1200" dirty="0"/>
          </a:p>
        </p:txBody>
      </p:sp>
      <p:sp>
        <p:nvSpPr>
          <p:cNvPr id="92" name="TextBox 91"/>
          <p:cNvSpPr txBox="1"/>
          <p:nvPr/>
        </p:nvSpPr>
        <p:spPr>
          <a:xfrm>
            <a:off x="4441309" y="3254104"/>
            <a:ext cx="644727" cy="276999"/>
          </a:xfrm>
          <a:prstGeom prst="rect">
            <a:avLst/>
          </a:prstGeom>
          <a:noFill/>
        </p:spPr>
        <p:txBody>
          <a:bodyPr wrap="none" rtlCol="1">
            <a:spAutoFit/>
          </a:bodyPr>
          <a:lstStyle/>
          <a:p>
            <a:r>
              <a:rPr lang="en-US" sz="1200" dirty="0">
                <a:solidFill>
                  <a:schemeClr val="bg1"/>
                </a:solidFill>
              </a:rPr>
              <a:t>600 cm</a:t>
            </a:r>
            <a:endParaRPr lang="ar-IQ" sz="1200" dirty="0">
              <a:solidFill>
                <a:schemeClr val="bg1"/>
              </a:solidFill>
            </a:endParaRPr>
          </a:p>
        </p:txBody>
      </p:sp>
      <p:sp>
        <p:nvSpPr>
          <p:cNvPr id="94" name="TextBox 93"/>
          <p:cNvSpPr txBox="1"/>
          <p:nvPr/>
        </p:nvSpPr>
        <p:spPr>
          <a:xfrm>
            <a:off x="4486274" y="4499312"/>
            <a:ext cx="644727" cy="276999"/>
          </a:xfrm>
          <a:prstGeom prst="rect">
            <a:avLst/>
          </a:prstGeom>
          <a:noFill/>
        </p:spPr>
        <p:txBody>
          <a:bodyPr wrap="none" rtlCol="1">
            <a:spAutoFit/>
          </a:bodyPr>
          <a:lstStyle/>
          <a:p>
            <a:r>
              <a:rPr lang="en-US" sz="1200" dirty="0"/>
              <a:t>650 cm</a:t>
            </a:r>
            <a:endParaRPr lang="ar-IQ" sz="1200" dirty="0"/>
          </a:p>
        </p:txBody>
      </p:sp>
      <p:sp>
        <p:nvSpPr>
          <p:cNvPr id="95" name="Rectangle 94"/>
          <p:cNvSpPr/>
          <p:nvPr/>
        </p:nvSpPr>
        <p:spPr>
          <a:xfrm rot="5400000">
            <a:off x="6174095" y="3412984"/>
            <a:ext cx="2513081" cy="7544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96" name="TextBox 95"/>
          <p:cNvSpPr txBox="1"/>
          <p:nvPr/>
        </p:nvSpPr>
        <p:spPr>
          <a:xfrm>
            <a:off x="4402035" y="2797472"/>
            <a:ext cx="644727" cy="276999"/>
          </a:xfrm>
          <a:prstGeom prst="rect">
            <a:avLst/>
          </a:prstGeom>
          <a:noFill/>
        </p:spPr>
        <p:txBody>
          <a:bodyPr wrap="none" rtlCol="1">
            <a:spAutoFit/>
          </a:bodyPr>
          <a:lstStyle/>
          <a:p>
            <a:r>
              <a:rPr lang="en-US" sz="1200" dirty="0">
                <a:solidFill>
                  <a:schemeClr val="bg1"/>
                </a:solidFill>
              </a:rPr>
              <a:t>600 cm</a:t>
            </a:r>
            <a:endParaRPr lang="ar-IQ" sz="1200" dirty="0">
              <a:solidFill>
                <a:schemeClr val="bg1"/>
              </a:solidFill>
            </a:endParaRPr>
          </a:p>
        </p:txBody>
      </p:sp>
      <p:sp>
        <p:nvSpPr>
          <p:cNvPr id="97" name="TextBox 96"/>
          <p:cNvSpPr txBox="1"/>
          <p:nvPr/>
        </p:nvSpPr>
        <p:spPr>
          <a:xfrm>
            <a:off x="4507910" y="5266550"/>
            <a:ext cx="644727" cy="276999"/>
          </a:xfrm>
          <a:prstGeom prst="rect">
            <a:avLst/>
          </a:prstGeom>
          <a:noFill/>
        </p:spPr>
        <p:txBody>
          <a:bodyPr wrap="none" rtlCol="1">
            <a:spAutoFit/>
          </a:bodyPr>
          <a:lstStyle/>
          <a:p>
            <a:r>
              <a:rPr lang="en-US" sz="1200" dirty="0">
                <a:solidFill>
                  <a:schemeClr val="bg1"/>
                </a:solidFill>
              </a:rPr>
              <a:t>850 cm</a:t>
            </a:r>
            <a:endParaRPr lang="ar-IQ" sz="1200" dirty="0">
              <a:solidFill>
                <a:schemeClr val="bg1"/>
              </a:solidFill>
            </a:endParaRPr>
          </a:p>
        </p:txBody>
      </p:sp>
      <p:sp>
        <p:nvSpPr>
          <p:cNvPr id="98" name="TextBox 97"/>
          <p:cNvSpPr txBox="1"/>
          <p:nvPr/>
        </p:nvSpPr>
        <p:spPr>
          <a:xfrm>
            <a:off x="4489173" y="4820992"/>
            <a:ext cx="644727" cy="276999"/>
          </a:xfrm>
          <a:prstGeom prst="rect">
            <a:avLst/>
          </a:prstGeom>
          <a:noFill/>
        </p:spPr>
        <p:txBody>
          <a:bodyPr wrap="none" rtlCol="1">
            <a:spAutoFit/>
          </a:bodyPr>
          <a:lstStyle/>
          <a:p>
            <a:r>
              <a:rPr lang="en-US" sz="1200" dirty="0"/>
              <a:t>750 cm</a:t>
            </a:r>
            <a:endParaRPr lang="ar-IQ" sz="1200" dirty="0"/>
          </a:p>
        </p:txBody>
      </p:sp>
      <p:sp>
        <p:nvSpPr>
          <p:cNvPr id="99" name="TextBox 98"/>
          <p:cNvSpPr txBox="1"/>
          <p:nvPr/>
        </p:nvSpPr>
        <p:spPr>
          <a:xfrm rot="16200000">
            <a:off x="7007494" y="3159258"/>
            <a:ext cx="644727" cy="276999"/>
          </a:xfrm>
          <a:prstGeom prst="rect">
            <a:avLst/>
          </a:prstGeom>
          <a:noFill/>
        </p:spPr>
        <p:txBody>
          <a:bodyPr wrap="none" rtlCol="1">
            <a:spAutoFit/>
          </a:bodyPr>
          <a:lstStyle/>
          <a:p>
            <a:r>
              <a:rPr lang="en-US" sz="1200" dirty="0"/>
              <a:t>300 cm</a:t>
            </a:r>
            <a:endParaRPr lang="ar-IQ" sz="1200" dirty="0"/>
          </a:p>
        </p:txBody>
      </p:sp>
      <p:sp>
        <p:nvSpPr>
          <p:cNvPr id="100" name="TextBox 99"/>
          <p:cNvSpPr txBox="1"/>
          <p:nvPr/>
        </p:nvSpPr>
        <p:spPr>
          <a:xfrm rot="16200000">
            <a:off x="7528715" y="3340812"/>
            <a:ext cx="644727" cy="276999"/>
          </a:xfrm>
          <a:prstGeom prst="rect">
            <a:avLst/>
          </a:prstGeom>
          <a:noFill/>
        </p:spPr>
        <p:txBody>
          <a:bodyPr wrap="none" rtlCol="1">
            <a:spAutoFit/>
          </a:bodyPr>
          <a:lstStyle/>
          <a:p>
            <a:r>
              <a:rPr lang="en-US" sz="1200" dirty="0"/>
              <a:t>300 cm</a:t>
            </a:r>
            <a:endParaRPr lang="ar-IQ" sz="1200" dirty="0"/>
          </a:p>
        </p:txBody>
      </p:sp>
      <p:sp>
        <p:nvSpPr>
          <p:cNvPr id="101" name="TextBox 100"/>
          <p:cNvSpPr txBox="1"/>
          <p:nvPr/>
        </p:nvSpPr>
        <p:spPr>
          <a:xfrm rot="16200000">
            <a:off x="7856941" y="3852829"/>
            <a:ext cx="644727" cy="276999"/>
          </a:xfrm>
          <a:prstGeom prst="rect">
            <a:avLst/>
          </a:prstGeom>
          <a:noFill/>
        </p:spPr>
        <p:txBody>
          <a:bodyPr wrap="none" rtlCol="1">
            <a:spAutoFit/>
          </a:bodyPr>
          <a:lstStyle/>
          <a:p>
            <a:r>
              <a:rPr lang="en-US" sz="1200" dirty="0">
                <a:solidFill>
                  <a:schemeClr val="bg1"/>
                </a:solidFill>
              </a:rPr>
              <a:t>300 cm</a:t>
            </a:r>
            <a:endParaRPr lang="ar-IQ" sz="1200" dirty="0">
              <a:solidFill>
                <a:schemeClr val="bg1"/>
              </a:solidFill>
            </a:endParaRPr>
          </a:p>
        </p:txBody>
      </p:sp>
      <p:cxnSp>
        <p:nvCxnSpPr>
          <p:cNvPr id="102" name="Straight Arrow Connector 101"/>
          <p:cNvCxnSpPr/>
          <p:nvPr/>
        </p:nvCxnSpPr>
        <p:spPr>
          <a:xfrm flipH="1">
            <a:off x="8276952" y="775879"/>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226149" y="495090"/>
            <a:ext cx="566181" cy="276999"/>
          </a:xfrm>
          <a:prstGeom prst="rect">
            <a:avLst/>
          </a:prstGeom>
          <a:noFill/>
        </p:spPr>
        <p:txBody>
          <a:bodyPr wrap="none" rtlCol="1">
            <a:spAutoFit/>
          </a:bodyPr>
          <a:lstStyle/>
          <a:p>
            <a:r>
              <a:rPr lang="en-US" sz="1200" dirty="0"/>
              <a:t>50 cm</a:t>
            </a:r>
            <a:endParaRPr lang="ar-IQ" sz="1200" dirty="0"/>
          </a:p>
        </p:txBody>
      </p:sp>
    </p:spTree>
    <p:extLst>
      <p:ext uri="{BB962C8B-B14F-4D97-AF65-F5344CB8AC3E}">
        <p14:creationId xmlns:p14="http://schemas.microsoft.com/office/powerpoint/2010/main" val="361800253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4_122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2995"/>
            <a:ext cx="7000875" cy="5869830"/>
          </a:xfrm>
          <a:prstGeom prst="rect">
            <a:avLst/>
          </a:prstGeom>
          <a:noFill/>
          <a:ln>
            <a:noFill/>
          </a:ln>
        </p:spPr>
      </p:pic>
    </p:spTree>
    <p:extLst>
      <p:ext uri="{BB962C8B-B14F-4D97-AF65-F5344CB8AC3E}">
        <p14:creationId xmlns:p14="http://schemas.microsoft.com/office/powerpoint/2010/main" val="388308461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4_1509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2655"/>
            <a:ext cx="6858000" cy="5904657"/>
          </a:xfrm>
          <a:prstGeom prst="rect">
            <a:avLst/>
          </a:prstGeom>
          <a:noFill/>
          <a:ln>
            <a:noFill/>
          </a:ln>
        </p:spPr>
      </p:pic>
    </p:spTree>
    <p:extLst>
      <p:ext uri="{BB962C8B-B14F-4D97-AF65-F5344CB8AC3E}">
        <p14:creationId xmlns:p14="http://schemas.microsoft.com/office/powerpoint/2010/main" val="78064030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7_1724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8680"/>
            <a:ext cx="6858000" cy="6048672"/>
          </a:xfrm>
          <a:prstGeom prst="rect">
            <a:avLst/>
          </a:prstGeom>
          <a:noFill/>
          <a:ln>
            <a:noFill/>
          </a:ln>
        </p:spPr>
      </p:pic>
    </p:spTree>
    <p:extLst>
      <p:ext uri="{BB962C8B-B14F-4D97-AF65-F5344CB8AC3E}">
        <p14:creationId xmlns:p14="http://schemas.microsoft.com/office/powerpoint/2010/main" val="413589478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16_1900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7096125" cy="6336704"/>
          </a:xfrm>
          <a:prstGeom prst="rect">
            <a:avLst/>
          </a:prstGeom>
          <a:noFill/>
          <a:ln>
            <a:noFill/>
          </a:ln>
        </p:spPr>
      </p:pic>
    </p:spTree>
    <p:extLst>
      <p:ext uri="{BB962C8B-B14F-4D97-AF65-F5344CB8AC3E}">
        <p14:creationId xmlns:p14="http://schemas.microsoft.com/office/powerpoint/2010/main" val="66922232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09901222"/>
              </p:ext>
            </p:extLst>
          </p:nvPr>
        </p:nvGraphicFramePr>
        <p:xfrm>
          <a:off x="1" y="188640"/>
          <a:ext cx="73083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06466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8656892"/>
              </p:ext>
            </p:extLst>
          </p:nvPr>
        </p:nvGraphicFramePr>
        <p:xfrm>
          <a:off x="107505" y="116632"/>
          <a:ext cx="7200799" cy="6480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56907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84941560"/>
              </p:ext>
            </p:extLst>
          </p:nvPr>
        </p:nvGraphicFramePr>
        <p:xfrm>
          <a:off x="107505" y="116632"/>
          <a:ext cx="7207696" cy="6408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99922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93321533"/>
              </p:ext>
            </p:extLst>
          </p:nvPr>
        </p:nvGraphicFramePr>
        <p:xfrm>
          <a:off x="0" y="0"/>
          <a:ext cx="730830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21837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59453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88640"/>
            <a:ext cx="7334805" cy="6669360"/>
          </a:xfrm>
          <a:prstGeom prst="rect">
            <a:avLst/>
          </a:prstGeom>
        </p:spPr>
      </p:pic>
    </p:spTree>
    <p:extLst>
      <p:ext uri="{BB962C8B-B14F-4D97-AF65-F5344CB8AC3E}">
        <p14:creationId xmlns:p14="http://schemas.microsoft.com/office/powerpoint/2010/main" val="130396276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3" y="836712"/>
            <a:ext cx="7200776" cy="6021288"/>
          </a:xfrm>
        </p:spPr>
        <p:txBody>
          <a:bodyPr>
            <a:noAutofit/>
          </a:bodyPr>
          <a:lstStyle/>
          <a:p>
            <a:pPr algn="just" rtl="1"/>
            <a:r>
              <a:rPr lang="ar-IQ" sz="2800" b="1" u="sng" dirty="0"/>
              <a:t>مشاريع مستقبلية</a:t>
            </a:r>
            <a:r>
              <a:rPr lang="ar-IQ" sz="2800" dirty="0"/>
              <a:t> :</a:t>
            </a:r>
          </a:p>
          <a:p>
            <a:pPr marL="457200" lvl="0" indent="-457200" algn="just" rtl="1">
              <a:buFont typeface="Arial" panose="020B0604020202020204" pitchFamily="34" charset="0"/>
              <a:buChar char="•"/>
            </a:pPr>
            <a:r>
              <a:rPr lang="ar-IQ" sz="2800" dirty="0"/>
              <a:t>تصميم جديد للمبادل الحراري ودراسة تاثيرات على سبيل المثال ( البعد بين الانابيب. توزيع درجة الحرارة للهواء والماء ...... الخ).</a:t>
            </a:r>
            <a:endParaRPr lang="en-US" sz="2800" dirty="0"/>
          </a:p>
          <a:p>
            <a:pPr marL="457200" lvl="0" indent="-457200" algn="just" rtl="1">
              <a:buFont typeface="Arial" panose="020B0604020202020204" pitchFamily="34" charset="0"/>
              <a:buChar char="•"/>
            </a:pPr>
            <a:r>
              <a:rPr lang="ar-IQ" sz="2800" dirty="0"/>
              <a:t>تصميم وتنفيذ مبادلات الطاقة الجوفيه مع الطاقة الشمسية  في الشتاء  ودراسة عدة متغيرات عليها .</a:t>
            </a:r>
            <a:endParaRPr lang="en-US" sz="2800" dirty="0"/>
          </a:p>
          <a:p>
            <a:pPr marL="457200" lvl="0" indent="-457200" algn="just" rtl="1">
              <a:buFont typeface="Arial" panose="020B0604020202020204" pitchFamily="34" charset="0"/>
              <a:buChar char="•"/>
            </a:pPr>
            <a:r>
              <a:rPr lang="ar-IQ" sz="2800" dirty="0"/>
              <a:t>تصميم وتنفيذ مبادلات الطاقة الجوفيه مع ابراج التبريد  في الصيف   ودراسة عدة متغيرات عليها .</a:t>
            </a:r>
            <a:endParaRPr lang="en-US" sz="2800" dirty="0"/>
          </a:p>
          <a:p>
            <a:pPr marL="457200" lvl="0" indent="-457200" algn="just" rtl="1">
              <a:buFont typeface="Arial" panose="020B0604020202020204" pitchFamily="34" charset="0"/>
              <a:buChar char="•"/>
            </a:pPr>
            <a:r>
              <a:rPr lang="ar-IQ" sz="2800" dirty="0"/>
              <a:t>تصميم مبردات تعمل بالطاقة الجوفية سواء للهواء او الماء .</a:t>
            </a:r>
            <a:endParaRPr lang="en-US" sz="2800" dirty="0"/>
          </a:p>
          <a:p>
            <a:pPr marL="457200" lvl="0" indent="-457200" algn="just" rtl="1">
              <a:buFont typeface="Arial" panose="020B0604020202020204" pitchFamily="34" charset="0"/>
              <a:buChar char="•"/>
            </a:pPr>
            <a:r>
              <a:rPr lang="ar-IQ" sz="2800" dirty="0"/>
              <a:t>مشروع ازالة الاملاح باستخدام الطاقة الشمسية للمناطق النائية.</a:t>
            </a:r>
            <a:endParaRPr lang="en-US" sz="2800" dirty="0"/>
          </a:p>
          <a:p>
            <a:pPr algn="just" rtl="1"/>
            <a:endParaRPr lang="en-US" sz="2800" dirty="0"/>
          </a:p>
        </p:txBody>
      </p:sp>
    </p:spTree>
    <p:extLst>
      <p:ext uri="{BB962C8B-B14F-4D97-AF65-F5344CB8AC3E}">
        <p14:creationId xmlns:p14="http://schemas.microsoft.com/office/powerpoint/2010/main" val="113824714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36297" cy="6858000"/>
          </a:xfrm>
          <a:prstGeom prst="rect">
            <a:avLst/>
          </a:prstGeom>
        </p:spPr>
      </p:pic>
    </p:spTree>
    <p:extLst>
      <p:ext uri="{BB962C8B-B14F-4D97-AF65-F5344CB8AC3E}">
        <p14:creationId xmlns:p14="http://schemas.microsoft.com/office/powerpoint/2010/main" val="50030836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2976"/>
            <a:ext cx="6192688" cy="3528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825"/>
            <a:ext cx="6192688" cy="3199151"/>
          </a:xfrm>
          <a:prstGeom prst="rect">
            <a:avLst/>
          </a:prstGeom>
        </p:spPr>
      </p:pic>
    </p:spTree>
    <p:extLst>
      <p:ext uri="{BB962C8B-B14F-4D97-AF65-F5344CB8AC3E}">
        <p14:creationId xmlns:p14="http://schemas.microsoft.com/office/powerpoint/2010/main" val="265905273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25" y="116632"/>
            <a:ext cx="9102150" cy="6480720"/>
          </a:xfrm>
          <a:prstGeom prst="rect">
            <a:avLst/>
          </a:prstGeom>
        </p:spPr>
      </p:pic>
    </p:spTree>
    <p:extLst>
      <p:ext uri="{BB962C8B-B14F-4D97-AF65-F5344CB8AC3E}">
        <p14:creationId xmlns:p14="http://schemas.microsoft.com/office/powerpoint/2010/main" val="427751273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80645" y="836712"/>
            <a:ext cx="7099643" cy="5688632"/>
          </a:xfrm>
        </p:spPr>
        <p:txBody>
          <a:bodyPr>
            <a:noAutofit/>
          </a:bodyPr>
          <a:lstStyle/>
          <a:p>
            <a:pPr algn="just" rtl="1"/>
            <a:r>
              <a:rPr lang="ar-IQ" sz="2800" b="1" dirty="0"/>
              <a:t>الخلاصة : </a:t>
            </a:r>
          </a:p>
          <a:p>
            <a:pPr algn="just" rtl="1"/>
            <a:r>
              <a:rPr lang="ar-IQ" sz="2800" dirty="0"/>
              <a:t>ان هذا المشروع الريادي هو الاول في العراق حيث يستثمر الطاقة الجوفيه في باطن الارض للمساعدة في عمليات التبريد للهواء او الماء ( في الصيف ) او التسخين لهما ( في الشتاء ) حيث تم الحصول على درجات حرارة بحدود </a:t>
            </a:r>
            <a:r>
              <a:rPr lang="en-US" sz="2800" dirty="0"/>
              <a:t>24 </a:t>
            </a:r>
            <a:r>
              <a:rPr lang="ar-IQ" sz="2800" dirty="0"/>
              <a:t> درجة مئوية في الصيف و 29 درجة مئوية في الشتاء , ويعتبر هذا المشروع من مشاريع الطاقة البديلة والمستدامة والرخيصة وبالامكان المضي به قدما بعدما تستكمل كافة البحوث في هذا المجال في الختام نشكر كلية الهندسة الخوارزمي / جامعة بغداد وكلية المستقبل الجامعة لدعمهما الكامل لهذا المشروع وللاخوة الفريق البحثي العراقي والدولي الذي لم يبخلوا بجهدهم ليل نهار لانجاح المشروع .</a:t>
            </a:r>
            <a:endParaRPr lang="en-US" sz="2800" dirty="0"/>
          </a:p>
        </p:txBody>
      </p:sp>
    </p:spTree>
    <p:extLst>
      <p:ext uri="{BB962C8B-B14F-4D97-AF65-F5344CB8AC3E}">
        <p14:creationId xmlns:p14="http://schemas.microsoft.com/office/powerpoint/2010/main" val="3037347393"/>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51520" y="332656"/>
            <a:ext cx="7099643" cy="6525344"/>
          </a:xfrm>
        </p:spPr>
        <p:style>
          <a:lnRef idx="2">
            <a:schemeClr val="accent2"/>
          </a:lnRef>
          <a:fillRef idx="1">
            <a:schemeClr val="lt1"/>
          </a:fillRef>
          <a:effectRef idx="0">
            <a:schemeClr val="accent2"/>
          </a:effectRef>
          <a:fontRef idx="minor">
            <a:schemeClr val="dk1"/>
          </a:fontRef>
        </p:style>
        <p:txBody>
          <a:bodyPr>
            <a:noAutofit/>
          </a:bodyPr>
          <a:lstStyle/>
          <a:p>
            <a:pPr algn="ctr" rtl="1"/>
            <a:endParaRPr lang="ar-IQ" sz="3600" dirty="0">
              <a:ln w="0"/>
              <a:solidFill>
                <a:schemeClr val="tx1"/>
              </a:solidFill>
              <a:effectLst>
                <a:outerShdw blurRad="38100" dist="19050" dir="2700000" algn="tl" rotWithShape="0">
                  <a:schemeClr val="dk1">
                    <a:alpha val="40000"/>
                  </a:schemeClr>
                </a:outerShdw>
              </a:effectLst>
            </a:endParaRPr>
          </a:p>
          <a:p>
            <a:pPr algn="ctr" rtl="1"/>
            <a:endParaRPr lang="ar-IQ" sz="3600" dirty="0">
              <a:ln w="0"/>
              <a:solidFill>
                <a:schemeClr val="tx1"/>
              </a:solidFill>
              <a:effectLst>
                <a:outerShdw blurRad="38100" dist="19050" dir="2700000" algn="tl" rotWithShape="0">
                  <a:schemeClr val="dk1">
                    <a:alpha val="40000"/>
                  </a:schemeClr>
                </a:outerShdw>
              </a:effectLst>
            </a:endParaRPr>
          </a:p>
          <a:p>
            <a:pPr algn="ctr" rtl="1"/>
            <a:endParaRPr lang="ar-IQ" sz="360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970551" y="2996952"/>
            <a:ext cx="3661580" cy="923330"/>
          </a:xfrm>
          <a:prstGeom prst="rect">
            <a:avLst/>
          </a:prstGeom>
          <a:noFill/>
        </p:spPr>
        <p:txBody>
          <a:bodyPr wrap="none" lIns="91440" tIns="45720" rIns="91440" bIns="45720">
            <a:spAutoFit/>
          </a:bodyPr>
          <a:lstStyle/>
          <a:p>
            <a:pPr algn="ctr"/>
            <a:r>
              <a:rPr lang="ar-IQ" sz="5400" b="1" dirty="0">
                <a:ln w="22225">
                  <a:solidFill>
                    <a:schemeClr val="accent2"/>
                  </a:solidFill>
                  <a:prstDash val="solid"/>
                </a:ln>
                <a:solidFill>
                  <a:schemeClr val="accent2">
                    <a:lumMod val="40000"/>
                    <a:lumOff val="60000"/>
                  </a:schemeClr>
                </a:solidFill>
              </a:rPr>
              <a:t>شكرا لاصغائكم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379992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0"/>
            <a:ext cx="6984776" cy="6858000"/>
          </a:xfrm>
          <a:prstGeom prst="rect">
            <a:avLst/>
          </a:prstGeom>
        </p:spPr>
      </p:pic>
    </p:spTree>
    <p:extLst>
      <p:ext uri="{BB962C8B-B14F-4D97-AF65-F5344CB8AC3E}">
        <p14:creationId xmlns:p14="http://schemas.microsoft.com/office/powerpoint/2010/main" val="222806280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116632"/>
            <a:ext cx="6408712" cy="6624736"/>
          </a:xfrm>
          <a:prstGeom prst="rect">
            <a:avLst/>
          </a:prstGeom>
        </p:spPr>
      </p:pic>
    </p:spTree>
    <p:extLst>
      <p:ext uri="{BB962C8B-B14F-4D97-AF65-F5344CB8AC3E}">
        <p14:creationId xmlns:p14="http://schemas.microsoft.com/office/powerpoint/2010/main" val="921557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6858000" cy="5654253"/>
          </a:xfrm>
        </p:spPr>
        <p:txBody>
          <a:bodyPr/>
          <a:lstStyle/>
          <a:p>
            <a:pPr marL="0" indent="0" algn="ctr">
              <a:buNone/>
            </a:pPr>
            <a:endParaRPr lang="en-US" sz="3200" b="1" dirty="0">
              <a:solidFill>
                <a:srgbClr val="0070C0"/>
              </a:solidFill>
            </a:endParaRPr>
          </a:p>
          <a:p>
            <a:pPr marL="0" indent="0" algn="ctr">
              <a:buNone/>
            </a:pPr>
            <a:endParaRPr lang="en-US" sz="3200" b="1" dirty="0">
              <a:solidFill>
                <a:srgbClr val="0070C0"/>
              </a:solidFill>
            </a:endParaRPr>
          </a:p>
          <a:p>
            <a:pPr marL="0" indent="0" algn="ctr">
              <a:buNone/>
            </a:pPr>
            <a:endParaRPr lang="en-US" sz="3200" b="1" dirty="0">
              <a:solidFill>
                <a:srgbClr val="0070C0"/>
              </a:solidFill>
            </a:endParaRPr>
          </a:p>
          <a:p>
            <a:pPr marL="0" indent="0" algn="ctr">
              <a:buNone/>
            </a:pPr>
            <a:r>
              <a:rPr lang="en-US" sz="3200" b="1" dirty="0">
                <a:solidFill>
                  <a:srgbClr val="0070C0"/>
                </a:solidFill>
              </a:rPr>
              <a:t>“New Project in Al- </a:t>
            </a:r>
            <a:r>
              <a:rPr lang="en-US" sz="3200" b="1" dirty="0" err="1">
                <a:solidFill>
                  <a:srgbClr val="0070C0"/>
                </a:solidFill>
              </a:rPr>
              <a:t>Alkhwarzmi</a:t>
            </a:r>
            <a:r>
              <a:rPr lang="en-US" sz="3200" b="1" dirty="0">
                <a:solidFill>
                  <a:srgbClr val="0070C0"/>
                </a:solidFill>
              </a:rPr>
              <a:t> College of Engineering “</a:t>
            </a:r>
            <a:endParaRPr lang="ar-IQ" sz="3200" b="1" dirty="0">
              <a:solidFill>
                <a:srgbClr val="0070C0"/>
              </a:solidFill>
            </a:endParaRPr>
          </a:p>
          <a:p>
            <a:pPr marL="0" indent="0" algn="ctr">
              <a:buNone/>
            </a:pPr>
            <a:endParaRPr lang="en-US" dirty="0"/>
          </a:p>
        </p:txBody>
      </p:sp>
    </p:spTree>
    <p:extLst>
      <p:ext uri="{BB962C8B-B14F-4D97-AF65-F5344CB8AC3E}">
        <p14:creationId xmlns:p14="http://schemas.microsoft.com/office/powerpoint/2010/main" val="93156543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568710" y="260647"/>
            <a:ext cx="6815138" cy="5832177"/>
          </a:xfrm>
        </p:spPr>
        <p:txBody>
          <a:bodyPr>
            <a:noAutofit/>
          </a:bodyPr>
          <a:lstStyle/>
          <a:p>
            <a:pPr rtl="1"/>
            <a:endParaRPr lang="ar-IQ" sz="2800" b="1" u="sng" dirty="0"/>
          </a:p>
          <a:p>
            <a:pPr rtl="1"/>
            <a:r>
              <a:rPr lang="ar-IQ" sz="2800" b="1" u="sng" dirty="0"/>
              <a:t>  الفترة المخصصة لتنفيذ المشروع :</a:t>
            </a:r>
          </a:p>
          <a:p>
            <a:pPr rtl="1"/>
            <a:endParaRPr lang="ar-IQ" sz="2800" b="1" u="sng" dirty="0"/>
          </a:p>
          <a:p>
            <a:pPr rtl="1"/>
            <a:r>
              <a:rPr lang="ar-IQ" sz="2800" dirty="0"/>
              <a:t>   ثمانية عشر شهرا.</a:t>
            </a:r>
          </a:p>
          <a:p>
            <a:pPr rtl="1"/>
            <a:endParaRPr lang="en-US" sz="2800" dirty="0"/>
          </a:p>
          <a:p>
            <a:pPr rtl="1"/>
            <a:r>
              <a:rPr lang="ar-IQ" sz="2800" b="1" u="sng" dirty="0"/>
              <a:t>  الجهات الداعمة للمشروع:</a:t>
            </a:r>
          </a:p>
          <a:p>
            <a:pPr rtl="1"/>
            <a:endParaRPr lang="en-US" sz="2800" dirty="0"/>
          </a:p>
          <a:p>
            <a:pPr marL="342900" indent="-342900" rtl="1">
              <a:buFont typeface="Arial" panose="020B0604020202020204" pitchFamily="34" charset="0"/>
              <a:buChar char="•"/>
            </a:pPr>
            <a:r>
              <a:rPr lang="ar-IQ" sz="2800" dirty="0"/>
              <a:t>جامعة بغداد / كلية الهندسة الخوارزمي .</a:t>
            </a:r>
          </a:p>
          <a:p>
            <a:pPr rtl="1"/>
            <a:endParaRPr lang="ar-IQ" sz="2800" dirty="0"/>
          </a:p>
          <a:p>
            <a:pPr marL="342900" indent="-342900" rtl="1">
              <a:buFont typeface="Arial" panose="020B0604020202020204" pitchFamily="34" charset="0"/>
              <a:buChar char="•"/>
            </a:pPr>
            <a:r>
              <a:rPr lang="ar-IQ" sz="2800" dirty="0"/>
              <a:t>كلية المستقبل الجامعة .</a:t>
            </a:r>
            <a:endParaRPr lang="en-US" sz="2800" dirty="0"/>
          </a:p>
          <a:p>
            <a:pPr algn="ctr" rtl="1"/>
            <a:endParaRPr lang="en-US" sz="2800" dirty="0"/>
          </a:p>
          <a:p>
            <a:pPr algn="ctr" rtl="1"/>
            <a:endParaRPr lang="ar-IQ" sz="2800" dirty="0"/>
          </a:p>
          <a:p>
            <a:pPr algn="ctr" rtl="1"/>
            <a:endParaRPr lang="ar-IQ" sz="2800" dirty="0"/>
          </a:p>
          <a:p>
            <a:pPr algn="ctr" rtl="1"/>
            <a:endParaRPr lang="en-US" sz="2800" dirty="0"/>
          </a:p>
        </p:txBody>
      </p:sp>
    </p:spTree>
    <p:extLst>
      <p:ext uri="{BB962C8B-B14F-4D97-AF65-F5344CB8AC3E}">
        <p14:creationId xmlns:p14="http://schemas.microsoft.com/office/powerpoint/2010/main" val="174566552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764704"/>
            <a:ext cx="7031162" cy="5760640"/>
          </a:xfrm>
        </p:spPr>
        <p:txBody>
          <a:bodyPr>
            <a:noAutofit/>
          </a:bodyPr>
          <a:lstStyle/>
          <a:p>
            <a:pPr rtl="1"/>
            <a:r>
              <a:rPr lang="ar-IQ" sz="2000" b="1" u="sng" dirty="0"/>
              <a:t>فكرة المشروع :</a:t>
            </a:r>
          </a:p>
          <a:p>
            <a:pPr rtl="1"/>
            <a:endParaRPr lang="en-US" sz="2000" dirty="0"/>
          </a:p>
          <a:p>
            <a:pPr algn="just" rtl="1"/>
            <a:r>
              <a:rPr lang="ar-IQ" sz="2000" dirty="0"/>
              <a:t>   </a:t>
            </a:r>
            <a:r>
              <a:rPr lang="ar-IQ" sz="2400" dirty="0"/>
              <a:t>تعتبر </a:t>
            </a:r>
            <a:r>
              <a:rPr lang="ar-IQ" sz="2800" dirty="0"/>
              <a:t>الارض احد مصادر الطاقة المتجددة كونها تحتوي في باطنها على كميات مختلفة من الحرارة تتابين مع عمقها. فعند السطح تكون درجة حرارة الارض قريبة من درجة حرارة الجو , وعند النزول الى مستويات اعمق من 3 ولغاية 100 متر تكاد درجة حرارة الارض شبه مستقرة وحسب طبيعة جو كل منطقة . في العراق , تتباين درجة الحرارة عند عمق 2 متر تتراوح بين 24-29 درجة صيفا وشتاء". وعند المستويات الاكثر عمقا تكون حرارة الارض مرتفعة وتزداد مع زيادة العمق لتصل مديات قريبة من 300 درجة مئوية وهو العمق الذي يمكن بواسطته الحصول على حرارة لتوليد البخار وتشغيل مصانع القدرة لتوليد الكهرباء</a:t>
            </a:r>
            <a:r>
              <a:rPr lang="ar-IQ" sz="2400" dirty="0"/>
              <a:t>.</a:t>
            </a:r>
            <a:endParaRPr lang="en-US" sz="2400" dirty="0"/>
          </a:p>
          <a:p>
            <a:pPr algn="ctr" rtl="1"/>
            <a:endParaRPr lang="en-US" sz="2000" dirty="0"/>
          </a:p>
          <a:p>
            <a:pPr algn="ctr" rtl="1"/>
            <a:endParaRPr lang="ar-IQ" sz="2000" dirty="0"/>
          </a:p>
          <a:p>
            <a:pPr algn="ctr" rtl="1"/>
            <a:endParaRPr lang="ar-IQ" sz="2000" dirty="0"/>
          </a:p>
          <a:p>
            <a:pPr algn="ctr" rtl="1"/>
            <a:endParaRPr lang="en-US" sz="2000" dirty="0"/>
          </a:p>
        </p:txBody>
      </p:sp>
    </p:spTree>
    <p:extLst>
      <p:ext uri="{BB962C8B-B14F-4D97-AF65-F5344CB8AC3E}">
        <p14:creationId xmlns:p14="http://schemas.microsoft.com/office/powerpoint/2010/main" val="279593421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07504" y="404664"/>
            <a:ext cx="7254071" cy="6552728"/>
          </a:xfrm>
        </p:spPr>
        <p:txBody>
          <a:bodyPr>
            <a:noAutofit/>
          </a:bodyPr>
          <a:lstStyle/>
          <a:p>
            <a:pPr algn="just" rtl="1"/>
            <a:r>
              <a:rPr lang="ar-IQ" sz="2400" dirty="0"/>
              <a:t> تتركز فكرة المشروع على دراسة تطبيقات الطاقة التي يمكن الحصول عليها من باطن الارض ولغاية عمق 3 متر من اجل الحصول على هواء مكيف ذي برودة لطيفة في فصل الصيف. الدراسة ستكون نظرية باستعمال موديلات رياضية بالاعتماد على نتائج عملية تم الحصول عليها مسبقا من اختبارات عملية على منظومة مبادل حراري ارضيا تم تصميمها وتشغيلها في كلية الهندسة الخوارزمي. المنظومة عبارة عن مبادل حراري على شكل حرف </a:t>
            </a:r>
            <a:r>
              <a:rPr lang="en-US" sz="2400" dirty="0"/>
              <a:t>U</a:t>
            </a:r>
            <a:r>
              <a:rPr lang="ar-IQ" sz="2400" dirty="0"/>
              <a:t> من انابيب البلاستك (</a:t>
            </a:r>
            <a:r>
              <a:rPr lang="en-US" sz="2400" dirty="0"/>
              <a:t>PVC</a:t>
            </a:r>
            <a:r>
              <a:rPr lang="ar-IQ" sz="2400" dirty="0"/>
              <a:t>) مدفونة تحت الارض على عمق 3 متر كما في الشكل المرفق حيث سيتم باستعمال موديلات رياضية تضم معادلات تفاضلية وخطية يتم حلها باستعمال برامج حاسوبية مثل </a:t>
            </a:r>
            <a:r>
              <a:rPr lang="en-US" sz="2400" dirty="0"/>
              <a:t>Engineering Equation Solver</a:t>
            </a:r>
            <a:r>
              <a:rPr lang="ar-IQ" sz="2400" dirty="0"/>
              <a:t> لحساب كميات الطاقة المفقودة من الهواء الى باطن الارض والذي سيؤدي الى خفض حرارة الهواء وحساب معامل الكفاءة والتوزيع الحراري على طول انابيب المبادل ودرجة حرارة الهواء الخارج وبالتالي يمكن التنبؤ بتغير درجات حرارة الهواء الخارج مع تغير درجات حرارة الهواء الداخل. كما سيتم حساب اوطا درجة حرارة يمكن الحصول عليها حيث سيتم في النهاية عمل مقارنة بين النتائج العملية والنظرية التي سيتم الحصول عليها من الموديلات المستعملة. </a:t>
            </a:r>
          </a:p>
          <a:p>
            <a:pPr algn="just" rtl="1"/>
            <a:endParaRPr lang="en-US" sz="2400" dirty="0"/>
          </a:p>
        </p:txBody>
      </p:sp>
    </p:spTree>
    <p:extLst>
      <p:ext uri="{BB962C8B-B14F-4D97-AF65-F5344CB8AC3E}">
        <p14:creationId xmlns:p14="http://schemas.microsoft.com/office/powerpoint/2010/main" val="314948894"/>
      </p:ext>
    </p:extLst>
  </p:cSld>
  <p:clrMapOvr>
    <a:masterClrMapping/>
  </p:clrMapOvr>
  <p:transition>
    <p:wipe dir="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20540</TotalTime>
  <Words>1167</Words>
  <Application>Microsoft Office PowerPoint</Application>
  <PresentationFormat>On-screen Show (4:3)</PresentationFormat>
  <Paragraphs>189</Paragraphs>
  <Slides>35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vt:lpstr>
      <vt:lpstr>Times New Roman</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AMEC</dc:creator>
  <cp:lastModifiedBy>Mohammed Atiya</cp:lastModifiedBy>
  <cp:revision>1138</cp:revision>
  <cp:lastPrinted>2007-11-14T10:52:30Z</cp:lastPrinted>
  <dcterms:created xsi:type="dcterms:W3CDTF">2005-02-01T09:02:23Z</dcterms:created>
  <dcterms:modified xsi:type="dcterms:W3CDTF">2024-11-18T18:57:27Z</dcterms:modified>
</cp:coreProperties>
</file>