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56" r:id="rId3"/>
    <p:sldId id="257" r:id="rId4"/>
    <p:sldId id="267" r:id="rId5"/>
    <p:sldId id="258" r:id="rId6"/>
    <p:sldId id="260" r:id="rId7"/>
    <p:sldId id="261" r:id="rId8"/>
    <p:sldId id="262" r:id="rId9"/>
    <p:sldId id="263" r:id="rId10"/>
    <p:sldId id="264" r:id="rId11"/>
    <p:sldId id="265" r:id="rId12"/>
    <p:sldId id="507" r:id="rId13"/>
    <p:sldId id="508" r:id="rId14"/>
    <p:sldId id="509" r:id="rId15"/>
    <p:sldId id="510" r:id="rId16"/>
    <p:sldId id="511" r:id="rId17"/>
    <p:sldId id="512" r:id="rId18"/>
    <p:sldId id="513" r:id="rId19"/>
    <p:sldId id="514" r:id="rId20"/>
    <p:sldId id="515" r:id="rId21"/>
    <p:sldId id="516" r:id="rId22"/>
    <p:sldId id="517" r:id="rId23"/>
    <p:sldId id="518" r:id="rId24"/>
    <p:sldId id="266" r:id="rId25"/>
  </p:sldIdLst>
  <p:sldSz cx="12192000" cy="6858000"/>
  <p:notesSz cx="6858000" cy="9144000"/>
  <p:defaultTextStyle>
    <a:defPPr>
      <a:defRPr lang="ar-IQ"/>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61" autoAdjust="0"/>
    <p:restoredTop sz="94660"/>
  </p:normalViewPr>
  <p:slideViewPr>
    <p:cSldViewPr snapToGrid="0">
      <p:cViewPr>
        <p:scale>
          <a:sx n="75" d="100"/>
          <a:sy n="75" d="100"/>
        </p:scale>
        <p:origin x="540"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611484-B9DC-4E9A-9D25-C5A3C0C6267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ar-IQ"/>
          </a:p>
        </p:txBody>
      </p:sp>
      <p:sp>
        <p:nvSpPr>
          <p:cNvPr id="3" name="Subtitle 2">
            <a:extLst>
              <a:ext uri="{FF2B5EF4-FFF2-40B4-BE49-F238E27FC236}">
                <a16:creationId xmlns:a16="http://schemas.microsoft.com/office/drawing/2014/main" id="{71B50479-C78F-4643-AB7C-8C8980937FA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ar-IQ"/>
          </a:p>
        </p:txBody>
      </p:sp>
      <p:sp>
        <p:nvSpPr>
          <p:cNvPr id="4" name="Date Placeholder 3">
            <a:extLst>
              <a:ext uri="{FF2B5EF4-FFF2-40B4-BE49-F238E27FC236}">
                <a16:creationId xmlns:a16="http://schemas.microsoft.com/office/drawing/2014/main" id="{026D4657-CA85-42F1-9EA8-8C8505983BAA}"/>
              </a:ext>
            </a:extLst>
          </p:cNvPr>
          <p:cNvSpPr>
            <a:spLocks noGrp="1"/>
          </p:cNvSpPr>
          <p:nvPr>
            <p:ph type="dt" sz="half" idx="10"/>
          </p:nvPr>
        </p:nvSpPr>
        <p:spPr/>
        <p:txBody>
          <a:bodyPr/>
          <a:lstStyle/>
          <a:p>
            <a:fld id="{32EDCEBB-7515-41D0-9BB7-EE1E3FF12228}" type="datetimeFigureOut">
              <a:rPr lang="ar-IQ" smtClean="0"/>
              <a:t>02/12/1445</a:t>
            </a:fld>
            <a:endParaRPr lang="ar-IQ"/>
          </a:p>
        </p:txBody>
      </p:sp>
      <p:sp>
        <p:nvSpPr>
          <p:cNvPr id="5" name="Footer Placeholder 4">
            <a:extLst>
              <a:ext uri="{FF2B5EF4-FFF2-40B4-BE49-F238E27FC236}">
                <a16:creationId xmlns:a16="http://schemas.microsoft.com/office/drawing/2014/main" id="{93C85DF9-791E-4E0C-A280-665D4738E5EA}"/>
              </a:ext>
            </a:extLst>
          </p:cNvPr>
          <p:cNvSpPr>
            <a:spLocks noGrp="1"/>
          </p:cNvSpPr>
          <p:nvPr>
            <p:ph type="ftr" sz="quarter" idx="11"/>
          </p:nvPr>
        </p:nvSpPr>
        <p:spPr/>
        <p:txBody>
          <a:bodyPr/>
          <a:lstStyle/>
          <a:p>
            <a:endParaRPr lang="ar-IQ"/>
          </a:p>
        </p:txBody>
      </p:sp>
      <p:sp>
        <p:nvSpPr>
          <p:cNvPr id="6" name="Slide Number Placeholder 5">
            <a:extLst>
              <a:ext uri="{FF2B5EF4-FFF2-40B4-BE49-F238E27FC236}">
                <a16:creationId xmlns:a16="http://schemas.microsoft.com/office/drawing/2014/main" id="{B16085E0-4AF8-4B3E-950A-89C562D644AA}"/>
              </a:ext>
            </a:extLst>
          </p:cNvPr>
          <p:cNvSpPr>
            <a:spLocks noGrp="1"/>
          </p:cNvSpPr>
          <p:nvPr>
            <p:ph type="sldNum" sz="quarter" idx="12"/>
          </p:nvPr>
        </p:nvSpPr>
        <p:spPr/>
        <p:txBody>
          <a:bodyPr/>
          <a:lstStyle/>
          <a:p>
            <a:fld id="{849A2E2C-BB7C-4550-A3EB-326312C81409}" type="slidenum">
              <a:rPr lang="ar-IQ" smtClean="0"/>
              <a:t>‹#›</a:t>
            </a:fld>
            <a:endParaRPr lang="ar-IQ"/>
          </a:p>
        </p:txBody>
      </p:sp>
    </p:spTree>
    <p:extLst>
      <p:ext uri="{BB962C8B-B14F-4D97-AF65-F5344CB8AC3E}">
        <p14:creationId xmlns:p14="http://schemas.microsoft.com/office/powerpoint/2010/main" val="5681082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D93351-54E5-4BBA-8DA9-621562180144}"/>
              </a:ext>
            </a:extLst>
          </p:cNvPr>
          <p:cNvSpPr>
            <a:spLocks noGrp="1"/>
          </p:cNvSpPr>
          <p:nvPr>
            <p:ph type="title"/>
          </p:nvPr>
        </p:nvSpPr>
        <p:spPr/>
        <p:txBody>
          <a:bodyPr/>
          <a:lstStyle/>
          <a:p>
            <a:r>
              <a:rPr lang="en-US"/>
              <a:t>Click to edit Master title style</a:t>
            </a:r>
            <a:endParaRPr lang="ar-IQ"/>
          </a:p>
        </p:txBody>
      </p:sp>
      <p:sp>
        <p:nvSpPr>
          <p:cNvPr id="3" name="Vertical Text Placeholder 2">
            <a:extLst>
              <a:ext uri="{FF2B5EF4-FFF2-40B4-BE49-F238E27FC236}">
                <a16:creationId xmlns:a16="http://schemas.microsoft.com/office/drawing/2014/main" id="{F0A83409-39D7-4CB8-B175-8FBA0EA7E7F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4" name="Date Placeholder 3">
            <a:extLst>
              <a:ext uri="{FF2B5EF4-FFF2-40B4-BE49-F238E27FC236}">
                <a16:creationId xmlns:a16="http://schemas.microsoft.com/office/drawing/2014/main" id="{78CE0E97-7473-409A-AB28-14EF73BD8A17}"/>
              </a:ext>
            </a:extLst>
          </p:cNvPr>
          <p:cNvSpPr>
            <a:spLocks noGrp="1"/>
          </p:cNvSpPr>
          <p:nvPr>
            <p:ph type="dt" sz="half" idx="10"/>
          </p:nvPr>
        </p:nvSpPr>
        <p:spPr/>
        <p:txBody>
          <a:bodyPr/>
          <a:lstStyle/>
          <a:p>
            <a:fld id="{32EDCEBB-7515-41D0-9BB7-EE1E3FF12228}" type="datetimeFigureOut">
              <a:rPr lang="ar-IQ" smtClean="0"/>
              <a:t>02/12/1445</a:t>
            </a:fld>
            <a:endParaRPr lang="ar-IQ"/>
          </a:p>
        </p:txBody>
      </p:sp>
      <p:sp>
        <p:nvSpPr>
          <p:cNvPr id="5" name="Footer Placeholder 4">
            <a:extLst>
              <a:ext uri="{FF2B5EF4-FFF2-40B4-BE49-F238E27FC236}">
                <a16:creationId xmlns:a16="http://schemas.microsoft.com/office/drawing/2014/main" id="{1AAFC227-F09C-4CB9-AB2A-E5AF7D11F679}"/>
              </a:ext>
            </a:extLst>
          </p:cNvPr>
          <p:cNvSpPr>
            <a:spLocks noGrp="1"/>
          </p:cNvSpPr>
          <p:nvPr>
            <p:ph type="ftr" sz="quarter" idx="11"/>
          </p:nvPr>
        </p:nvSpPr>
        <p:spPr/>
        <p:txBody>
          <a:bodyPr/>
          <a:lstStyle/>
          <a:p>
            <a:endParaRPr lang="ar-IQ"/>
          </a:p>
        </p:txBody>
      </p:sp>
      <p:sp>
        <p:nvSpPr>
          <p:cNvPr id="6" name="Slide Number Placeholder 5">
            <a:extLst>
              <a:ext uri="{FF2B5EF4-FFF2-40B4-BE49-F238E27FC236}">
                <a16:creationId xmlns:a16="http://schemas.microsoft.com/office/drawing/2014/main" id="{ECEB0FA8-87D7-407A-A1B5-9A9BDAEE3EE4}"/>
              </a:ext>
            </a:extLst>
          </p:cNvPr>
          <p:cNvSpPr>
            <a:spLocks noGrp="1"/>
          </p:cNvSpPr>
          <p:nvPr>
            <p:ph type="sldNum" sz="quarter" idx="12"/>
          </p:nvPr>
        </p:nvSpPr>
        <p:spPr/>
        <p:txBody>
          <a:bodyPr/>
          <a:lstStyle/>
          <a:p>
            <a:fld id="{849A2E2C-BB7C-4550-A3EB-326312C81409}" type="slidenum">
              <a:rPr lang="ar-IQ" smtClean="0"/>
              <a:t>‹#›</a:t>
            </a:fld>
            <a:endParaRPr lang="ar-IQ"/>
          </a:p>
        </p:txBody>
      </p:sp>
    </p:spTree>
    <p:extLst>
      <p:ext uri="{BB962C8B-B14F-4D97-AF65-F5344CB8AC3E}">
        <p14:creationId xmlns:p14="http://schemas.microsoft.com/office/powerpoint/2010/main" val="3053935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873AD88-B71D-4586-B2E3-0318687B6DE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ar-IQ"/>
          </a:p>
        </p:txBody>
      </p:sp>
      <p:sp>
        <p:nvSpPr>
          <p:cNvPr id="3" name="Vertical Text Placeholder 2">
            <a:extLst>
              <a:ext uri="{FF2B5EF4-FFF2-40B4-BE49-F238E27FC236}">
                <a16:creationId xmlns:a16="http://schemas.microsoft.com/office/drawing/2014/main" id="{8386D9F9-18B9-483B-9595-C2F40AF822E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4" name="Date Placeholder 3">
            <a:extLst>
              <a:ext uri="{FF2B5EF4-FFF2-40B4-BE49-F238E27FC236}">
                <a16:creationId xmlns:a16="http://schemas.microsoft.com/office/drawing/2014/main" id="{2DB84283-738A-460A-AB9F-FC68431EA727}"/>
              </a:ext>
            </a:extLst>
          </p:cNvPr>
          <p:cNvSpPr>
            <a:spLocks noGrp="1"/>
          </p:cNvSpPr>
          <p:nvPr>
            <p:ph type="dt" sz="half" idx="10"/>
          </p:nvPr>
        </p:nvSpPr>
        <p:spPr/>
        <p:txBody>
          <a:bodyPr/>
          <a:lstStyle/>
          <a:p>
            <a:fld id="{32EDCEBB-7515-41D0-9BB7-EE1E3FF12228}" type="datetimeFigureOut">
              <a:rPr lang="ar-IQ" smtClean="0"/>
              <a:t>02/12/1445</a:t>
            </a:fld>
            <a:endParaRPr lang="ar-IQ"/>
          </a:p>
        </p:txBody>
      </p:sp>
      <p:sp>
        <p:nvSpPr>
          <p:cNvPr id="5" name="Footer Placeholder 4">
            <a:extLst>
              <a:ext uri="{FF2B5EF4-FFF2-40B4-BE49-F238E27FC236}">
                <a16:creationId xmlns:a16="http://schemas.microsoft.com/office/drawing/2014/main" id="{6E0FD3B0-1881-470C-8A99-90D34CE02060}"/>
              </a:ext>
            </a:extLst>
          </p:cNvPr>
          <p:cNvSpPr>
            <a:spLocks noGrp="1"/>
          </p:cNvSpPr>
          <p:nvPr>
            <p:ph type="ftr" sz="quarter" idx="11"/>
          </p:nvPr>
        </p:nvSpPr>
        <p:spPr/>
        <p:txBody>
          <a:bodyPr/>
          <a:lstStyle/>
          <a:p>
            <a:endParaRPr lang="ar-IQ"/>
          </a:p>
        </p:txBody>
      </p:sp>
      <p:sp>
        <p:nvSpPr>
          <p:cNvPr id="6" name="Slide Number Placeholder 5">
            <a:extLst>
              <a:ext uri="{FF2B5EF4-FFF2-40B4-BE49-F238E27FC236}">
                <a16:creationId xmlns:a16="http://schemas.microsoft.com/office/drawing/2014/main" id="{08F5583C-F929-47AB-A06E-7A7B3A96FA08}"/>
              </a:ext>
            </a:extLst>
          </p:cNvPr>
          <p:cNvSpPr>
            <a:spLocks noGrp="1"/>
          </p:cNvSpPr>
          <p:nvPr>
            <p:ph type="sldNum" sz="quarter" idx="12"/>
          </p:nvPr>
        </p:nvSpPr>
        <p:spPr/>
        <p:txBody>
          <a:bodyPr/>
          <a:lstStyle/>
          <a:p>
            <a:fld id="{849A2E2C-BB7C-4550-A3EB-326312C81409}" type="slidenum">
              <a:rPr lang="ar-IQ" smtClean="0"/>
              <a:t>‹#›</a:t>
            </a:fld>
            <a:endParaRPr lang="ar-IQ"/>
          </a:p>
        </p:txBody>
      </p:sp>
    </p:spTree>
    <p:extLst>
      <p:ext uri="{BB962C8B-B14F-4D97-AF65-F5344CB8AC3E}">
        <p14:creationId xmlns:p14="http://schemas.microsoft.com/office/powerpoint/2010/main" val="40578952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userDrawn="1"/>
        </p:nvSpPr>
        <p:spPr>
          <a:xfrm>
            <a:off x="6002216" y="6367462"/>
            <a:ext cx="681597" cy="338554"/>
          </a:xfrm>
          <a:prstGeom prst="rect">
            <a:avLst/>
          </a:prstGeom>
        </p:spPr>
        <p:txBody>
          <a:bodyPr wrap="none">
            <a:spAutoFit/>
          </a:bodyPr>
          <a:lstStyle/>
          <a:p>
            <a:pPr algn="l" rtl="0" fontAlgn="auto">
              <a:spcBef>
                <a:spcPts val="0"/>
              </a:spcBef>
              <a:spcAft>
                <a:spcPts val="0"/>
              </a:spcAft>
              <a:defRPr/>
            </a:pPr>
            <a:r>
              <a:rPr lang="en-US" sz="1600" dirty="0">
                <a:solidFill>
                  <a:schemeClr val="bg1"/>
                </a:solidFill>
                <a:latin typeface="+mn-lt"/>
                <a:cs typeface="+mn-cs"/>
              </a:rPr>
              <a:t>[        ]</a:t>
            </a:r>
          </a:p>
        </p:txBody>
      </p:sp>
      <p:sp>
        <p:nvSpPr>
          <p:cNvPr id="4" name="Rectangle 9"/>
          <p:cNvSpPr/>
          <p:nvPr/>
        </p:nvSpPr>
        <p:spPr>
          <a:xfrm>
            <a:off x="0" y="2133600"/>
            <a:ext cx="914400" cy="1447800"/>
          </a:xfrm>
          <a:prstGeom prst="rect">
            <a:avLst/>
          </a:prstGeom>
          <a:solidFill>
            <a:srgbClr val="D9806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auto">
              <a:spcBef>
                <a:spcPts val="0"/>
              </a:spcBef>
              <a:spcAft>
                <a:spcPts val="0"/>
              </a:spcAft>
              <a:defRPr/>
            </a:pPr>
            <a:endParaRPr lang="en-US" sz="1800" dirty="0"/>
          </a:p>
        </p:txBody>
      </p:sp>
      <p:sp>
        <p:nvSpPr>
          <p:cNvPr id="5" name="Rectangle 11"/>
          <p:cNvSpPr/>
          <p:nvPr/>
        </p:nvSpPr>
        <p:spPr>
          <a:xfrm>
            <a:off x="11277600" y="2133600"/>
            <a:ext cx="914400" cy="1447800"/>
          </a:xfrm>
          <a:prstGeom prst="rect">
            <a:avLst/>
          </a:prstGeom>
          <a:solidFill>
            <a:srgbClr val="D9806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auto">
              <a:spcBef>
                <a:spcPts val="0"/>
              </a:spcBef>
              <a:spcAft>
                <a:spcPts val="0"/>
              </a:spcAft>
              <a:defRPr/>
            </a:pPr>
            <a:endParaRPr lang="en-US" sz="1800" dirty="0"/>
          </a:p>
        </p:txBody>
      </p:sp>
      <p:sp>
        <p:nvSpPr>
          <p:cNvPr id="2" name="Title 1"/>
          <p:cNvSpPr>
            <a:spLocks noGrp="1"/>
          </p:cNvSpPr>
          <p:nvPr>
            <p:ph type="ctrTitle"/>
          </p:nvPr>
        </p:nvSpPr>
        <p:spPr>
          <a:xfrm>
            <a:off x="914400" y="2130427"/>
            <a:ext cx="10363200" cy="1470025"/>
          </a:xfrm>
          <a:prstGeom prst="rect">
            <a:avLst/>
          </a:prstGeom>
        </p:spPr>
        <p:txBody>
          <a:bodyPr/>
          <a:lstStyle>
            <a:lvl1pPr algn="ctr">
              <a:defRPr>
                <a:solidFill>
                  <a:srgbClr val="43A79C"/>
                </a:solidFill>
              </a:defRPr>
            </a:lvl1pPr>
          </a:lstStyle>
          <a:p>
            <a:r>
              <a:rPr lang="en-US"/>
              <a:t>Click to edit Master title style</a:t>
            </a:r>
            <a:endParaRPr lang="en-US" dirty="0"/>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rgbClr val="313B4A"/>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6" name="Slide Number Placeholder 5"/>
          <p:cNvSpPr>
            <a:spLocks noGrp="1"/>
          </p:cNvSpPr>
          <p:nvPr>
            <p:ph type="sldNum" sz="quarter" idx="10"/>
          </p:nvPr>
        </p:nvSpPr>
        <p:spPr>
          <a:xfrm>
            <a:off x="6122408" y="6356351"/>
            <a:ext cx="593969" cy="365125"/>
          </a:xfrm>
          <a:prstGeom prst="rect">
            <a:avLst/>
          </a:prstGeom>
        </p:spPr>
        <p:txBody>
          <a:bodyPr/>
          <a:lstStyle>
            <a:lvl1pPr algn="ctr">
              <a:defRPr/>
            </a:lvl1pPr>
          </a:lstStyle>
          <a:p>
            <a:pPr>
              <a:defRPr/>
            </a:pPr>
            <a:fld id="{7B8EA862-7DD5-4A06-BDE1-DB7EC5FAA60C}" type="slidenum">
              <a:rPr lang="ar-SA" smtClean="0"/>
              <a:pPr>
                <a:defRPr/>
              </a:pPr>
              <a:t>‹#›</a:t>
            </a:fld>
            <a:endParaRPr lang="en-US" dirty="0"/>
          </a:p>
        </p:txBody>
      </p:sp>
    </p:spTree>
    <p:extLst>
      <p:ext uri="{BB962C8B-B14F-4D97-AF65-F5344CB8AC3E}">
        <p14:creationId xmlns:p14="http://schemas.microsoft.com/office/powerpoint/2010/main" val="3589919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Rectangle 9"/>
          <p:cNvSpPr/>
          <p:nvPr/>
        </p:nvSpPr>
        <p:spPr>
          <a:xfrm>
            <a:off x="11599985" y="280989"/>
            <a:ext cx="375138" cy="562709"/>
          </a:xfrm>
          <a:prstGeom prst="rect">
            <a:avLst/>
          </a:prstGeom>
          <a:solidFill>
            <a:srgbClr val="D9806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auto">
              <a:spcBef>
                <a:spcPts val="0"/>
              </a:spcBef>
              <a:spcAft>
                <a:spcPts val="0"/>
              </a:spcAft>
              <a:defRPr/>
            </a:pPr>
            <a:endParaRPr lang="en-US" sz="1800" dirty="0"/>
          </a:p>
        </p:txBody>
      </p:sp>
      <p:cxnSp>
        <p:nvCxnSpPr>
          <p:cNvPr id="5" name="Straight Connector 11"/>
          <p:cNvCxnSpPr/>
          <p:nvPr/>
        </p:nvCxnSpPr>
        <p:spPr>
          <a:xfrm>
            <a:off x="511908" y="836713"/>
            <a:ext cx="11441723" cy="6985"/>
          </a:xfrm>
          <a:prstGeom prst="line">
            <a:avLst/>
          </a:prstGeom>
        </p:spPr>
        <p:style>
          <a:lnRef idx="1">
            <a:schemeClr val="accent1"/>
          </a:lnRef>
          <a:fillRef idx="0">
            <a:schemeClr val="accent1"/>
          </a:fillRef>
          <a:effectRef idx="0">
            <a:schemeClr val="accent1"/>
          </a:effectRef>
          <a:fontRef idx="minor">
            <a:schemeClr val="tx1"/>
          </a:fontRef>
        </p:style>
      </p:cxnSp>
      <p:sp>
        <p:nvSpPr>
          <p:cNvPr id="6" name="Rectangle 12"/>
          <p:cNvSpPr/>
          <p:nvPr/>
        </p:nvSpPr>
        <p:spPr>
          <a:xfrm>
            <a:off x="11599985" y="1"/>
            <a:ext cx="375138" cy="301625"/>
          </a:xfrm>
          <a:prstGeom prst="rect">
            <a:avLst/>
          </a:prstGeom>
          <a:solidFill>
            <a:srgbClr val="8E633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auto">
              <a:spcBef>
                <a:spcPts val="0"/>
              </a:spcBef>
              <a:spcAft>
                <a:spcPts val="0"/>
              </a:spcAft>
              <a:defRPr/>
            </a:pPr>
            <a:endParaRPr lang="en-US" sz="1800" dirty="0"/>
          </a:p>
        </p:txBody>
      </p:sp>
      <p:sp>
        <p:nvSpPr>
          <p:cNvPr id="3" name="Content Placeholder 2"/>
          <p:cNvSpPr>
            <a:spLocks noGrp="1"/>
          </p:cNvSpPr>
          <p:nvPr>
            <p:ph idx="1"/>
          </p:nvPr>
        </p:nvSpPr>
        <p:spPr/>
        <p:txBody>
          <a:bodyPr/>
          <a:lstStyle>
            <a:lvl1pPr algn="r">
              <a:buFont typeface="Arial" pitchFamily="34" charset="0"/>
              <a:buNone/>
              <a:defRPr>
                <a:solidFill>
                  <a:srgbClr val="313B4A"/>
                </a:solidFill>
              </a:defRPr>
            </a:lvl1pPr>
            <a:lvl2pPr algn="r">
              <a:buFont typeface="Arial" pitchFamily="34" charset="0"/>
              <a:buNone/>
              <a:defRPr>
                <a:solidFill>
                  <a:srgbClr val="313B4A"/>
                </a:solidFill>
              </a:defRPr>
            </a:lvl2pPr>
            <a:lvl3pPr algn="r">
              <a:buFont typeface="Arial" pitchFamily="34" charset="0"/>
              <a:buNone/>
              <a:defRPr>
                <a:solidFill>
                  <a:srgbClr val="313B4A"/>
                </a:solidFill>
              </a:defRPr>
            </a:lvl3pPr>
            <a:lvl4pPr algn="r">
              <a:buFont typeface="Arial" pitchFamily="34" charset="0"/>
              <a:buNone/>
              <a:defRPr>
                <a:solidFill>
                  <a:srgbClr val="313B4A"/>
                </a:solidFill>
              </a:defRPr>
            </a:lvl4pPr>
            <a:lvl5pPr algn="r">
              <a:buFont typeface="Arial" pitchFamily="34" charset="0"/>
              <a:buNone/>
              <a:defRPr>
                <a:solidFill>
                  <a:srgbClr val="313B4A"/>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dirty="0"/>
          </a:p>
        </p:txBody>
      </p:sp>
      <p:sp>
        <p:nvSpPr>
          <p:cNvPr id="8" name="Rectangle 7"/>
          <p:cNvSpPr/>
          <p:nvPr userDrawn="1"/>
        </p:nvSpPr>
        <p:spPr>
          <a:xfrm>
            <a:off x="6002216" y="6367462"/>
            <a:ext cx="681597" cy="338554"/>
          </a:xfrm>
          <a:prstGeom prst="rect">
            <a:avLst/>
          </a:prstGeom>
        </p:spPr>
        <p:txBody>
          <a:bodyPr wrap="none">
            <a:spAutoFit/>
          </a:bodyPr>
          <a:lstStyle/>
          <a:p>
            <a:pPr algn="l" rtl="0" fontAlgn="auto">
              <a:spcBef>
                <a:spcPts val="0"/>
              </a:spcBef>
              <a:spcAft>
                <a:spcPts val="0"/>
              </a:spcAft>
              <a:defRPr/>
            </a:pPr>
            <a:r>
              <a:rPr lang="en-US" sz="1600" dirty="0">
                <a:solidFill>
                  <a:schemeClr val="bg1"/>
                </a:solidFill>
                <a:latin typeface="+mn-lt"/>
                <a:cs typeface="+mn-cs"/>
              </a:rPr>
              <a:t>[        ]</a:t>
            </a:r>
          </a:p>
        </p:txBody>
      </p:sp>
      <p:sp>
        <p:nvSpPr>
          <p:cNvPr id="9" name="Slide Number Placeholder 5"/>
          <p:cNvSpPr>
            <a:spLocks noGrp="1"/>
          </p:cNvSpPr>
          <p:nvPr>
            <p:ph type="sldNum" sz="quarter" idx="10"/>
          </p:nvPr>
        </p:nvSpPr>
        <p:spPr>
          <a:xfrm>
            <a:off x="6122408" y="6356351"/>
            <a:ext cx="593969" cy="365125"/>
          </a:xfrm>
          <a:prstGeom prst="rect">
            <a:avLst/>
          </a:prstGeom>
        </p:spPr>
        <p:txBody>
          <a:bodyPr/>
          <a:lstStyle>
            <a:lvl1pPr algn="ctr">
              <a:defRPr/>
            </a:lvl1pPr>
          </a:lstStyle>
          <a:p>
            <a:pPr>
              <a:defRPr/>
            </a:pPr>
            <a:fld id="{7B8EA862-7DD5-4A06-BDE1-DB7EC5FAA60C}" type="slidenum">
              <a:rPr lang="ar-SA" smtClean="0"/>
              <a:pPr>
                <a:defRPr/>
              </a:pPr>
              <a:t>‹#›</a:t>
            </a:fld>
            <a:endParaRPr lang="en-US" dirty="0"/>
          </a:p>
        </p:txBody>
      </p:sp>
    </p:spTree>
    <p:extLst>
      <p:ext uri="{BB962C8B-B14F-4D97-AF65-F5344CB8AC3E}">
        <p14:creationId xmlns:p14="http://schemas.microsoft.com/office/powerpoint/2010/main" val="33993753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2"/>
            <a:ext cx="10363200" cy="1362075"/>
          </a:xfrm>
          <a:prstGeom prst="rect">
            <a:avLst/>
          </a:prstGeom>
        </p:spPr>
        <p:txBody>
          <a:bodyPr anchor="t"/>
          <a:lstStyle>
            <a:lvl1pPr algn="l">
              <a:defRPr sz="4000" b="1" cap="all">
                <a:solidFill>
                  <a:srgbClr val="313B4A"/>
                </a:solidFill>
              </a:defRPr>
            </a:lvl1pPr>
          </a:lstStyle>
          <a:p>
            <a:r>
              <a:rPr lang="en-US"/>
              <a:t>Click to edit Master title style</a:t>
            </a:r>
            <a:endParaRPr lang="en-US" dirty="0"/>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Rectangle 4"/>
          <p:cNvSpPr/>
          <p:nvPr userDrawn="1"/>
        </p:nvSpPr>
        <p:spPr>
          <a:xfrm>
            <a:off x="6080862" y="6367462"/>
            <a:ext cx="681597" cy="338554"/>
          </a:xfrm>
          <a:prstGeom prst="rect">
            <a:avLst/>
          </a:prstGeom>
        </p:spPr>
        <p:txBody>
          <a:bodyPr wrap="none">
            <a:spAutoFit/>
          </a:bodyPr>
          <a:lstStyle/>
          <a:p>
            <a:pPr algn="ctr" rtl="0" fontAlgn="auto">
              <a:spcBef>
                <a:spcPts val="0"/>
              </a:spcBef>
              <a:spcAft>
                <a:spcPts val="0"/>
              </a:spcAft>
              <a:defRPr/>
            </a:pPr>
            <a:r>
              <a:rPr lang="en-US" sz="1600" dirty="0">
                <a:solidFill>
                  <a:schemeClr val="bg1"/>
                </a:solidFill>
                <a:latin typeface="+mn-lt"/>
                <a:cs typeface="+mn-cs"/>
              </a:rPr>
              <a:t>[        ]</a:t>
            </a:r>
          </a:p>
        </p:txBody>
      </p:sp>
      <p:sp>
        <p:nvSpPr>
          <p:cNvPr id="6" name="Slide Number Placeholder 5"/>
          <p:cNvSpPr>
            <a:spLocks noGrp="1"/>
          </p:cNvSpPr>
          <p:nvPr>
            <p:ph type="sldNum" sz="quarter" idx="10"/>
          </p:nvPr>
        </p:nvSpPr>
        <p:spPr>
          <a:xfrm>
            <a:off x="6122408" y="6356351"/>
            <a:ext cx="593969" cy="365125"/>
          </a:xfrm>
          <a:prstGeom prst="rect">
            <a:avLst/>
          </a:prstGeom>
        </p:spPr>
        <p:txBody>
          <a:bodyPr/>
          <a:lstStyle>
            <a:lvl1pPr algn="ctr">
              <a:defRPr/>
            </a:lvl1pPr>
          </a:lstStyle>
          <a:p>
            <a:pPr>
              <a:defRPr/>
            </a:pPr>
            <a:fld id="{7B8EA862-7DD5-4A06-BDE1-DB7EC5FAA60C}" type="slidenum">
              <a:rPr lang="ar-SA" smtClean="0"/>
              <a:pPr>
                <a:defRPr/>
              </a:pPr>
              <a:t>‹#›</a:t>
            </a:fld>
            <a:endParaRPr lang="en-US" dirty="0"/>
          </a:p>
        </p:txBody>
      </p:sp>
    </p:spTree>
    <p:extLst>
      <p:ext uri="{BB962C8B-B14F-4D97-AF65-F5344CB8AC3E}">
        <p14:creationId xmlns:p14="http://schemas.microsoft.com/office/powerpoint/2010/main" val="17216472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7" name="Rectangle 12"/>
          <p:cNvSpPr/>
          <p:nvPr/>
        </p:nvSpPr>
        <p:spPr>
          <a:xfrm>
            <a:off x="11599985" y="1"/>
            <a:ext cx="375138" cy="301625"/>
          </a:xfrm>
          <a:prstGeom prst="rect">
            <a:avLst/>
          </a:prstGeom>
          <a:solidFill>
            <a:srgbClr val="8E633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auto">
              <a:spcBef>
                <a:spcPts val="0"/>
              </a:spcBef>
              <a:spcAft>
                <a:spcPts val="0"/>
              </a:spcAft>
              <a:defRPr/>
            </a:pPr>
            <a:endParaRPr lang="en-US" sz="1800" dirty="0"/>
          </a:p>
        </p:txBody>
      </p:sp>
      <p:sp>
        <p:nvSpPr>
          <p:cNvPr id="2" name="Title 1"/>
          <p:cNvSpPr>
            <a:spLocks noGrp="1"/>
          </p:cNvSpPr>
          <p:nvPr>
            <p:ph type="title"/>
          </p:nvPr>
        </p:nvSpPr>
        <p:spPr>
          <a:xfrm>
            <a:off x="609600" y="274638"/>
            <a:ext cx="10972800" cy="1143000"/>
          </a:xfrm>
          <a:prstGeom prst="rect">
            <a:avLst/>
          </a:prstGeom>
        </p:spPr>
        <p:txBody>
          <a:bodyPr/>
          <a:lstStyle>
            <a:lvl1pPr algn="r">
              <a:defRPr>
                <a:solidFill>
                  <a:srgbClr val="43A79C"/>
                </a:solidFill>
              </a:defRPr>
            </a:lvl1pPr>
          </a:lstStyle>
          <a:p>
            <a:r>
              <a:rPr lang="en-US"/>
              <a:t>Click to edit Master title style</a:t>
            </a:r>
            <a:endParaRPr lang="en-US" dirty="0"/>
          </a:p>
        </p:txBody>
      </p:sp>
      <p:sp>
        <p:nvSpPr>
          <p:cNvPr id="11" name="Content Placeholder 2"/>
          <p:cNvSpPr>
            <a:spLocks noGrp="1"/>
          </p:cNvSpPr>
          <p:nvPr>
            <p:ph sz="half" idx="13"/>
          </p:nvPr>
        </p:nvSpPr>
        <p:spPr>
          <a:xfrm>
            <a:off x="6184913" y="1600202"/>
            <a:ext cx="5401994" cy="4525963"/>
          </a:xfrm>
        </p:spPr>
        <p:txBody>
          <a:bodyPr/>
          <a:lstStyle>
            <a:lvl1pPr marL="171450" marR="0" indent="-285750" algn="r" defTabSz="914400" rtl="1" eaLnBrk="1" fontAlgn="auto" latinLnBrk="0" hangingPunct="1">
              <a:lnSpc>
                <a:spcPct val="100000"/>
              </a:lnSpc>
              <a:spcBef>
                <a:spcPct val="20000"/>
              </a:spcBef>
              <a:spcAft>
                <a:spcPts val="0"/>
              </a:spcAft>
              <a:buClrTx/>
              <a:buSzTx/>
              <a:buFont typeface="Arial" pitchFamily="34" charset="0"/>
              <a:buNone/>
              <a:tabLst/>
              <a:defRPr sz="2800">
                <a:solidFill>
                  <a:srgbClr val="313B4A"/>
                </a:solidFill>
              </a:defRPr>
            </a:lvl1pPr>
            <a:lvl2pPr marL="742950" marR="0" indent="-285750" algn="r" defTabSz="914400" rtl="0" eaLnBrk="1" fontAlgn="auto" latinLnBrk="0" hangingPunct="1">
              <a:lnSpc>
                <a:spcPct val="100000"/>
              </a:lnSpc>
              <a:spcBef>
                <a:spcPct val="20000"/>
              </a:spcBef>
              <a:spcAft>
                <a:spcPts val="0"/>
              </a:spcAft>
              <a:buClrTx/>
              <a:buSzTx/>
              <a:buFont typeface="Arial" pitchFamily="34" charset="0"/>
              <a:buNone/>
              <a:tabLst/>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p:txBody>
      </p:sp>
      <p:sp>
        <p:nvSpPr>
          <p:cNvPr id="12" name="Content Placeholder 2"/>
          <p:cNvSpPr>
            <a:spLocks noGrp="1"/>
          </p:cNvSpPr>
          <p:nvPr>
            <p:ph sz="half" idx="1"/>
          </p:nvPr>
        </p:nvSpPr>
        <p:spPr>
          <a:xfrm>
            <a:off x="562708" y="1600202"/>
            <a:ext cx="5401994" cy="4525963"/>
          </a:xfrm>
        </p:spPr>
        <p:txBody>
          <a:bodyPr/>
          <a:lstStyle>
            <a:lvl1pPr marL="171450" marR="0" indent="-285750" algn="r" defTabSz="914400" rtl="1" eaLnBrk="1" fontAlgn="auto" latinLnBrk="0" hangingPunct="1">
              <a:lnSpc>
                <a:spcPct val="100000"/>
              </a:lnSpc>
              <a:spcBef>
                <a:spcPct val="20000"/>
              </a:spcBef>
              <a:spcAft>
                <a:spcPts val="0"/>
              </a:spcAft>
              <a:buClrTx/>
              <a:buSzTx/>
              <a:buFont typeface="Arial" pitchFamily="34" charset="0"/>
              <a:buNone/>
              <a:tabLst/>
              <a:defRPr sz="2800"/>
            </a:lvl1pPr>
            <a:lvl2pPr marL="742950" marR="0" indent="-285750" algn="r" defTabSz="914400" rtl="0" eaLnBrk="1" fontAlgn="auto" latinLnBrk="0" hangingPunct="1">
              <a:lnSpc>
                <a:spcPct val="100000"/>
              </a:lnSpc>
              <a:spcBef>
                <a:spcPct val="20000"/>
              </a:spcBef>
              <a:spcAft>
                <a:spcPts val="0"/>
              </a:spcAft>
              <a:buClrTx/>
              <a:buSzTx/>
              <a:buFont typeface="Arial" pitchFamily="34" charset="0"/>
              <a:buNone/>
              <a:tabLst/>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p:txBody>
      </p:sp>
      <p:sp>
        <p:nvSpPr>
          <p:cNvPr id="9" name="Rectangle 8"/>
          <p:cNvSpPr/>
          <p:nvPr userDrawn="1"/>
        </p:nvSpPr>
        <p:spPr>
          <a:xfrm>
            <a:off x="6002216" y="6367462"/>
            <a:ext cx="681597" cy="338554"/>
          </a:xfrm>
          <a:prstGeom prst="rect">
            <a:avLst/>
          </a:prstGeom>
        </p:spPr>
        <p:txBody>
          <a:bodyPr wrap="none">
            <a:spAutoFit/>
          </a:bodyPr>
          <a:lstStyle/>
          <a:p>
            <a:pPr algn="l" rtl="0" fontAlgn="auto">
              <a:spcBef>
                <a:spcPts val="0"/>
              </a:spcBef>
              <a:spcAft>
                <a:spcPts val="0"/>
              </a:spcAft>
              <a:defRPr/>
            </a:pPr>
            <a:r>
              <a:rPr lang="en-US" sz="1600" dirty="0">
                <a:solidFill>
                  <a:schemeClr val="bg1"/>
                </a:solidFill>
                <a:latin typeface="+mn-lt"/>
                <a:cs typeface="+mn-cs"/>
              </a:rPr>
              <a:t>[        ]</a:t>
            </a:r>
          </a:p>
        </p:txBody>
      </p:sp>
      <p:sp>
        <p:nvSpPr>
          <p:cNvPr id="10" name="Slide Number Placeholder 5"/>
          <p:cNvSpPr>
            <a:spLocks noGrp="1"/>
          </p:cNvSpPr>
          <p:nvPr>
            <p:ph type="sldNum" sz="quarter" idx="10"/>
          </p:nvPr>
        </p:nvSpPr>
        <p:spPr>
          <a:xfrm>
            <a:off x="6122408" y="6356351"/>
            <a:ext cx="593969" cy="365125"/>
          </a:xfrm>
          <a:prstGeom prst="rect">
            <a:avLst/>
          </a:prstGeom>
        </p:spPr>
        <p:txBody>
          <a:bodyPr/>
          <a:lstStyle>
            <a:lvl1pPr algn="ctr">
              <a:defRPr/>
            </a:lvl1pPr>
          </a:lstStyle>
          <a:p>
            <a:pPr>
              <a:defRPr/>
            </a:pPr>
            <a:fld id="{7B8EA862-7DD5-4A06-BDE1-DB7EC5FAA60C}" type="slidenum">
              <a:rPr lang="ar-SA" smtClean="0"/>
              <a:pPr>
                <a:defRPr/>
              </a:pPr>
              <a:t>‹#›</a:t>
            </a:fld>
            <a:endParaRPr lang="en-US" dirty="0"/>
          </a:p>
        </p:txBody>
      </p:sp>
      <p:sp>
        <p:nvSpPr>
          <p:cNvPr id="13" name="Rectangle 9"/>
          <p:cNvSpPr/>
          <p:nvPr userDrawn="1"/>
        </p:nvSpPr>
        <p:spPr>
          <a:xfrm>
            <a:off x="11599985" y="280989"/>
            <a:ext cx="375138" cy="562709"/>
          </a:xfrm>
          <a:prstGeom prst="rect">
            <a:avLst/>
          </a:prstGeom>
          <a:solidFill>
            <a:srgbClr val="D9806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auto">
              <a:spcBef>
                <a:spcPts val="0"/>
              </a:spcBef>
              <a:spcAft>
                <a:spcPts val="0"/>
              </a:spcAft>
              <a:defRPr/>
            </a:pPr>
            <a:endParaRPr lang="en-US" sz="1800" dirty="0"/>
          </a:p>
        </p:txBody>
      </p:sp>
      <p:cxnSp>
        <p:nvCxnSpPr>
          <p:cNvPr id="14" name="Straight Connector 11"/>
          <p:cNvCxnSpPr/>
          <p:nvPr userDrawn="1"/>
        </p:nvCxnSpPr>
        <p:spPr>
          <a:xfrm>
            <a:off x="511908" y="836713"/>
            <a:ext cx="11441723" cy="6985"/>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546271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7" y="1535113"/>
            <a:ext cx="5389034"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7" y="2174875"/>
            <a:ext cx="5389034"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p:cNvSpPr/>
          <p:nvPr userDrawn="1"/>
        </p:nvSpPr>
        <p:spPr>
          <a:xfrm>
            <a:off x="6002216" y="6367462"/>
            <a:ext cx="681597" cy="338554"/>
          </a:xfrm>
          <a:prstGeom prst="rect">
            <a:avLst/>
          </a:prstGeom>
        </p:spPr>
        <p:txBody>
          <a:bodyPr wrap="none">
            <a:spAutoFit/>
          </a:bodyPr>
          <a:lstStyle/>
          <a:p>
            <a:pPr algn="l" rtl="0" fontAlgn="auto">
              <a:spcBef>
                <a:spcPts val="0"/>
              </a:spcBef>
              <a:spcAft>
                <a:spcPts val="0"/>
              </a:spcAft>
              <a:defRPr/>
            </a:pPr>
            <a:r>
              <a:rPr lang="en-US" sz="1600" dirty="0">
                <a:solidFill>
                  <a:schemeClr val="bg1"/>
                </a:solidFill>
                <a:latin typeface="+mn-lt"/>
                <a:cs typeface="+mn-cs"/>
              </a:rPr>
              <a:t>[        ]</a:t>
            </a:r>
          </a:p>
        </p:txBody>
      </p:sp>
      <p:sp>
        <p:nvSpPr>
          <p:cNvPr id="9" name="Slide Number Placeholder 5"/>
          <p:cNvSpPr>
            <a:spLocks noGrp="1"/>
          </p:cNvSpPr>
          <p:nvPr>
            <p:ph type="sldNum" sz="quarter" idx="10"/>
          </p:nvPr>
        </p:nvSpPr>
        <p:spPr>
          <a:xfrm>
            <a:off x="6064739" y="6356351"/>
            <a:ext cx="593969" cy="365125"/>
          </a:xfrm>
          <a:prstGeom prst="rect">
            <a:avLst/>
          </a:prstGeom>
        </p:spPr>
        <p:txBody>
          <a:bodyPr/>
          <a:lstStyle>
            <a:lvl1pPr>
              <a:defRPr/>
            </a:lvl1pPr>
          </a:lstStyle>
          <a:p>
            <a:pPr>
              <a:defRPr/>
            </a:pPr>
            <a:fld id="{7B8EA862-7DD5-4A06-BDE1-DB7EC5FAA60C}" type="slidenum">
              <a:rPr lang="ar-SA"/>
              <a:pPr>
                <a:defRPr/>
              </a:pPr>
              <a:t>‹#›</a:t>
            </a:fld>
            <a:endParaRPr lang="en-US" dirty="0"/>
          </a:p>
        </p:txBody>
      </p:sp>
    </p:spTree>
    <p:extLst>
      <p:ext uri="{BB962C8B-B14F-4D97-AF65-F5344CB8AC3E}">
        <p14:creationId xmlns:p14="http://schemas.microsoft.com/office/powerpoint/2010/main" val="8114514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4" name="Rectangle 3"/>
          <p:cNvSpPr/>
          <p:nvPr userDrawn="1"/>
        </p:nvSpPr>
        <p:spPr>
          <a:xfrm>
            <a:off x="6002216" y="6367462"/>
            <a:ext cx="681597" cy="338554"/>
          </a:xfrm>
          <a:prstGeom prst="rect">
            <a:avLst/>
          </a:prstGeom>
        </p:spPr>
        <p:txBody>
          <a:bodyPr wrap="none">
            <a:spAutoFit/>
          </a:bodyPr>
          <a:lstStyle/>
          <a:p>
            <a:pPr algn="l" rtl="0" fontAlgn="auto">
              <a:spcBef>
                <a:spcPts val="0"/>
              </a:spcBef>
              <a:spcAft>
                <a:spcPts val="0"/>
              </a:spcAft>
              <a:defRPr/>
            </a:pPr>
            <a:r>
              <a:rPr lang="en-US" sz="1600" dirty="0">
                <a:solidFill>
                  <a:schemeClr val="bg1"/>
                </a:solidFill>
                <a:latin typeface="+mn-lt"/>
                <a:cs typeface="+mn-cs"/>
              </a:rPr>
              <a:t>[        ]</a:t>
            </a:r>
          </a:p>
        </p:txBody>
      </p:sp>
      <p:sp>
        <p:nvSpPr>
          <p:cNvPr id="5" name="Slide Number Placeholder 5"/>
          <p:cNvSpPr>
            <a:spLocks noGrp="1"/>
          </p:cNvSpPr>
          <p:nvPr>
            <p:ph type="sldNum" sz="quarter" idx="10"/>
          </p:nvPr>
        </p:nvSpPr>
        <p:spPr>
          <a:xfrm>
            <a:off x="6122408" y="6356351"/>
            <a:ext cx="593969" cy="365125"/>
          </a:xfrm>
          <a:prstGeom prst="rect">
            <a:avLst/>
          </a:prstGeom>
        </p:spPr>
        <p:txBody>
          <a:bodyPr/>
          <a:lstStyle>
            <a:lvl1pPr algn="ctr">
              <a:defRPr/>
            </a:lvl1pPr>
          </a:lstStyle>
          <a:p>
            <a:pPr>
              <a:defRPr/>
            </a:pPr>
            <a:fld id="{7B8EA862-7DD5-4A06-BDE1-DB7EC5FAA60C}" type="slidenum">
              <a:rPr lang="ar-SA" smtClean="0"/>
              <a:pPr>
                <a:defRPr/>
              </a:pPr>
              <a:t>‹#›</a:t>
            </a:fld>
            <a:endParaRPr lang="en-US" dirty="0"/>
          </a:p>
        </p:txBody>
      </p:sp>
    </p:spTree>
    <p:extLst>
      <p:ext uri="{BB962C8B-B14F-4D97-AF65-F5344CB8AC3E}">
        <p14:creationId xmlns:p14="http://schemas.microsoft.com/office/powerpoint/2010/main" val="29122404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Rectangle 2"/>
          <p:cNvSpPr/>
          <p:nvPr userDrawn="1"/>
        </p:nvSpPr>
        <p:spPr>
          <a:xfrm>
            <a:off x="6002216" y="6367462"/>
            <a:ext cx="681597" cy="338554"/>
          </a:xfrm>
          <a:prstGeom prst="rect">
            <a:avLst/>
          </a:prstGeom>
        </p:spPr>
        <p:txBody>
          <a:bodyPr wrap="none">
            <a:spAutoFit/>
          </a:bodyPr>
          <a:lstStyle/>
          <a:p>
            <a:pPr algn="l" rtl="0" fontAlgn="auto">
              <a:spcBef>
                <a:spcPts val="0"/>
              </a:spcBef>
              <a:spcAft>
                <a:spcPts val="0"/>
              </a:spcAft>
              <a:defRPr/>
            </a:pPr>
            <a:r>
              <a:rPr lang="en-US" sz="1600" dirty="0">
                <a:solidFill>
                  <a:schemeClr val="bg1"/>
                </a:solidFill>
                <a:latin typeface="+mn-lt"/>
                <a:cs typeface="+mn-cs"/>
              </a:rPr>
              <a:t>[        ]</a:t>
            </a:r>
          </a:p>
        </p:txBody>
      </p:sp>
      <p:sp>
        <p:nvSpPr>
          <p:cNvPr id="4" name="Slide Number Placeholder 5"/>
          <p:cNvSpPr>
            <a:spLocks noGrp="1"/>
          </p:cNvSpPr>
          <p:nvPr>
            <p:ph type="sldNum" sz="quarter" idx="10"/>
          </p:nvPr>
        </p:nvSpPr>
        <p:spPr>
          <a:xfrm>
            <a:off x="6122408" y="6356351"/>
            <a:ext cx="593969" cy="365125"/>
          </a:xfrm>
          <a:prstGeom prst="rect">
            <a:avLst/>
          </a:prstGeom>
        </p:spPr>
        <p:txBody>
          <a:bodyPr/>
          <a:lstStyle>
            <a:lvl1pPr algn="ctr">
              <a:defRPr/>
            </a:lvl1pPr>
          </a:lstStyle>
          <a:p>
            <a:pPr>
              <a:defRPr/>
            </a:pPr>
            <a:fld id="{7B8EA862-7DD5-4A06-BDE1-DB7EC5FAA60C}" type="slidenum">
              <a:rPr lang="ar-SA" smtClean="0"/>
              <a:pPr>
                <a:defRPr/>
              </a:pPr>
              <a:t>‹#›</a:t>
            </a:fld>
            <a:endParaRPr lang="en-US" dirty="0"/>
          </a:p>
        </p:txBody>
      </p:sp>
    </p:spTree>
    <p:extLst>
      <p:ext uri="{BB962C8B-B14F-4D97-AF65-F5344CB8AC3E}">
        <p14:creationId xmlns:p14="http://schemas.microsoft.com/office/powerpoint/2010/main" val="19066847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4011084"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4" y="273052"/>
            <a:ext cx="6815666"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0" y="1435102"/>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5"/>
          <p:cNvSpPr>
            <a:spLocks noGrp="1"/>
          </p:cNvSpPr>
          <p:nvPr>
            <p:ph type="sldNum" sz="quarter" idx="10"/>
          </p:nvPr>
        </p:nvSpPr>
        <p:spPr>
          <a:xfrm>
            <a:off x="2590800" y="6376989"/>
            <a:ext cx="703385" cy="365125"/>
          </a:xfrm>
          <a:prstGeom prst="rect">
            <a:avLst/>
          </a:prstGeom>
        </p:spPr>
        <p:txBody>
          <a:bodyPr/>
          <a:lstStyle>
            <a:lvl1pPr>
              <a:defRPr/>
            </a:lvl1pPr>
          </a:lstStyle>
          <a:p>
            <a:pPr>
              <a:defRPr/>
            </a:pPr>
            <a:fld id="{1CD0D710-FEE9-4DD8-AEED-EBF044EACABA}" type="slidenum">
              <a:rPr lang="ar-SA"/>
              <a:pPr>
                <a:defRPr/>
              </a:pPr>
              <a:t>‹#›</a:t>
            </a:fld>
            <a:endParaRPr lang="en-US" dirty="0"/>
          </a:p>
        </p:txBody>
      </p:sp>
    </p:spTree>
    <p:extLst>
      <p:ext uri="{BB962C8B-B14F-4D97-AF65-F5344CB8AC3E}">
        <p14:creationId xmlns:p14="http://schemas.microsoft.com/office/powerpoint/2010/main" val="10187481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81AF1F-F560-42D8-AB9D-B529AFF32155}"/>
              </a:ext>
            </a:extLst>
          </p:cNvPr>
          <p:cNvSpPr>
            <a:spLocks noGrp="1"/>
          </p:cNvSpPr>
          <p:nvPr>
            <p:ph type="title"/>
          </p:nvPr>
        </p:nvSpPr>
        <p:spPr/>
        <p:txBody>
          <a:bodyPr/>
          <a:lstStyle/>
          <a:p>
            <a:r>
              <a:rPr lang="en-US"/>
              <a:t>Click to edit Master title style</a:t>
            </a:r>
            <a:endParaRPr lang="ar-IQ"/>
          </a:p>
        </p:txBody>
      </p:sp>
      <p:sp>
        <p:nvSpPr>
          <p:cNvPr id="3" name="Content Placeholder 2">
            <a:extLst>
              <a:ext uri="{FF2B5EF4-FFF2-40B4-BE49-F238E27FC236}">
                <a16:creationId xmlns:a16="http://schemas.microsoft.com/office/drawing/2014/main" id="{7F645E25-4390-4E5A-9CFA-E7DEEE47B13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4" name="Date Placeholder 3">
            <a:extLst>
              <a:ext uri="{FF2B5EF4-FFF2-40B4-BE49-F238E27FC236}">
                <a16:creationId xmlns:a16="http://schemas.microsoft.com/office/drawing/2014/main" id="{B78D0679-98F3-4B9B-99D0-93E0900CEA02}"/>
              </a:ext>
            </a:extLst>
          </p:cNvPr>
          <p:cNvSpPr>
            <a:spLocks noGrp="1"/>
          </p:cNvSpPr>
          <p:nvPr>
            <p:ph type="dt" sz="half" idx="10"/>
          </p:nvPr>
        </p:nvSpPr>
        <p:spPr/>
        <p:txBody>
          <a:bodyPr/>
          <a:lstStyle/>
          <a:p>
            <a:fld id="{32EDCEBB-7515-41D0-9BB7-EE1E3FF12228}" type="datetimeFigureOut">
              <a:rPr lang="ar-IQ" smtClean="0"/>
              <a:t>02/12/1445</a:t>
            </a:fld>
            <a:endParaRPr lang="ar-IQ"/>
          </a:p>
        </p:txBody>
      </p:sp>
      <p:sp>
        <p:nvSpPr>
          <p:cNvPr id="5" name="Footer Placeholder 4">
            <a:extLst>
              <a:ext uri="{FF2B5EF4-FFF2-40B4-BE49-F238E27FC236}">
                <a16:creationId xmlns:a16="http://schemas.microsoft.com/office/drawing/2014/main" id="{13A2F012-7EAC-459B-99F6-9FD699CDB6FE}"/>
              </a:ext>
            </a:extLst>
          </p:cNvPr>
          <p:cNvSpPr>
            <a:spLocks noGrp="1"/>
          </p:cNvSpPr>
          <p:nvPr>
            <p:ph type="ftr" sz="quarter" idx="11"/>
          </p:nvPr>
        </p:nvSpPr>
        <p:spPr/>
        <p:txBody>
          <a:bodyPr/>
          <a:lstStyle/>
          <a:p>
            <a:endParaRPr lang="ar-IQ"/>
          </a:p>
        </p:txBody>
      </p:sp>
      <p:sp>
        <p:nvSpPr>
          <p:cNvPr id="6" name="Slide Number Placeholder 5">
            <a:extLst>
              <a:ext uri="{FF2B5EF4-FFF2-40B4-BE49-F238E27FC236}">
                <a16:creationId xmlns:a16="http://schemas.microsoft.com/office/drawing/2014/main" id="{67DFB8AF-CDC3-45FD-9720-5ABF132C7CA1}"/>
              </a:ext>
            </a:extLst>
          </p:cNvPr>
          <p:cNvSpPr>
            <a:spLocks noGrp="1"/>
          </p:cNvSpPr>
          <p:nvPr>
            <p:ph type="sldNum" sz="quarter" idx="12"/>
          </p:nvPr>
        </p:nvSpPr>
        <p:spPr/>
        <p:txBody>
          <a:bodyPr/>
          <a:lstStyle/>
          <a:p>
            <a:fld id="{849A2E2C-BB7C-4550-A3EB-326312C81409}" type="slidenum">
              <a:rPr lang="ar-IQ" smtClean="0"/>
              <a:t>‹#›</a:t>
            </a:fld>
            <a:endParaRPr lang="ar-IQ"/>
          </a:p>
        </p:txBody>
      </p:sp>
    </p:spTree>
    <p:extLst>
      <p:ext uri="{BB962C8B-B14F-4D97-AF65-F5344CB8AC3E}">
        <p14:creationId xmlns:p14="http://schemas.microsoft.com/office/powerpoint/2010/main" val="274937017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5"/>
          <p:cNvSpPr>
            <a:spLocks noGrp="1"/>
          </p:cNvSpPr>
          <p:nvPr>
            <p:ph type="sldNum" sz="quarter" idx="10"/>
          </p:nvPr>
        </p:nvSpPr>
        <p:spPr>
          <a:xfrm>
            <a:off x="2590800" y="6376989"/>
            <a:ext cx="703385" cy="365125"/>
          </a:xfrm>
          <a:prstGeom prst="rect">
            <a:avLst/>
          </a:prstGeom>
        </p:spPr>
        <p:txBody>
          <a:bodyPr/>
          <a:lstStyle>
            <a:lvl1pPr>
              <a:defRPr/>
            </a:lvl1pPr>
          </a:lstStyle>
          <a:p>
            <a:pPr>
              <a:defRPr/>
            </a:pPr>
            <a:fld id="{3CD681FE-95EB-43BB-90BC-9DFA564FD6CC}" type="slidenum">
              <a:rPr lang="ar-SA"/>
              <a:pPr>
                <a:defRPr/>
              </a:pPr>
              <a:t>‹#›</a:t>
            </a:fld>
            <a:endParaRPr lang="en-US" dirty="0"/>
          </a:p>
        </p:txBody>
      </p:sp>
    </p:spTree>
    <p:extLst>
      <p:ext uri="{BB962C8B-B14F-4D97-AF65-F5344CB8AC3E}">
        <p14:creationId xmlns:p14="http://schemas.microsoft.com/office/powerpoint/2010/main" val="34179305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10"/>
          </p:nvPr>
        </p:nvSpPr>
        <p:spPr>
          <a:xfrm>
            <a:off x="2590800" y="6376989"/>
            <a:ext cx="703385" cy="365125"/>
          </a:xfrm>
          <a:prstGeom prst="rect">
            <a:avLst/>
          </a:prstGeom>
        </p:spPr>
        <p:txBody>
          <a:bodyPr/>
          <a:lstStyle>
            <a:lvl1pPr>
              <a:defRPr/>
            </a:lvl1pPr>
          </a:lstStyle>
          <a:p>
            <a:pPr>
              <a:defRPr/>
            </a:pPr>
            <a:fld id="{94E2D931-4EC8-4CD2-97D6-9D3F541B751A}" type="slidenum">
              <a:rPr lang="ar-SA"/>
              <a:pPr>
                <a:defRPr/>
              </a:pPr>
              <a:t>‹#›</a:t>
            </a:fld>
            <a:endParaRPr lang="en-US" dirty="0"/>
          </a:p>
        </p:txBody>
      </p:sp>
    </p:spTree>
    <p:extLst>
      <p:ext uri="{BB962C8B-B14F-4D97-AF65-F5344CB8AC3E}">
        <p14:creationId xmlns:p14="http://schemas.microsoft.com/office/powerpoint/2010/main" val="73453545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75799" y="274640"/>
            <a:ext cx="2971801"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660400" y="274640"/>
            <a:ext cx="8712201"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10"/>
          </p:nvPr>
        </p:nvSpPr>
        <p:spPr>
          <a:xfrm>
            <a:off x="2590800" y="6376989"/>
            <a:ext cx="703385" cy="365125"/>
          </a:xfrm>
          <a:prstGeom prst="rect">
            <a:avLst/>
          </a:prstGeom>
        </p:spPr>
        <p:txBody>
          <a:bodyPr/>
          <a:lstStyle>
            <a:lvl1pPr>
              <a:defRPr/>
            </a:lvl1pPr>
          </a:lstStyle>
          <a:p>
            <a:pPr>
              <a:defRPr/>
            </a:pPr>
            <a:fld id="{9FE1D026-1D84-4E55-B04D-2B54F501D563}" type="slidenum">
              <a:rPr lang="ar-SA"/>
              <a:pPr>
                <a:defRPr/>
              </a:pPr>
              <a:t>‹#›</a:t>
            </a:fld>
            <a:endParaRPr lang="en-US" dirty="0"/>
          </a:p>
        </p:txBody>
      </p:sp>
    </p:spTree>
    <p:extLst>
      <p:ext uri="{BB962C8B-B14F-4D97-AF65-F5344CB8AC3E}">
        <p14:creationId xmlns:p14="http://schemas.microsoft.com/office/powerpoint/2010/main" val="235047184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4" name="Rectangle 9"/>
          <p:cNvSpPr/>
          <p:nvPr/>
        </p:nvSpPr>
        <p:spPr>
          <a:xfrm>
            <a:off x="11599985" y="280988"/>
            <a:ext cx="375138" cy="1090612"/>
          </a:xfrm>
          <a:prstGeom prst="rect">
            <a:avLst/>
          </a:prstGeom>
          <a:solidFill>
            <a:srgbClr val="D9806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auto">
              <a:spcBef>
                <a:spcPts val="0"/>
              </a:spcBef>
              <a:spcAft>
                <a:spcPts val="0"/>
              </a:spcAft>
              <a:defRPr/>
            </a:pPr>
            <a:endParaRPr lang="en-US" sz="1800"/>
          </a:p>
        </p:txBody>
      </p:sp>
      <p:cxnSp>
        <p:nvCxnSpPr>
          <p:cNvPr id="5" name="Straight Connector 11"/>
          <p:cNvCxnSpPr/>
          <p:nvPr/>
        </p:nvCxnSpPr>
        <p:spPr>
          <a:xfrm>
            <a:off x="511908" y="1365250"/>
            <a:ext cx="11441723" cy="6350"/>
          </a:xfrm>
          <a:prstGeom prst="line">
            <a:avLst/>
          </a:prstGeom>
        </p:spPr>
        <p:style>
          <a:lnRef idx="1">
            <a:schemeClr val="accent1"/>
          </a:lnRef>
          <a:fillRef idx="0">
            <a:schemeClr val="accent1"/>
          </a:fillRef>
          <a:effectRef idx="0">
            <a:schemeClr val="accent1"/>
          </a:effectRef>
          <a:fontRef idx="minor">
            <a:schemeClr val="tx1"/>
          </a:fontRef>
        </p:style>
      </p:cxnSp>
      <p:sp>
        <p:nvSpPr>
          <p:cNvPr id="6" name="Rectangle 12"/>
          <p:cNvSpPr/>
          <p:nvPr/>
        </p:nvSpPr>
        <p:spPr>
          <a:xfrm>
            <a:off x="11599985" y="1"/>
            <a:ext cx="375138" cy="301625"/>
          </a:xfrm>
          <a:prstGeom prst="rect">
            <a:avLst/>
          </a:prstGeom>
          <a:solidFill>
            <a:srgbClr val="8E633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auto">
              <a:spcBef>
                <a:spcPts val="0"/>
              </a:spcBef>
              <a:spcAft>
                <a:spcPts val="0"/>
              </a:spcAft>
              <a:defRPr/>
            </a:pPr>
            <a:endParaRPr lang="en-US" sz="1800"/>
          </a:p>
        </p:txBody>
      </p:sp>
      <p:sp>
        <p:nvSpPr>
          <p:cNvPr id="2" name="Title 1"/>
          <p:cNvSpPr>
            <a:spLocks noGrp="1"/>
          </p:cNvSpPr>
          <p:nvPr>
            <p:ph type="title"/>
          </p:nvPr>
        </p:nvSpPr>
        <p:spPr>
          <a:xfrm>
            <a:off x="609600" y="274638"/>
            <a:ext cx="10972800" cy="1143000"/>
          </a:xfrm>
          <a:prstGeom prst="rect">
            <a:avLst/>
          </a:prstGeom>
        </p:spPr>
        <p:txBody>
          <a:bodyPr/>
          <a:lstStyle>
            <a:lvl1pPr algn="r">
              <a:defRPr baseline="0">
                <a:solidFill>
                  <a:schemeClr val="accent1">
                    <a:lumMod val="75000"/>
                  </a:schemeClr>
                </a:solidFill>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lgn="r">
              <a:buFont typeface="Arial" pitchFamily="34" charset="0"/>
              <a:buNone/>
              <a:defRPr>
                <a:solidFill>
                  <a:schemeClr val="tx1"/>
                </a:solidFill>
              </a:defRPr>
            </a:lvl1pPr>
            <a:lvl2pPr algn="r">
              <a:buFont typeface="Arial" pitchFamily="34" charset="0"/>
              <a:buNone/>
              <a:defRPr>
                <a:solidFill>
                  <a:schemeClr val="tx1"/>
                </a:solidFill>
              </a:defRPr>
            </a:lvl2pPr>
            <a:lvl3pPr algn="r">
              <a:buFont typeface="Arial" pitchFamily="34" charset="0"/>
              <a:buNone/>
              <a:defRPr>
                <a:solidFill>
                  <a:schemeClr val="tx1"/>
                </a:solidFill>
              </a:defRPr>
            </a:lvl3pPr>
            <a:lvl4pPr algn="r">
              <a:buFont typeface="Arial" pitchFamily="34" charset="0"/>
              <a:buNone/>
              <a:defRPr>
                <a:solidFill>
                  <a:schemeClr val="tx1"/>
                </a:solidFill>
              </a:defRPr>
            </a:lvl4pPr>
            <a:lvl5pPr algn="r">
              <a:buFont typeface="Arial" pitchFamily="34" charset="0"/>
              <a:buNone/>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dirty="0"/>
          </a:p>
        </p:txBody>
      </p:sp>
      <p:sp>
        <p:nvSpPr>
          <p:cNvPr id="8" name="Rectangle 7"/>
          <p:cNvSpPr/>
          <p:nvPr userDrawn="1"/>
        </p:nvSpPr>
        <p:spPr>
          <a:xfrm>
            <a:off x="6002216" y="6367462"/>
            <a:ext cx="681597" cy="338554"/>
          </a:xfrm>
          <a:prstGeom prst="rect">
            <a:avLst/>
          </a:prstGeom>
        </p:spPr>
        <p:txBody>
          <a:bodyPr wrap="none">
            <a:spAutoFit/>
          </a:bodyPr>
          <a:lstStyle/>
          <a:p>
            <a:pPr algn="l" rtl="0" fontAlgn="auto">
              <a:spcBef>
                <a:spcPts val="0"/>
              </a:spcBef>
              <a:spcAft>
                <a:spcPts val="0"/>
              </a:spcAft>
              <a:defRPr/>
            </a:pPr>
            <a:r>
              <a:rPr lang="en-US" sz="1600" dirty="0">
                <a:solidFill>
                  <a:schemeClr val="bg1"/>
                </a:solidFill>
                <a:latin typeface="+mn-lt"/>
                <a:cs typeface="+mn-cs"/>
              </a:rPr>
              <a:t>[        ]</a:t>
            </a:r>
          </a:p>
        </p:txBody>
      </p:sp>
    </p:spTree>
    <p:extLst>
      <p:ext uri="{BB962C8B-B14F-4D97-AF65-F5344CB8AC3E}">
        <p14:creationId xmlns:p14="http://schemas.microsoft.com/office/powerpoint/2010/main" val="37635771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B76406-DCF8-443D-9696-52D3D2EE253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ar-IQ"/>
          </a:p>
        </p:txBody>
      </p:sp>
      <p:sp>
        <p:nvSpPr>
          <p:cNvPr id="3" name="Text Placeholder 2">
            <a:extLst>
              <a:ext uri="{FF2B5EF4-FFF2-40B4-BE49-F238E27FC236}">
                <a16:creationId xmlns:a16="http://schemas.microsoft.com/office/drawing/2014/main" id="{FFE3C17A-AC6E-4D42-8CCF-22F9FE11424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8520FEB-B251-4516-BC07-F2FFE0593918}"/>
              </a:ext>
            </a:extLst>
          </p:cNvPr>
          <p:cNvSpPr>
            <a:spLocks noGrp="1"/>
          </p:cNvSpPr>
          <p:nvPr>
            <p:ph type="dt" sz="half" idx="10"/>
          </p:nvPr>
        </p:nvSpPr>
        <p:spPr/>
        <p:txBody>
          <a:bodyPr/>
          <a:lstStyle/>
          <a:p>
            <a:fld id="{32EDCEBB-7515-41D0-9BB7-EE1E3FF12228}" type="datetimeFigureOut">
              <a:rPr lang="ar-IQ" smtClean="0"/>
              <a:t>02/12/1445</a:t>
            </a:fld>
            <a:endParaRPr lang="ar-IQ"/>
          </a:p>
        </p:txBody>
      </p:sp>
      <p:sp>
        <p:nvSpPr>
          <p:cNvPr id="5" name="Footer Placeholder 4">
            <a:extLst>
              <a:ext uri="{FF2B5EF4-FFF2-40B4-BE49-F238E27FC236}">
                <a16:creationId xmlns:a16="http://schemas.microsoft.com/office/drawing/2014/main" id="{F7FBF377-52C4-4ECC-BA4E-CB902BA17900}"/>
              </a:ext>
            </a:extLst>
          </p:cNvPr>
          <p:cNvSpPr>
            <a:spLocks noGrp="1"/>
          </p:cNvSpPr>
          <p:nvPr>
            <p:ph type="ftr" sz="quarter" idx="11"/>
          </p:nvPr>
        </p:nvSpPr>
        <p:spPr/>
        <p:txBody>
          <a:bodyPr/>
          <a:lstStyle/>
          <a:p>
            <a:endParaRPr lang="ar-IQ"/>
          </a:p>
        </p:txBody>
      </p:sp>
      <p:sp>
        <p:nvSpPr>
          <p:cNvPr id="6" name="Slide Number Placeholder 5">
            <a:extLst>
              <a:ext uri="{FF2B5EF4-FFF2-40B4-BE49-F238E27FC236}">
                <a16:creationId xmlns:a16="http://schemas.microsoft.com/office/drawing/2014/main" id="{7F2173FA-EF79-4411-A67E-785795589F39}"/>
              </a:ext>
            </a:extLst>
          </p:cNvPr>
          <p:cNvSpPr>
            <a:spLocks noGrp="1"/>
          </p:cNvSpPr>
          <p:nvPr>
            <p:ph type="sldNum" sz="quarter" idx="12"/>
          </p:nvPr>
        </p:nvSpPr>
        <p:spPr/>
        <p:txBody>
          <a:bodyPr/>
          <a:lstStyle/>
          <a:p>
            <a:fld id="{849A2E2C-BB7C-4550-A3EB-326312C81409}" type="slidenum">
              <a:rPr lang="ar-IQ" smtClean="0"/>
              <a:t>‹#›</a:t>
            </a:fld>
            <a:endParaRPr lang="ar-IQ"/>
          </a:p>
        </p:txBody>
      </p:sp>
    </p:spTree>
    <p:extLst>
      <p:ext uri="{BB962C8B-B14F-4D97-AF65-F5344CB8AC3E}">
        <p14:creationId xmlns:p14="http://schemas.microsoft.com/office/powerpoint/2010/main" val="20413945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3E3091-3B5F-4D8D-BC24-26E5A3EA0F87}"/>
              </a:ext>
            </a:extLst>
          </p:cNvPr>
          <p:cNvSpPr>
            <a:spLocks noGrp="1"/>
          </p:cNvSpPr>
          <p:nvPr>
            <p:ph type="title"/>
          </p:nvPr>
        </p:nvSpPr>
        <p:spPr/>
        <p:txBody>
          <a:bodyPr/>
          <a:lstStyle/>
          <a:p>
            <a:r>
              <a:rPr lang="en-US"/>
              <a:t>Click to edit Master title style</a:t>
            </a:r>
            <a:endParaRPr lang="ar-IQ"/>
          </a:p>
        </p:txBody>
      </p:sp>
      <p:sp>
        <p:nvSpPr>
          <p:cNvPr id="3" name="Content Placeholder 2">
            <a:extLst>
              <a:ext uri="{FF2B5EF4-FFF2-40B4-BE49-F238E27FC236}">
                <a16:creationId xmlns:a16="http://schemas.microsoft.com/office/drawing/2014/main" id="{B96CF346-FBF3-49BD-AF40-CFC4CCE9396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4" name="Content Placeholder 3">
            <a:extLst>
              <a:ext uri="{FF2B5EF4-FFF2-40B4-BE49-F238E27FC236}">
                <a16:creationId xmlns:a16="http://schemas.microsoft.com/office/drawing/2014/main" id="{14C5DEFC-6DA7-4CB3-BF5F-DA77022E02E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5" name="Date Placeholder 4">
            <a:extLst>
              <a:ext uri="{FF2B5EF4-FFF2-40B4-BE49-F238E27FC236}">
                <a16:creationId xmlns:a16="http://schemas.microsoft.com/office/drawing/2014/main" id="{64166973-3A52-42CA-9A87-9C9E3B0768DC}"/>
              </a:ext>
            </a:extLst>
          </p:cNvPr>
          <p:cNvSpPr>
            <a:spLocks noGrp="1"/>
          </p:cNvSpPr>
          <p:nvPr>
            <p:ph type="dt" sz="half" idx="10"/>
          </p:nvPr>
        </p:nvSpPr>
        <p:spPr/>
        <p:txBody>
          <a:bodyPr/>
          <a:lstStyle/>
          <a:p>
            <a:fld id="{32EDCEBB-7515-41D0-9BB7-EE1E3FF12228}" type="datetimeFigureOut">
              <a:rPr lang="ar-IQ" smtClean="0"/>
              <a:t>02/12/1445</a:t>
            </a:fld>
            <a:endParaRPr lang="ar-IQ"/>
          </a:p>
        </p:txBody>
      </p:sp>
      <p:sp>
        <p:nvSpPr>
          <p:cNvPr id="6" name="Footer Placeholder 5">
            <a:extLst>
              <a:ext uri="{FF2B5EF4-FFF2-40B4-BE49-F238E27FC236}">
                <a16:creationId xmlns:a16="http://schemas.microsoft.com/office/drawing/2014/main" id="{9E0562A0-D303-42B7-8E22-836FC4C201E4}"/>
              </a:ext>
            </a:extLst>
          </p:cNvPr>
          <p:cNvSpPr>
            <a:spLocks noGrp="1"/>
          </p:cNvSpPr>
          <p:nvPr>
            <p:ph type="ftr" sz="quarter" idx="11"/>
          </p:nvPr>
        </p:nvSpPr>
        <p:spPr/>
        <p:txBody>
          <a:bodyPr/>
          <a:lstStyle/>
          <a:p>
            <a:endParaRPr lang="ar-IQ"/>
          </a:p>
        </p:txBody>
      </p:sp>
      <p:sp>
        <p:nvSpPr>
          <p:cNvPr id="7" name="Slide Number Placeholder 6">
            <a:extLst>
              <a:ext uri="{FF2B5EF4-FFF2-40B4-BE49-F238E27FC236}">
                <a16:creationId xmlns:a16="http://schemas.microsoft.com/office/drawing/2014/main" id="{9A11F561-C211-4E30-A8DD-5F10F1C66745}"/>
              </a:ext>
            </a:extLst>
          </p:cNvPr>
          <p:cNvSpPr>
            <a:spLocks noGrp="1"/>
          </p:cNvSpPr>
          <p:nvPr>
            <p:ph type="sldNum" sz="quarter" idx="12"/>
          </p:nvPr>
        </p:nvSpPr>
        <p:spPr/>
        <p:txBody>
          <a:bodyPr/>
          <a:lstStyle/>
          <a:p>
            <a:fld id="{849A2E2C-BB7C-4550-A3EB-326312C81409}" type="slidenum">
              <a:rPr lang="ar-IQ" smtClean="0"/>
              <a:t>‹#›</a:t>
            </a:fld>
            <a:endParaRPr lang="ar-IQ"/>
          </a:p>
        </p:txBody>
      </p:sp>
    </p:spTree>
    <p:extLst>
      <p:ext uri="{BB962C8B-B14F-4D97-AF65-F5344CB8AC3E}">
        <p14:creationId xmlns:p14="http://schemas.microsoft.com/office/powerpoint/2010/main" val="42630552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33028F-D15B-4C4C-9188-BCA8A7527E00}"/>
              </a:ext>
            </a:extLst>
          </p:cNvPr>
          <p:cNvSpPr>
            <a:spLocks noGrp="1"/>
          </p:cNvSpPr>
          <p:nvPr>
            <p:ph type="title"/>
          </p:nvPr>
        </p:nvSpPr>
        <p:spPr>
          <a:xfrm>
            <a:off x="839788" y="365125"/>
            <a:ext cx="10515600" cy="1325563"/>
          </a:xfrm>
        </p:spPr>
        <p:txBody>
          <a:bodyPr/>
          <a:lstStyle/>
          <a:p>
            <a:r>
              <a:rPr lang="en-US"/>
              <a:t>Click to edit Master title style</a:t>
            </a:r>
            <a:endParaRPr lang="ar-IQ"/>
          </a:p>
        </p:txBody>
      </p:sp>
      <p:sp>
        <p:nvSpPr>
          <p:cNvPr id="3" name="Text Placeholder 2">
            <a:extLst>
              <a:ext uri="{FF2B5EF4-FFF2-40B4-BE49-F238E27FC236}">
                <a16:creationId xmlns:a16="http://schemas.microsoft.com/office/drawing/2014/main" id="{7D65E010-8E33-4FA0-83D3-15A9BE6FABA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C61FE31-5FEE-4D2D-BFDE-A4D18DBECF9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5" name="Text Placeholder 4">
            <a:extLst>
              <a:ext uri="{FF2B5EF4-FFF2-40B4-BE49-F238E27FC236}">
                <a16:creationId xmlns:a16="http://schemas.microsoft.com/office/drawing/2014/main" id="{285D2839-ED61-48AA-A019-559D4DD032A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1EE1451-BC4F-45E4-8F26-8E47C375A0F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7" name="Date Placeholder 6">
            <a:extLst>
              <a:ext uri="{FF2B5EF4-FFF2-40B4-BE49-F238E27FC236}">
                <a16:creationId xmlns:a16="http://schemas.microsoft.com/office/drawing/2014/main" id="{02850463-E23E-4107-BC2C-AA36B2BB88F6}"/>
              </a:ext>
            </a:extLst>
          </p:cNvPr>
          <p:cNvSpPr>
            <a:spLocks noGrp="1"/>
          </p:cNvSpPr>
          <p:nvPr>
            <p:ph type="dt" sz="half" idx="10"/>
          </p:nvPr>
        </p:nvSpPr>
        <p:spPr/>
        <p:txBody>
          <a:bodyPr/>
          <a:lstStyle/>
          <a:p>
            <a:fld id="{32EDCEBB-7515-41D0-9BB7-EE1E3FF12228}" type="datetimeFigureOut">
              <a:rPr lang="ar-IQ" smtClean="0"/>
              <a:t>02/12/1445</a:t>
            </a:fld>
            <a:endParaRPr lang="ar-IQ"/>
          </a:p>
        </p:txBody>
      </p:sp>
      <p:sp>
        <p:nvSpPr>
          <p:cNvPr id="8" name="Footer Placeholder 7">
            <a:extLst>
              <a:ext uri="{FF2B5EF4-FFF2-40B4-BE49-F238E27FC236}">
                <a16:creationId xmlns:a16="http://schemas.microsoft.com/office/drawing/2014/main" id="{72E545D7-A105-4072-812A-8073C96F54B7}"/>
              </a:ext>
            </a:extLst>
          </p:cNvPr>
          <p:cNvSpPr>
            <a:spLocks noGrp="1"/>
          </p:cNvSpPr>
          <p:nvPr>
            <p:ph type="ftr" sz="quarter" idx="11"/>
          </p:nvPr>
        </p:nvSpPr>
        <p:spPr/>
        <p:txBody>
          <a:bodyPr/>
          <a:lstStyle/>
          <a:p>
            <a:endParaRPr lang="ar-IQ"/>
          </a:p>
        </p:txBody>
      </p:sp>
      <p:sp>
        <p:nvSpPr>
          <p:cNvPr id="9" name="Slide Number Placeholder 8">
            <a:extLst>
              <a:ext uri="{FF2B5EF4-FFF2-40B4-BE49-F238E27FC236}">
                <a16:creationId xmlns:a16="http://schemas.microsoft.com/office/drawing/2014/main" id="{E5D919CC-578B-4350-8D34-86FF751F0AF4}"/>
              </a:ext>
            </a:extLst>
          </p:cNvPr>
          <p:cNvSpPr>
            <a:spLocks noGrp="1"/>
          </p:cNvSpPr>
          <p:nvPr>
            <p:ph type="sldNum" sz="quarter" idx="12"/>
          </p:nvPr>
        </p:nvSpPr>
        <p:spPr/>
        <p:txBody>
          <a:bodyPr/>
          <a:lstStyle/>
          <a:p>
            <a:fld id="{849A2E2C-BB7C-4550-A3EB-326312C81409}" type="slidenum">
              <a:rPr lang="ar-IQ" smtClean="0"/>
              <a:t>‹#›</a:t>
            </a:fld>
            <a:endParaRPr lang="ar-IQ"/>
          </a:p>
        </p:txBody>
      </p:sp>
    </p:spTree>
    <p:extLst>
      <p:ext uri="{BB962C8B-B14F-4D97-AF65-F5344CB8AC3E}">
        <p14:creationId xmlns:p14="http://schemas.microsoft.com/office/powerpoint/2010/main" val="39219857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6FCE0E-33F3-4468-AD9E-1C31F3FD6DE0}"/>
              </a:ext>
            </a:extLst>
          </p:cNvPr>
          <p:cNvSpPr>
            <a:spLocks noGrp="1"/>
          </p:cNvSpPr>
          <p:nvPr>
            <p:ph type="title"/>
          </p:nvPr>
        </p:nvSpPr>
        <p:spPr/>
        <p:txBody>
          <a:bodyPr/>
          <a:lstStyle/>
          <a:p>
            <a:r>
              <a:rPr lang="en-US"/>
              <a:t>Click to edit Master title style</a:t>
            </a:r>
            <a:endParaRPr lang="ar-IQ"/>
          </a:p>
        </p:txBody>
      </p:sp>
      <p:sp>
        <p:nvSpPr>
          <p:cNvPr id="3" name="Date Placeholder 2">
            <a:extLst>
              <a:ext uri="{FF2B5EF4-FFF2-40B4-BE49-F238E27FC236}">
                <a16:creationId xmlns:a16="http://schemas.microsoft.com/office/drawing/2014/main" id="{373DA8B3-4F1F-4473-A98A-7ECC4899EE1D}"/>
              </a:ext>
            </a:extLst>
          </p:cNvPr>
          <p:cNvSpPr>
            <a:spLocks noGrp="1"/>
          </p:cNvSpPr>
          <p:nvPr>
            <p:ph type="dt" sz="half" idx="10"/>
          </p:nvPr>
        </p:nvSpPr>
        <p:spPr/>
        <p:txBody>
          <a:bodyPr/>
          <a:lstStyle/>
          <a:p>
            <a:fld id="{32EDCEBB-7515-41D0-9BB7-EE1E3FF12228}" type="datetimeFigureOut">
              <a:rPr lang="ar-IQ" smtClean="0"/>
              <a:t>02/12/1445</a:t>
            </a:fld>
            <a:endParaRPr lang="ar-IQ"/>
          </a:p>
        </p:txBody>
      </p:sp>
      <p:sp>
        <p:nvSpPr>
          <p:cNvPr id="4" name="Footer Placeholder 3">
            <a:extLst>
              <a:ext uri="{FF2B5EF4-FFF2-40B4-BE49-F238E27FC236}">
                <a16:creationId xmlns:a16="http://schemas.microsoft.com/office/drawing/2014/main" id="{7F070226-62EE-4469-A78B-5F57C66650F6}"/>
              </a:ext>
            </a:extLst>
          </p:cNvPr>
          <p:cNvSpPr>
            <a:spLocks noGrp="1"/>
          </p:cNvSpPr>
          <p:nvPr>
            <p:ph type="ftr" sz="quarter" idx="11"/>
          </p:nvPr>
        </p:nvSpPr>
        <p:spPr/>
        <p:txBody>
          <a:bodyPr/>
          <a:lstStyle/>
          <a:p>
            <a:endParaRPr lang="ar-IQ"/>
          </a:p>
        </p:txBody>
      </p:sp>
      <p:sp>
        <p:nvSpPr>
          <p:cNvPr id="5" name="Slide Number Placeholder 4">
            <a:extLst>
              <a:ext uri="{FF2B5EF4-FFF2-40B4-BE49-F238E27FC236}">
                <a16:creationId xmlns:a16="http://schemas.microsoft.com/office/drawing/2014/main" id="{4EB8B6EA-7F82-4DFC-955A-83866DF64C39}"/>
              </a:ext>
            </a:extLst>
          </p:cNvPr>
          <p:cNvSpPr>
            <a:spLocks noGrp="1"/>
          </p:cNvSpPr>
          <p:nvPr>
            <p:ph type="sldNum" sz="quarter" idx="12"/>
          </p:nvPr>
        </p:nvSpPr>
        <p:spPr/>
        <p:txBody>
          <a:bodyPr/>
          <a:lstStyle/>
          <a:p>
            <a:fld id="{849A2E2C-BB7C-4550-A3EB-326312C81409}" type="slidenum">
              <a:rPr lang="ar-IQ" smtClean="0"/>
              <a:t>‹#›</a:t>
            </a:fld>
            <a:endParaRPr lang="ar-IQ"/>
          </a:p>
        </p:txBody>
      </p:sp>
    </p:spTree>
    <p:extLst>
      <p:ext uri="{BB962C8B-B14F-4D97-AF65-F5344CB8AC3E}">
        <p14:creationId xmlns:p14="http://schemas.microsoft.com/office/powerpoint/2010/main" val="22411128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5F9EED8-194C-438A-8201-C8391C347BA9}"/>
              </a:ext>
            </a:extLst>
          </p:cNvPr>
          <p:cNvSpPr>
            <a:spLocks noGrp="1"/>
          </p:cNvSpPr>
          <p:nvPr>
            <p:ph type="dt" sz="half" idx="10"/>
          </p:nvPr>
        </p:nvSpPr>
        <p:spPr/>
        <p:txBody>
          <a:bodyPr/>
          <a:lstStyle/>
          <a:p>
            <a:fld id="{32EDCEBB-7515-41D0-9BB7-EE1E3FF12228}" type="datetimeFigureOut">
              <a:rPr lang="ar-IQ" smtClean="0"/>
              <a:t>02/12/1445</a:t>
            </a:fld>
            <a:endParaRPr lang="ar-IQ"/>
          </a:p>
        </p:txBody>
      </p:sp>
      <p:sp>
        <p:nvSpPr>
          <p:cNvPr id="3" name="Footer Placeholder 2">
            <a:extLst>
              <a:ext uri="{FF2B5EF4-FFF2-40B4-BE49-F238E27FC236}">
                <a16:creationId xmlns:a16="http://schemas.microsoft.com/office/drawing/2014/main" id="{373F7DA5-684C-4252-89DB-472CD5115166}"/>
              </a:ext>
            </a:extLst>
          </p:cNvPr>
          <p:cNvSpPr>
            <a:spLocks noGrp="1"/>
          </p:cNvSpPr>
          <p:nvPr>
            <p:ph type="ftr" sz="quarter" idx="11"/>
          </p:nvPr>
        </p:nvSpPr>
        <p:spPr/>
        <p:txBody>
          <a:bodyPr/>
          <a:lstStyle/>
          <a:p>
            <a:endParaRPr lang="ar-IQ"/>
          </a:p>
        </p:txBody>
      </p:sp>
      <p:sp>
        <p:nvSpPr>
          <p:cNvPr id="4" name="Slide Number Placeholder 3">
            <a:extLst>
              <a:ext uri="{FF2B5EF4-FFF2-40B4-BE49-F238E27FC236}">
                <a16:creationId xmlns:a16="http://schemas.microsoft.com/office/drawing/2014/main" id="{DD5EC631-8ADF-4E65-9A44-93D8B4981B67}"/>
              </a:ext>
            </a:extLst>
          </p:cNvPr>
          <p:cNvSpPr>
            <a:spLocks noGrp="1"/>
          </p:cNvSpPr>
          <p:nvPr>
            <p:ph type="sldNum" sz="quarter" idx="12"/>
          </p:nvPr>
        </p:nvSpPr>
        <p:spPr/>
        <p:txBody>
          <a:bodyPr/>
          <a:lstStyle/>
          <a:p>
            <a:fld id="{849A2E2C-BB7C-4550-A3EB-326312C81409}" type="slidenum">
              <a:rPr lang="ar-IQ" smtClean="0"/>
              <a:t>‹#›</a:t>
            </a:fld>
            <a:endParaRPr lang="ar-IQ"/>
          </a:p>
        </p:txBody>
      </p:sp>
    </p:spTree>
    <p:extLst>
      <p:ext uri="{BB962C8B-B14F-4D97-AF65-F5344CB8AC3E}">
        <p14:creationId xmlns:p14="http://schemas.microsoft.com/office/powerpoint/2010/main" val="9887228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3C6D93-DD58-4C4E-BC26-9AED1423E7C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ar-IQ"/>
          </a:p>
        </p:txBody>
      </p:sp>
      <p:sp>
        <p:nvSpPr>
          <p:cNvPr id="3" name="Content Placeholder 2">
            <a:extLst>
              <a:ext uri="{FF2B5EF4-FFF2-40B4-BE49-F238E27FC236}">
                <a16:creationId xmlns:a16="http://schemas.microsoft.com/office/drawing/2014/main" id="{276F148F-3973-45F9-AC94-092707ECEE3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4" name="Text Placeholder 3">
            <a:extLst>
              <a:ext uri="{FF2B5EF4-FFF2-40B4-BE49-F238E27FC236}">
                <a16:creationId xmlns:a16="http://schemas.microsoft.com/office/drawing/2014/main" id="{29C575EC-4788-4FFA-AA18-89E2FCE353F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76036A2-9D63-4A68-8D36-DC141E8DA8E2}"/>
              </a:ext>
            </a:extLst>
          </p:cNvPr>
          <p:cNvSpPr>
            <a:spLocks noGrp="1"/>
          </p:cNvSpPr>
          <p:nvPr>
            <p:ph type="dt" sz="half" idx="10"/>
          </p:nvPr>
        </p:nvSpPr>
        <p:spPr/>
        <p:txBody>
          <a:bodyPr/>
          <a:lstStyle/>
          <a:p>
            <a:fld id="{32EDCEBB-7515-41D0-9BB7-EE1E3FF12228}" type="datetimeFigureOut">
              <a:rPr lang="ar-IQ" smtClean="0"/>
              <a:t>02/12/1445</a:t>
            </a:fld>
            <a:endParaRPr lang="ar-IQ"/>
          </a:p>
        </p:txBody>
      </p:sp>
      <p:sp>
        <p:nvSpPr>
          <p:cNvPr id="6" name="Footer Placeholder 5">
            <a:extLst>
              <a:ext uri="{FF2B5EF4-FFF2-40B4-BE49-F238E27FC236}">
                <a16:creationId xmlns:a16="http://schemas.microsoft.com/office/drawing/2014/main" id="{3616C3FD-FD65-4518-B892-46D42DBA061E}"/>
              </a:ext>
            </a:extLst>
          </p:cNvPr>
          <p:cNvSpPr>
            <a:spLocks noGrp="1"/>
          </p:cNvSpPr>
          <p:nvPr>
            <p:ph type="ftr" sz="quarter" idx="11"/>
          </p:nvPr>
        </p:nvSpPr>
        <p:spPr/>
        <p:txBody>
          <a:bodyPr/>
          <a:lstStyle/>
          <a:p>
            <a:endParaRPr lang="ar-IQ"/>
          </a:p>
        </p:txBody>
      </p:sp>
      <p:sp>
        <p:nvSpPr>
          <p:cNvPr id="7" name="Slide Number Placeholder 6">
            <a:extLst>
              <a:ext uri="{FF2B5EF4-FFF2-40B4-BE49-F238E27FC236}">
                <a16:creationId xmlns:a16="http://schemas.microsoft.com/office/drawing/2014/main" id="{C4DD5C11-CE6C-4CFC-AAF0-5F04C4F49C79}"/>
              </a:ext>
            </a:extLst>
          </p:cNvPr>
          <p:cNvSpPr>
            <a:spLocks noGrp="1"/>
          </p:cNvSpPr>
          <p:nvPr>
            <p:ph type="sldNum" sz="quarter" idx="12"/>
          </p:nvPr>
        </p:nvSpPr>
        <p:spPr/>
        <p:txBody>
          <a:bodyPr/>
          <a:lstStyle/>
          <a:p>
            <a:fld id="{849A2E2C-BB7C-4550-A3EB-326312C81409}" type="slidenum">
              <a:rPr lang="ar-IQ" smtClean="0"/>
              <a:t>‹#›</a:t>
            </a:fld>
            <a:endParaRPr lang="ar-IQ"/>
          </a:p>
        </p:txBody>
      </p:sp>
    </p:spTree>
    <p:extLst>
      <p:ext uri="{BB962C8B-B14F-4D97-AF65-F5344CB8AC3E}">
        <p14:creationId xmlns:p14="http://schemas.microsoft.com/office/powerpoint/2010/main" val="25959216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52BDA8-2976-47FB-BB01-785E0C80463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ar-IQ"/>
          </a:p>
        </p:txBody>
      </p:sp>
      <p:sp>
        <p:nvSpPr>
          <p:cNvPr id="3" name="Picture Placeholder 2">
            <a:extLst>
              <a:ext uri="{FF2B5EF4-FFF2-40B4-BE49-F238E27FC236}">
                <a16:creationId xmlns:a16="http://schemas.microsoft.com/office/drawing/2014/main" id="{A4713A66-A387-4A07-AF61-28583F25E10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Text Placeholder 3">
            <a:extLst>
              <a:ext uri="{FF2B5EF4-FFF2-40B4-BE49-F238E27FC236}">
                <a16:creationId xmlns:a16="http://schemas.microsoft.com/office/drawing/2014/main" id="{EF4F2DB8-A221-483A-A355-732B9785802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57C1692-C2BB-42F6-B62F-609FA7F35D4C}"/>
              </a:ext>
            </a:extLst>
          </p:cNvPr>
          <p:cNvSpPr>
            <a:spLocks noGrp="1"/>
          </p:cNvSpPr>
          <p:nvPr>
            <p:ph type="dt" sz="half" idx="10"/>
          </p:nvPr>
        </p:nvSpPr>
        <p:spPr/>
        <p:txBody>
          <a:bodyPr/>
          <a:lstStyle/>
          <a:p>
            <a:fld id="{32EDCEBB-7515-41D0-9BB7-EE1E3FF12228}" type="datetimeFigureOut">
              <a:rPr lang="ar-IQ" smtClean="0"/>
              <a:t>02/12/1445</a:t>
            </a:fld>
            <a:endParaRPr lang="ar-IQ"/>
          </a:p>
        </p:txBody>
      </p:sp>
      <p:sp>
        <p:nvSpPr>
          <p:cNvPr id="6" name="Footer Placeholder 5">
            <a:extLst>
              <a:ext uri="{FF2B5EF4-FFF2-40B4-BE49-F238E27FC236}">
                <a16:creationId xmlns:a16="http://schemas.microsoft.com/office/drawing/2014/main" id="{574326F5-65B4-4DEB-9EB0-FCB8EB23C952}"/>
              </a:ext>
            </a:extLst>
          </p:cNvPr>
          <p:cNvSpPr>
            <a:spLocks noGrp="1"/>
          </p:cNvSpPr>
          <p:nvPr>
            <p:ph type="ftr" sz="quarter" idx="11"/>
          </p:nvPr>
        </p:nvSpPr>
        <p:spPr/>
        <p:txBody>
          <a:bodyPr/>
          <a:lstStyle/>
          <a:p>
            <a:endParaRPr lang="ar-IQ"/>
          </a:p>
        </p:txBody>
      </p:sp>
      <p:sp>
        <p:nvSpPr>
          <p:cNvPr id="7" name="Slide Number Placeholder 6">
            <a:extLst>
              <a:ext uri="{FF2B5EF4-FFF2-40B4-BE49-F238E27FC236}">
                <a16:creationId xmlns:a16="http://schemas.microsoft.com/office/drawing/2014/main" id="{DC0785BE-CD54-42C9-8A5F-7381E1A4FAB1}"/>
              </a:ext>
            </a:extLst>
          </p:cNvPr>
          <p:cNvSpPr>
            <a:spLocks noGrp="1"/>
          </p:cNvSpPr>
          <p:nvPr>
            <p:ph type="sldNum" sz="quarter" idx="12"/>
          </p:nvPr>
        </p:nvSpPr>
        <p:spPr/>
        <p:txBody>
          <a:bodyPr/>
          <a:lstStyle/>
          <a:p>
            <a:fld id="{849A2E2C-BB7C-4550-A3EB-326312C81409}" type="slidenum">
              <a:rPr lang="ar-IQ" smtClean="0"/>
              <a:t>‹#›</a:t>
            </a:fld>
            <a:endParaRPr lang="ar-IQ"/>
          </a:p>
        </p:txBody>
      </p:sp>
    </p:spTree>
    <p:extLst>
      <p:ext uri="{BB962C8B-B14F-4D97-AF65-F5344CB8AC3E}">
        <p14:creationId xmlns:p14="http://schemas.microsoft.com/office/powerpoint/2010/main" val="39559090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15DF85B-3F90-4B5D-A090-CCCF7014584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ar-IQ"/>
          </a:p>
        </p:txBody>
      </p:sp>
      <p:sp>
        <p:nvSpPr>
          <p:cNvPr id="3" name="Text Placeholder 2">
            <a:extLst>
              <a:ext uri="{FF2B5EF4-FFF2-40B4-BE49-F238E27FC236}">
                <a16:creationId xmlns:a16="http://schemas.microsoft.com/office/drawing/2014/main" id="{4BFA43B7-2B8B-4F8D-B698-7BC25498E55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4" name="Date Placeholder 3">
            <a:extLst>
              <a:ext uri="{FF2B5EF4-FFF2-40B4-BE49-F238E27FC236}">
                <a16:creationId xmlns:a16="http://schemas.microsoft.com/office/drawing/2014/main" id="{853660A2-A3E4-4FC6-9D35-DD73688D5E3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EDCEBB-7515-41D0-9BB7-EE1E3FF12228}" type="datetimeFigureOut">
              <a:rPr lang="ar-IQ" smtClean="0"/>
              <a:t>02/12/1445</a:t>
            </a:fld>
            <a:endParaRPr lang="ar-IQ"/>
          </a:p>
        </p:txBody>
      </p:sp>
      <p:sp>
        <p:nvSpPr>
          <p:cNvPr id="5" name="Footer Placeholder 4">
            <a:extLst>
              <a:ext uri="{FF2B5EF4-FFF2-40B4-BE49-F238E27FC236}">
                <a16:creationId xmlns:a16="http://schemas.microsoft.com/office/drawing/2014/main" id="{0404D475-00F9-474E-BCDD-181BD4A8DEE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ar-IQ"/>
          </a:p>
        </p:txBody>
      </p:sp>
      <p:sp>
        <p:nvSpPr>
          <p:cNvPr id="6" name="Slide Number Placeholder 5">
            <a:extLst>
              <a:ext uri="{FF2B5EF4-FFF2-40B4-BE49-F238E27FC236}">
                <a16:creationId xmlns:a16="http://schemas.microsoft.com/office/drawing/2014/main" id="{3FAD90D9-780E-44B8-845C-C973358355F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9A2E2C-BB7C-4550-A3EB-326312C81409}" type="slidenum">
              <a:rPr lang="ar-IQ" smtClean="0"/>
              <a:t>‹#›</a:t>
            </a:fld>
            <a:endParaRPr lang="ar-IQ"/>
          </a:p>
        </p:txBody>
      </p:sp>
    </p:spTree>
    <p:extLst>
      <p:ext uri="{BB962C8B-B14F-4D97-AF65-F5344CB8AC3E}">
        <p14:creationId xmlns:p14="http://schemas.microsoft.com/office/powerpoint/2010/main" val="16692915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r-IQ"/>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30" name="Text Placeholder 2"/>
          <p:cNvSpPr>
            <a:spLocks noGrp="1"/>
          </p:cNvSpPr>
          <p:nvPr>
            <p:ph type="body" idx="1"/>
          </p:nvPr>
        </p:nvSpPr>
        <p:spPr bwMode="auto">
          <a:xfrm>
            <a:off x="609600" y="1600201"/>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ar-EG" dirty="0"/>
              <a:t>المحتوى المستوى الأول</a:t>
            </a:r>
            <a:endParaRPr lang="en-US" dirty="0"/>
          </a:p>
          <a:p>
            <a:pPr lvl="1"/>
            <a:r>
              <a:rPr lang="ar-EG" dirty="0"/>
              <a:t>المحتوى المستوى الثاني</a:t>
            </a:r>
            <a:endParaRPr lang="en-US" dirty="0"/>
          </a:p>
          <a:p>
            <a:pPr lvl="2"/>
            <a:r>
              <a:rPr lang="ar-EG" dirty="0"/>
              <a:t>المحتوى المستوى الثالث</a:t>
            </a:r>
            <a:endParaRPr lang="en-US" dirty="0"/>
          </a:p>
          <a:p>
            <a:pPr lvl="3"/>
            <a:r>
              <a:rPr lang="ar-EG" dirty="0"/>
              <a:t>المحتوى المستوى الرابع</a:t>
            </a:r>
            <a:endParaRPr lang="en-US" dirty="0"/>
          </a:p>
          <a:p>
            <a:pPr lvl="4"/>
            <a:r>
              <a:rPr lang="ar-EG" dirty="0"/>
              <a:t>المحتوى المستوى الخامس</a:t>
            </a:r>
            <a:endParaRPr lang="en-US" dirty="0"/>
          </a:p>
        </p:txBody>
      </p:sp>
      <p:sp>
        <p:nvSpPr>
          <p:cNvPr id="10" name="Rectangle 9"/>
          <p:cNvSpPr/>
          <p:nvPr userDrawn="1"/>
        </p:nvSpPr>
        <p:spPr>
          <a:xfrm>
            <a:off x="0" y="6324600"/>
            <a:ext cx="12192000" cy="533400"/>
          </a:xfrm>
          <a:prstGeom prst="rect">
            <a:avLst/>
          </a:prstGeom>
          <a:solidFill>
            <a:srgbClr val="D98061"/>
          </a:solidFill>
          <a:ln>
            <a:noFill/>
          </a:ln>
        </p:spPr>
        <p:style>
          <a:lnRef idx="2">
            <a:schemeClr val="accent1">
              <a:shade val="50000"/>
            </a:schemeClr>
          </a:lnRef>
          <a:fillRef idx="1">
            <a:schemeClr val="accent1"/>
          </a:fillRef>
          <a:effectRef idx="0">
            <a:schemeClr val="accent1"/>
          </a:effectRef>
          <a:fontRef idx="minor">
            <a:schemeClr val="lt1"/>
          </a:fontRef>
        </p:style>
        <p:txBody>
          <a:bodyPr lIns="103143" tIns="51572" rIns="103143" bIns="51572" anchor="ctr"/>
          <a:lstStyle/>
          <a:p>
            <a:pPr algn="ctr" rtl="0" fontAlgn="auto">
              <a:spcBef>
                <a:spcPts val="0"/>
              </a:spcBef>
              <a:spcAft>
                <a:spcPts val="0"/>
              </a:spcAft>
              <a:defRPr/>
            </a:pPr>
            <a:endParaRPr lang="en-US" sz="1800" dirty="0"/>
          </a:p>
        </p:txBody>
      </p:sp>
      <p:sp>
        <p:nvSpPr>
          <p:cNvPr id="15" name="Slide Number Placeholder 5"/>
          <p:cNvSpPr>
            <a:spLocks noGrp="1"/>
          </p:cNvSpPr>
          <p:nvPr>
            <p:ph type="sldNum" sz="quarter" idx="4"/>
          </p:nvPr>
        </p:nvSpPr>
        <p:spPr>
          <a:xfrm>
            <a:off x="6049108" y="6376989"/>
            <a:ext cx="703385" cy="365125"/>
          </a:xfrm>
          <a:prstGeom prst="rect">
            <a:avLst/>
          </a:prstGeom>
        </p:spPr>
        <p:txBody>
          <a:bodyPr vert="horz" wrap="square" lIns="91440" tIns="45720" rIns="91440" bIns="45720" numCol="1" anchor="ctr" anchorCtr="0" compatLnSpc="1">
            <a:prstTxWarp prst="textNoShape">
              <a:avLst/>
            </a:prstTxWarp>
          </a:bodyPr>
          <a:lstStyle>
            <a:lvl1pPr rtl="0">
              <a:defRPr sz="1200">
                <a:solidFill>
                  <a:schemeClr val="bg1"/>
                </a:solidFill>
                <a:latin typeface="Calibri" pitchFamily="34" charset="0"/>
                <a:cs typeface="Arial" charset="0"/>
              </a:defRPr>
            </a:lvl1pPr>
          </a:lstStyle>
          <a:p>
            <a:pPr>
              <a:defRPr/>
            </a:pPr>
            <a:endParaRPr lang="en-US" dirty="0"/>
          </a:p>
        </p:txBody>
      </p:sp>
      <p:pic>
        <p:nvPicPr>
          <p:cNvPr id="18" name="Picture 17"/>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289605" y="5964270"/>
            <a:ext cx="1031631" cy="712470"/>
          </a:xfrm>
          <a:prstGeom prst="rect">
            <a:avLst/>
          </a:prstGeom>
        </p:spPr>
      </p:pic>
      <p:sp>
        <p:nvSpPr>
          <p:cNvPr id="19" name="Rectangle 18"/>
          <p:cNvSpPr/>
          <p:nvPr userDrawn="1"/>
        </p:nvSpPr>
        <p:spPr>
          <a:xfrm>
            <a:off x="1125415" y="6581002"/>
            <a:ext cx="3116046" cy="276999"/>
          </a:xfrm>
          <a:prstGeom prst="rect">
            <a:avLst/>
          </a:prstGeom>
        </p:spPr>
        <p:txBody>
          <a:bodyPr wrap="none">
            <a:spAutoFit/>
          </a:bodyPr>
          <a:lstStyle/>
          <a:p>
            <a:pPr algn="l" rtl="0" fontAlgn="auto">
              <a:spcBef>
                <a:spcPts val="0"/>
              </a:spcBef>
              <a:spcAft>
                <a:spcPts val="0"/>
              </a:spcAft>
              <a:defRPr/>
            </a:pPr>
            <a:r>
              <a:rPr lang="en-US" sz="1200" dirty="0">
                <a:solidFill>
                  <a:schemeClr val="bg1"/>
                </a:solidFill>
                <a:latin typeface="+mn-lt"/>
                <a:cs typeface="+mn-cs"/>
              </a:rPr>
              <a:t>Deanship of E-Learning and Distance Education</a:t>
            </a:r>
          </a:p>
        </p:txBody>
      </p:sp>
      <p:sp>
        <p:nvSpPr>
          <p:cNvPr id="20" name="Rectangle 19"/>
          <p:cNvSpPr/>
          <p:nvPr userDrawn="1"/>
        </p:nvSpPr>
        <p:spPr>
          <a:xfrm>
            <a:off x="1456052" y="6290846"/>
            <a:ext cx="2795958" cy="338554"/>
          </a:xfrm>
          <a:prstGeom prst="rect">
            <a:avLst/>
          </a:prstGeom>
        </p:spPr>
        <p:txBody>
          <a:bodyPr wrap="none">
            <a:spAutoFit/>
          </a:bodyPr>
          <a:lstStyle/>
          <a:p>
            <a:pPr algn="l" rtl="0" fontAlgn="auto">
              <a:spcBef>
                <a:spcPts val="0"/>
              </a:spcBef>
              <a:spcAft>
                <a:spcPts val="0"/>
              </a:spcAft>
              <a:defRPr/>
            </a:pPr>
            <a:r>
              <a:rPr lang="ar-SA" sz="1600" b="1" dirty="0">
                <a:solidFill>
                  <a:schemeClr val="bg1"/>
                </a:solidFill>
                <a:latin typeface="+mn-lt"/>
                <a:cs typeface="+mn-cs"/>
              </a:rPr>
              <a:t>عمادة التعلم</a:t>
            </a:r>
            <a:r>
              <a:rPr lang="ar-SA" sz="1600" b="1" baseline="0" dirty="0">
                <a:solidFill>
                  <a:schemeClr val="bg1"/>
                </a:solidFill>
                <a:latin typeface="+mn-lt"/>
                <a:cs typeface="+mn-cs"/>
              </a:rPr>
              <a:t> الإلكتروني والتعليم عن بعد</a:t>
            </a:r>
            <a:endParaRPr lang="en-US" sz="1600" b="1" dirty="0">
              <a:solidFill>
                <a:schemeClr val="bg1"/>
              </a:solidFill>
              <a:latin typeface="+mn-lt"/>
              <a:cs typeface="+mn-cs"/>
            </a:endParaRPr>
          </a:p>
        </p:txBody>
      </p:sp>
      <p:sp>
        <p:nvSpPr>
          <p:cNvPr id="12" name="Rectangle 11"/>
          <p:cNvSpPr/>
          <p:nvPr userDrawn="1"/>
        </p:nvSpPr>
        <p:spPr>
          <a:xfrm>
            <a:off x="7345146" y="6365558"/>
            <a:ext cx="2217274" cy="430887"/>
          </a:xfrm>
          <a:prstGeom prst="rect">
            <a:avLst/>
          </a:prstGeom>
        </p:spPr>
        <p:txBody>
          <a:bodyPr wrap="none">
            <a:spAutoFit/>
          </a:bodyPr>
          <a:lstStyle/>
          <a:p>
            <a:pPr algn="ctr" rtl="0" fontAlgn="auto">
              <a:spcBef>
                <a:spcPts val="0"/>
              </a:spcBef>
              <a:spcAft>
                <a:spcPts val="0"/>
              </a:spcAft>
              <a:defRPr/>
            </a:pPr>
            <a:r>
              <a:rPr lang="ar-SA" sz="1100" b="0" i="0" kern="1200" dirty="0">
                <a:solidFill>
                  <a:schemeClr val="bg1"/>
                </a:solidFill>
                <a:effectLst/>
                <a:latin typeface="Arial" pitchFamily="34" charset="0"/>
                <a:ea typeface="+mn-ea"/>
                <a:cs typeface="Arial" pitchFamily="34" charset="0"/>
              </a:rPr>
              <a:t>جميع الحقوق محفوظة لجامعة الملك فيصل ©</a:t>
            </a:r>
          </a:p>
          <a:p>
            <a:pPr algn="ctr" rtl="0" fontAlgn="auto">
              <a:spcBef>
                <a:spcPts val="0"/>
              </a:spcBef>
              <a:spcAft>
                <a:spcPts val="0"/>
              </a:spcAft>
              <a:defRPr/>
            </a:pPr>
            <a:r>
              <a:rPr lang="en-US" sz="1100" b="0" i="0" kern="1200" dirty="0">
                <a:solidFill>
                  <a:schemeClr val="bg1"/>
                </a:solidFill>
                <a:effectLst/>
                <a:latin typeface="Arial" pitchFamily="34" charset="0"/>
                <a:ea typeface="+mn-ea"/>
                <a:cs typeface="Arial" pitchFamily="34" charset="0"/>
              </a:rPr>
              <a:t>All Rights Reserved for KFU ©</a:t>
            </a:r>
            <a:endParaRPr lang="en-US" sz="1100" b="0" dirty="0">
              <a:solidFill>
                <a:schemeClr val="bg1"/>
              </a:solidFill>
              <a:latin typeface="+mn-lt"/>
              <a:cs typeface="+mn-cs"/>
            </a:endParaRPr>
          </a:p>
        </p:txBody>
      </p:sp>
    </p:spTree>
    <p:extLst>
      <p:ext uri="{BB962C8B-B14F-4D97-AF65-F5344CB8AC3E}">
        <p14:creationId xmlns:p14="http://schemas.microsoft.com/office/powerpoint/2010/main" val="377437197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ftr="0" dt="0"/>
  <p:txStyles>
    <p:titleStyle>
      <a:lvl1pPr algn="r" rtl="0" eaLnBrk="1" fontAlgn="base" hangingPunct="1">
        <a:spcBef>
          <a:spcPct val="0"/>
        </a:spcBef>
        <a:spcAft>
          <a:spcPct val="0"/>
        </a:spcAft>
        <a:defRPr sz="4400" kern="1200">
          <a:solidFill>
            <a:srgbClr val="43A79C"/>
          </a:solidFill>
          <a:latin typeface="+mj-lt"/>
          <a:ea typeface="+mj-ea"/>
          <a:cs typeface="Arial" charset="0"/>
        </a:defRPr>
      </a:lvl1pPr>
      <a:lvl2pPr algn="r" rtl="0" eaLnBrk="1" fontAlgn="base" hangingPunct="1">
        <a:spcBef>
          <a:spcPct val="0"/>
        </a:spcBef>
        <a:spcAft>
          <a:spcPct val="0"/>
        </a:spcAft>
        <a:defRPr sz="4400">
          <a:solidFill>
            <a:srgbClr val="376092"/>
          </a:solidFill>
          <a:latin typeface="Calibri" pitchFamily="34" charset="0"/>
          <a:cs typeface="Arial" charset="0"/>
        </a:defRPr>
      </a:lvl2pPr>
      <a:lvl3pPr algn="r" rtl="0" eaLnBrk="1" fontAlgn="base" hangingPunct="1">
        <a:spcBef>
          <a:spcPct val="0"/>
        </a:spcBef>
        <a:spcAft>
          <a:spcPct val="0"/>
        </a:spcAft>
        <a:defRPr sz="4400">
          <a:solidFill>
            <a:srgbClr val="376092"/>
          </a:solidFill>
          <a:latin typeface="Calibri" pitchFamily="34" charset="0"/>
          <a:cs typeface="Arial" charset="0"/>
        </a:defRPr>
      </a:lvl3pPr>
      <a:lvl4pPr algn="r" rtl="0" eaLnBrk="1" fontAlgn="base" hangingPunct="1">
        <a:spcBef>
          <a:spcPct val="0"/>
        </a:spcBef>
        <a:spcAft>
          <a:spcPct val="0"/>
        </a:spcAft>
        <a:defRPr sz="4400">
          <a:solidFill>
            <a:srgbClr val="376092"/>
          </a:solidFill>
          <a:latin typeface="Calibri" pitchFamily="34" charset="0"/>
          <a:cs typeface="Arial" charset="0"/>
        </a:defRPr>
      </a:lvl4pPr>
      <a:lvl5pPr algn="r" rtl="0" eaLnBrk="1" fontAlgn="base" hangingPunct="1">
        <a:spcBef>
          <a:spcPct val="0"/>
        </a:spcBef>
        <a:spcAft>
          <a:spcPct val="0"/>
        </a:spcAft>
        <a:defRPr sz="4400">
          <a:solidFill>
            <a:srgbClr val="376092"/>
          </a:solidFill>
          <a:latin typeface="Calibri" pitchFamily="34" charset="0"/>
          <a:cs typeface="Arial" charset="0"/>
        </a:defRPr>
      </a:lvl5pPr>
      <a:lvl6pPr marL="457200" algn="r" rtl="0" eaLnBrk="1" fontAlgn="base" hangingPunct="1">
        <a:spcBef>
          <a:spcPct val="0"/>
        </a:spcBef>
        <a:spcAft>
          <a:spcPct val="0"/>
        </a:spcAft>
        <a:defRPr sz="4400">
          <a:solidFill>
            <a:srgbClr val="376092"/>
          </a:solidFill>
          <a:latin typeface="Calibri" pitchFamily="34" charset="0"/>
          <a:cs typeface="Arial" charset="0"/>
        </a:defRPr>
      </a:lvl6pPr>
      <a:lvl7pPr marL="914400" algn="r" rtl="0" eaLnBrk="1" fontAlgn="base" hangingPunct="1">
        <a:spcBef>
          <a:spcPct val="0"/>
        </a:spcBef>
        <a:spcAft>
          <a:spcPct val="0"/>
        </a:spcAft>
        <a:defRPr sz="4400">
          <a:solidFill>
            <a:srgbClr val="376092"/>
          </a:solidFill>
          <a:latin typeface="Calibri" pitchFamily="34" charset="0"/>
          <a:cs typeface="Arial" charset="0"/>
        </a:defRPr>
      </a:lvl7pPr>
      <a:lvl8pPr marL="1371600" algn="r" rtl="0" eaLnBrk="1" fontAlgn="base" hangingPunct="1">
        <a:spcBef>
          <a:spcPct val="0"/>
        </a:spcBef>
        <a:spcAft>
          <a:spcPct val="0"/>
        </a:spcAft>
        <a:defRPr sz="4400">
          <a:solidFill>
            <a:srgbClr val="376092"/>
          </a:solidFill>
          <a:latin typeface="Calibri" pitchFamily="34" charset="0"/>
          <a:cs typeface="Arial" charset="0"/>
        </a:defRPr>
      </a:lvl8pPr>
      <a:lvl9pPr marL="1828800" algn="r" rtl="0" eaLnBrk="1" fontAlgn="base" hangingPunct="1">
        <a:spcBef>
          <a:spcPct val="0"/>
        </a:spcBef>
        <a:spcAft>
          <a:spcPct val="0"/>
        </a:spcAft>
        <a:defRPr sz="4400">
          <a:solidFill>
            <a:srgbClr val="376092"/>
          </a:solidFill>
          <a:latin typeface="Calibri" pitchFamily="34" charset="0"/>
          <a:cs typeface="Arial" charset="0"/>
        </a:defRPr>
      </a:lvl9pPr>
    </p:titleStyle>
    <p:bodyStyle>
      <a:lvl1pPr marL="342900" indent="-342900" algn="r" rtl="0" eaLnBrk="1" fontAlgn="base" hangingPunct="1">
        <a:spcBef>
          <a:spcPct val="20000"/>
        </a:spcBef>
        <a:spcAft>
          <a:spcPct val="0"/>
        </a:spcAft>
        <a:buFont typeface="Arial" pitchFamily="34" charset="0"/>
        <a:buChar char="•"/>
        <a:defRPr sz="3200" kern="1200">
          <a:solidFill>
            <a:srgbClr val="313B4A"/>
          </a:solidFill>
          <a:latin typeface="+mn-lt"/>
          <a:ea typeface="+mn-ea"/>
          <a:cs typeface="Arial" charset="0"/>
        </a:defRPr>
      </a:lvl1pPr>
      <a:lvl2pPr marL="742950" indent="-285750" algn="r" rtl="0" eaLnBrk="1" fontAlgn="base" hangingPunct="1">
        <a:spcBef>
          <a:spcPct val="20000"/>
        </a:spcBef>
        <a:spcAft>
          <a:spcPct val="0"/>
        </a:spcAft>
        <a:buFont typeface="Arial" pitchFamily="34" charset="0"/>
        <a:buChar char="–"/>
        <a:defRPr sz="2800" kern="1200">
          <a:solidFill>
            <a:srgbClr val="313B4A"/>
          </a:solidFill>
          <a:latin typeface="+mn-lt"/>
          <a:ea typeface="+mn-ea"/>
          <a:cs typeface="Arial" charset="0"/>
        </a:defRPr>
      </a:lvl2pPr>
      <a:lvl3pPr marL="1143000" indent="-228600" algn="r" rtl="0" eaLnBrk="1" fontAlgn="base" hangingPunct="1">
        <a:spcBef>
          <a:spcPct val="20000"/>
        </a:spcBef>
        <a:spcAft>
          <a:spcPct val="0"/>
        </a:spcAft>
        <a:buFont typeface="Arial" pitchFamily="34" charset="0"/>
        <a:buChar char="•"/>
        <a:defRPr sz="2400" kern="1200">
          <a:solidFill>
            <a:srgbClr val="313B4A"/>
          </a:solidFill>
          <a:latin typeface="+mn-lt"/>
          <a:ea typeface="+mn-ea"/>
          <a:cs typeface="Arial" charset="0"/>
        </a:defRPr>
      </a:lvl3pPr>
      <a:lvl4pPr marL="1600200" indent="-228600" algn="r" rtl="0" eaLnBrk="1" fontAlgn="base" hangingPunct="1">
        <a:spcBef>
          <a:spcPct val="20000"/>
        </a:spcBef>
        <a:spcAft>
          <a:spcPct val="0"/>
        </a:spcAft>
        <a:buFont typeface="Arial" pitchFamily="34" charset="0"/>
        <a:buChar char="–"/>
        <a:defRPr sz="2000" kern="1200">
          <a:solidFill>
            <a:srgbClr val="313B4A"/>
          </a:solidFill>
          <a:latin typeface="+mn-lt"/>
          <a:ea typeface="+mn-ea"/>
          <a:cs typeface="Arial" charset="0"/>
        </a:defRPr>
      </a:lvl4pPr>
      <a:lvl5pPr marL="2057400" indent="-228600" algn="r" rtl="0" eaLnBrk="1" fontAlgn="base" hangingPunct="1">
        <a:spcBef>
          <a:spcPct val="20000"/>
        </a:spcBef>
        <a:spcAft>
          <a:spcPct val="0"/>
        </a:spcAft>
        <a:buFont typeface="Arial" pitchFamily="34" charset="0"/>
        <a:buChar char="»"/>
        <a:defRPr sz="2000" kern="1200">
          <a:solidFill>
            <a:srgbClr val="313B4A"/>
          </a:solidFill>
          <a:latin typeface="+mn-lt"/>
          <a:ea typeface="+mn-ea"/>
          <a:cs typeface="Arial"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www.twinkl.com/teaching-wiki/alhywanat"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86CEF9-5531-4750-A036-66875D001FAD}"/>
              </a:ext>
            </a:extLst>
          </p:cNvPr>
          <p:cNvSpPr>
            <a:spLocks noGrp="1"/>
          </p:cNvSpPr>
          <p:nvPr>
            <p:ph type="ctrTitle"/>
          </p:nvPr>
        </p:nvSpPr>
        <p:spPr/>
        <p:txBody>
          <a:bodyPr/>
          <a:lstStyle/>
          <a:p>
            <a:r>
              <a:rPr lang="ar-IQ" dirty="0"/>
              <a:t>متطلبات إدارة الموارد الطبيعية وحفظ البيئة في العراق</a:t>
            </a:r>
          </a:p>
        </p:txBody>
      </p:sp>
      <p:sp>
        <p:nvSpPr>
          <p:cNvPr id="3" name="Subtitle 2">
            <a:extLst>
              <a:ext uri="{FF2B5EF4-FFF2-40B4-BE49-F238E27FC236}">
                <a16:creationId xmlns:a16="http://schemas.microsoft.com/office/drawing/2014/main" id="{A05023E7-97A7-4908-A2DF-3530B4EACC88}"/>
              </a:ext>
            </a:extLst>
          </p:cNvPr>
          <p:cNvSpPr>
            <a:spLocks noGrp="1"/>
          </p:cNvSpPr>
          <p:nvPr>
            <p:ph type="subTitle" idx="1"/>
          </p:nvPr>
        </p:nvSpPr>
        <p:spPr>
          <a:solidFill>
            <a:schemeClr val="accent2"/>
          </a:solidFill>
        </p:spPr>
        <p:txBody>
          <a:bodyPr/>
          <a:lstStyle/>
          <a:p>
            <a:r>
              <a:rPr lang="ar-IQ" dirty="0"/>
              <a:t>ا.د. فضيلة سلمان داود</a:t>
            </a:r>
            <a:endParaRPr lang="en-US" dirty="0"/>
          </a:p>
          <a:p>
            <a:r>
              <a:rPr lang="ar-IQ" dirty="0" err="1"/>
              <a:t>ا.م.د</a:t>
            </a:r>
            <a:r>
              <a:rPr lang="ar-IQ" dirty="0"/>
              <a:t>. بشرى صبيح</a:t>
            </a:r>
          </a:p>
          <a:p>
            <a:r>
              <a:rPr lang="ar-IQ" dirty="0"/>
              <a:t>جامعة بغداد/ كلية الإدارة والاقتصاد</a:t>
            </a:r>
          </a:p>
        </p:txBody>
      </p:sp>
    </p:spTree>
    <p:extLst>
      <p:ext uri="{BB962C8B-B14F-4D97-AF65-F5344CB8AC3E}">
        <p14:creationId xmlns:p14="http://schemas.microsoft.com/office/powerpoint/2010/main" val="36712323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6978CB-9239-43B6-B4A2-B2F7ED29BC2C}"/>
              </a:ext>
            </a:extLst>
          </p:cNvPr>
          <p:cNvSpPr>
            <a:spLocks noGrp="1"/>
          </p:cNvSpPr>
          <p:nvPr>
            <p:ph type="title"/>
          </p:nvPr>
        </p:nvSpPr>
        <p:spPr/>
        <p:txBody>
          <a:bodyPr/>
          <a:lstStyle/>
          <a:p>
            <a:endParaRPr lang="ar-IQ"/>
          </a:p>
        </p:txBody>
      </p:sp>
      <p:pic>
        <p:nvPicPr>
          <p:cNvPr id="4" name="Content Placeholder 3">
            <a:extLst>
              <a:ext uri="{FF2B5EF4-FFF2-40B4-BE49-F238E27FC236}">
                <a16:creationId xmlns:a16="http://schemas.microsoft.com/office/drawing/2014/main" id="{D7C7AA7E-7CE1-4550-857D-B0DD83C524E9}"/>
              </a:ext>
            </a:extLst>
          </p:cNvPr>
          <p:cNvPicPr>
            <a:picLocks noGrp="1" noChangeAspect="1"/>
          </p:cNvPicPr>
          <p:nvPr>
            <p:ph idx="1"/>
          </p:nvPr>
        </p:nvPicPr>
        <p:blipFill>
          <a:blip r:embed="rId2"/>
          <a:stretch>
            <a:fillRect/>
          </a:stretch>
        </p:blipFill>
        <p:spPr>
          <a:xfrm>
            <a:off x="838201" y="265043"/>
            <a:ext cx="10797208" cy="5911920"/>
          </a:xfrm>
          <a:prstGeom prst="rect">
            <a:avLst/>
          </a:prstGeom>
        </p:spPr>
      </p:pic>
    </p:spTree>
    <p:extLst>
      <p:ext uri="{BB962C8B-B14F-4D97-AF65-F5344CB8AC3E}">
        <p14:creationId xmlns:p14="http://schemas.microsoft.com/office/powerpoint/2010/main" val="6819455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br>
              <a:rPr lang="ar-SA" dirty="0"/>
            </a:br>
            <a:br>
              <a:rPr lang="ar-SA" dirty="0"/>
            </a:br>
            <a:br>
              <a:rPr lang="ar-SA" dirty="0"/>
            </a:br>
            <a:br>
              <a:rPr lang="ar-SA" dirty="0"/>
            </a:br>
            <a:endParaRPr lang="en-US" dirty="0"/>
          </a:p>
        </p:txBody>
      </p:sp>
      <p:sp>
        <p:nvSpPr>
          <p:cNvPr id="3" name="Content Placeholder 2"/>
          <p:cNvSpPr>
            <a:spLocks noGrp="1"/>
          </p:cNvSpPr>
          <p:nvPr>
            <p:ph idx="1"/>
          </p:nvPr>
        </p:nvSpPr>
        <p:spPr/>
        <p:txBody>
          <a:bodyPr/>
          <a:lstStyle/>
          <a:p>
            <a:r>
              <a:rPr lang="ar-SA" b="1" dirty="0"/>
              <a:t>ثانيا:</a:t>
            </a:r>
            <a:r>
              <a:rPr lang="ar-SA" b="1" dirty="0">
                <a:solidFill>
                  <a:srgbClr val="FF0000"/>
                </a:solidFill>
              </a:rPr>
              <a:t>  مشكلة استنزاف الموارد الطبيعية </a:t>
            </a:r>
            <a:r>
              <a:rPr lang="ar-SA" b="1" dirty="0"/>
              <a:t>(</a:t>
            </a:r>
            <a:r>
              <a:rPr lang="ar-SA" b="1" dirty="0">
                <a:solidFill>
                  <a:srgbClr val="0070C0"/>
                </a:solidFill>
              </a:rPr>
              <a:t>المفهوم والأسباب</a:t>
            </a:r>
            <a:r>
              <a:rPr lang="ar-SA" b="1" dirty="0"/>
              <a:t>) </a:t>
            </a:r>
          </a:p>
          <a:p>
            <a:r>
              <a:rPr lang="ar-SA" dirty="0"/>
              <a:t> أ – </a:t>
            </a:r>
            <a:r>
              <a:rPr lang="ar-SA" dirty="0">
                <a:solidFill>
                  <a:srgbClr val="0070C0"/>
                </a:solidFill>
              </a:rPr>
              <a:t>مفهوم المشكلة </a:t>
            </a:r>
          </a:p>
          <a:p>
            <a:r>
              <a:rPr lang="ar-SA" dirty="0"/>
              <a:t>       </a:t>
            </a:r>
            <a:r>
              <a:rPr lang="ar-SA" dirty="0">
                <a:solidFill>
                  <a:srgbClr val="00B050"/>
                </a:solidFill>
              </a:rPr>
              <a:t>يعني استنزاف الموارد بصفة عامة </a:t>
            </a:r>
            <a:r>
              <a:rPr lang="ar-SA" dirty="0">
                <a:solidFill>
                  <a:srgbClr val="FF0000"/>
                </a:solidFill>
              </a:rPr>
              <a:t>تقليل قيمة المورد أو اختفائه عـن أداء دوره في النظام البيئي </a:t>
            </a:r>
            <a:r>
              <a:rPr lang="ar-SA" dirty="0">
                <a:solidFill>
                  <a:srgbClr val="0070C0"/>
                </a:solidFill>
              </a:rPr>
              <a:t>بما يـؤدي الى الاخلال بالتوازن البيئي ويهدد البشرية بإخطار بالغة الخطورة.</a:t>
            </a:r>
            <a:endParaRPr lang="ar-SA" dirty="0"/>
          </a:p>
          <a:p>
            <a:endParaRPr lang="en-US" dirty="0"/>
          </a:p>
        </p:txBody>
      </p:sp>
      <p:sp>
        <p:nvSpPr>
          <p:cNvPr id="4" name="Slide Number Placeholder 3"/>
          <p:cNvSpPr>
            <a:spLocks noGrp="1"/>
          </p:cNvSpPr>
          <p:nvPr>
            <p:ph type="sldNum" sz="quarter" idx="4294967295"/>
          </p:nvPr>
        </p:nvSpPr>
        <p:spPr>
          <a:xfrm>
            <a:off x="6117456" y="6356351"/>
            <a:ext cx="482600" cy="365125"/>
          </a:xfrm>
          <a:prstGeom prst="rect">
            <a:avLst/>
          </a:prstGeom>
        </p:spPr>
        <p:txBody>
          <a:bodyPr/>
          <a:lstStyle/>
          <a:p>
            <a:pPr algn="r" fontAlgn="base">
              <a:spcBef>
                <a:spcPct val="0"/>
              </a:spcBef>
              <a:spcAft>
                <a:spcPct val="0"/>
              </a:spcAft>
              <a:defRPr/>
            </a:pPr>
            <a:fld id="{7B8EA862-7DD5-4A06-BDE1-DB7EC5FAA60C}" type="slidenum">
              <a:rPr lang="ar-SA">
                <a:solidFill>
                  <a:prstClr val="white"/>
                </a:solidFill>
              </a:rPr>
              <a:pPr algn="r" fontAlgn="base">
                <a:spcBef>
                  <a:spcPct val="0"/>
                </a:spcBef>
                <a:spcAft>
                  <a:spcPct val="0"/>
                </a:spcAft>
                <a:defRPr/>
              </a:pPr>
              <a:t>11</a:t>
            </a:fld>
            <a:endParaRPr lang="en-US" dirty="0">
              <a:solidFill>
                <a:prstClr val="white"/>
              </a:solidFill>
            </a:endParaRPr>
          </a:p>
        </p:txBody>
      </p:sp>
      <p:sp>
        <p:nvSpPr>
          <p:cNvPr id="5" name="Rectangle 4">
            <a:extLst>
              <a:ext uri="{FF2B5EF4-FFF2-40B4-BE49-F238E27FC236}">
                <a16:creationId xmlns:a16="http://schemas.microsoft.com/office/drawing/2014/main" id="{F4E98518-0D01-40C7-A58F-70FFD11B848D}"/>
              </a:ext>
            </a:extLst>
          </p:cNvPr>
          <p:cNvSpPr/>
          <p:nvPr/>
        </p:nvSpPr>
        <p:spPr>
          <a:xfrm>
            <a:off x="0" y="5592417"/>
            <a:ext cx="12192000" cy="126558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spTree>
    <p:extLst>
      <p:ext uri="{BB962C8B-B14F-4D97-AF65-F5344CB8AC3E}">
        <p14:creationId xmlns:p14="http://schemas.microsoft.com/office/powerpoint/2010/main" val="18666269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br>
              <a:rPr lang="ar-SA" dirty="0"/>
            </a:br>
            <a:br>
              <a:rPr lang="ar-SA" dirty="0"/>
            </a:br>
            <a:br>
              <a:rPr lang="ar-SA" dirty="0"/>
            </a:br>
            <a:br>
              <a:rPr lang="ar-SA" dirty="0"/>
            </a:br>
            <a:endParaRPr lang="en-US" dirty="0"/>
          </a:p>
        </p:txBody>
      </p:sp>
      <p:sp>
        <p:nvSpPr>
          <p:cNvPr id="3" name="Content Placeholder 2"/>
          <p:cNvSpPr>
            <a:spLocks noGrp="1"/>
          </p:cNvSpPr>
          <p:nvPr>
            <p:ph idx="1"/>
          </p:nvPr>
        </p:nvSpPr>
        <p:spPr/>
        <p:txBody>
          <a:bodyPr/>
          <a:lstStyle/>
          <a:p>
            <a:r>
              <a:rPr lang="ar-SA" dirty="0"/>
              <a:t>   ب – </a:t>
            </a:r>
            <a:r>
              <a:rPr lang="ar-SA" dirty="0">
                <a:solidFill>
                  <a:srgbClr val="0070C0"/>
                </a:solidFill>
              </a:rPr>
              <a:t>أسباب مشكلة استنزاف الموارد الطبيعية </a:t>
            </a:r>
          </a:p>
          <a:p>
            <a:r>
              <a:rPr lang="ar-SA" i="1" dirty="0">
                <a:solidFill>
                  <a:srgbClr val="7030A0"/>
                </a:solidFill>
              </a:rPr>
              <a:t>           تعددت الأسباب والعوامل التي أدت الى حدوث استنزاف موارد البيئة ومن هذه الأسباب ما يلي:</a:t>
            </a:r>
            <a:r>
              <a:rPr lang="ar-SA" dirty="0"/>
              <a:t> - </a:t>
            </a:r>
          </a:p>
          <a:p>
            <a:r>
              <a:rPr lang="ar-SA" dirty="0"/>
              <a:t>1) </a:t>
            </a:r>
            <a:r>
              <a:rPr lang="ar-SA" dirty="0">
                <a:solidFill>
                  <a:srgbClr val="FF0000"/>
                </a:solidFill>
              </a:rPr>
              <a:t>الانفجار السكاني:</a:t>
            </a:r>
            <a:r>
              <a:rPr lang="ar-SA" dirty="0"/>
              <a:t> - </a:t>
            </a:r>
          </a:p>
          <a:p>
            <a:r>
              <a:rPr lang="ar-SA" dirty="0"/>
              <a:t>	         </a:t>
            </a:r>
            <a:r>
              <a:rPr lang="ar-SA" dirty="0">
                <a:solidFill>
                  <a:srgbClr val="00B050"/>
                </a:solidFill>
              </a:rPr>
              <a:t>يـؤدي زيـادة عـدد السكـان مـع استمرار نموهم اقتصاديا  </a:t>
            </a:r>
            <a:r>
              <a:rPr lang="ar-SA" dirty="0"/>
              <a:t>الى </a:t>
            </a:r>
            <a:r>
              <a:rPr lang="ar-SA" dirty="0">
                <a:solidFill>
                  <a:srgbClr val="FF0000"/>
                </a:solidFill>
              </a:rPr>
              <a:t>زيادة سرعة معدلات الاستهلاك بالنسبة للفـرد </a:t>
            </a:r>
            <a:r>
              <a:rPr lang="ar-SA" dirty="0"/>
              <a:t>مما يؤثـر على </a:t>
            </a:r>
            <a:r>
              <a:rPr lang="ar-SA" dirty="0">
                <a:solidFill>
                  <a:srgbClr val="D9791B"/>
                </a:solidFill>
              </a:rPr>
              <a:t>رصيد الموارد ووجودها في الطبيعة </a:t>
            </a:r>
            <a:r>
              <a:rPr lang="ar-SA" dirty="0">
                <a:solidFill>
                  <a:srgbClr val="0070C0"/>
                </a:solidFill>
              </a:rPr>
              <a:t>خاصة اذا كانت الموارد غير متجددة</a:t>
            </a:r>
            <a:r>
              <a:rPr lang="ar-SA" dirty="0"/>
              <a:t>   </a:t>
            </a:r>
            <a:r>
              <a:rPr lang="ar-SA" i="1" dirty="0">
                <a:solidFill>
                  <a:srgbClr val="7030A0"/>
                </a:solidFill>
              </a:rPr>
              <a:t>فزيادة عدد السكان معناها:</a:t>
            </a:r>
            <a:endParaRPr lang="ar-SA" dirty="0"/>
          </a:p>
          <a:p>
            <a:endParaRPr lang="en-US" dirty="0"/>
          </a:p>
        </p:txBody>
      </p:sp>
      <p:sp>
        <p:nvSpPr>
          <p:cNvPr id="4" name="Slide Number Placeholder 3"/>
          <p:cNvSpPr>
            <a:spLocks noGrp="1"/>
          </p:cNvSpPr>
          <p:nvPr>
            <p:ph type="sldNum" sz="quarter" idx="4294967295"/>
          </p:nvPr>
        </p:nvSpPr>
        <p:spPr>
          <a:xfrm>
            <a:off x="6117456" y="6356351"/>
            <a:ext cx="482600" cy="365125"/>
          </a:xfrm>
          <a:prstGeom prst="rect">
            <a:avLst/>
          </a:prstGeom>
        </p:spPr>
        <p:txBody>
          <a:bodyPr/>
          <a:lstStyle/>
          <a:p>
            <a:pPr algn="r" fontAlgn="base">
              <a:spcBef>
                <a:spcPct val="0"/>
              </a:spcBef>
              <a:spcAft>
                <a:spcPct val="0"/>
              </a:spcAft>
              <a:defRPr/>
            </a:pPr>
            <a:fld id="{7B8EA862-7DD5-4A06-BDE1-DB7EC5FAA60C}" type="slidenum">
              <a:rPr lang="ar-SA">
                <a:solidFill>
                  <a:prstClr val="white"/>
                </a:solidFill>
              </a:rPr>
              <a:pPr algn="r" fontAlgn="base">
                <a:spcBef>
                  <a:spcPct val="0"/>
                </a:spcBef>
                <a:spcAft>
                  <a:spcPct val="0"/>
                </a:spcAft>
                <a:defRPr/>
              </a:pPr>
              <a:t>12</a:t>
            </a:fld>
            <a:endParaRPr lang="en-US" dirty="0">
              <a:solidFill>
                <a:prstClr val="white"/>
              </a:solidFill>
            </a:endParaRPr>
          </a:p>
        </p:txBody>
      </p:sp>
      <p:sp>
        <p:nvSpPr>
          <p:cNvPr id="5" name="Rectangle 4">
            <a:extLst>
              <a:ext uri="{FF2B5EF4-FFF2-40B4-BE49-F238E27FC236}">
                <a16:creationId xmlns:a16="http://schemas.microsoft.com/office/drawing/2014/main" id="{B5B76560-BA7E-4AA3-A132-64F3EB8DBAE8}"/>
              </a:ext>
            </a:extLst>
          </p:cNvPr>
          <p:cNvSpPr/>
          <p:nvPr/>
        </p:nvSpPr>
        <p:spPr>
          <a:xfrm>
            <a:off x="-92766" y="5751443"/>
            <a:ext cx="12284765" cy="1143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spTree>
    <p:extLst>
      <p:ext uri="{BB962C8B-B14F-4D97-AF65-F5344CB8AC3E}">
        <p14:creationId xmlns:p14="http://schemas.microsoft.com/office/powerpoint/2010/main" val="34954621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br>
              <a:rPr lang="ar-SA" dirty="0"/>
            </a:br>
            <a:br>
              <a:rPr lang="ar-SA" dirty="0"/>
            </a:br>
            <a:br>
              <a:rPr lang="ar-SA" dirty="0"/>
            </a:br>
            <a:br>
              <a:rPr lang="ar-SA" dirty="0"/>
            </a:br>
            <a:endParaRPr lang="en-US" dirty="0"/>
          </a:p>
        </p:txBody>
      </p:sp>
      <p:sp>
        <p:nvSpPr>
          <p:cNvPr id="3" name="Content Placeholder 2"/>
          <p:cNvSpPr>
            <a:spLocks noGrp="1"/>
          </p:cNvSpPr>
          <p:nvPr>
            <p:ph idx="1"/>
          </p:nvPr>
        </p:nvSpPr>
        <p:spPr/>
        <p:txBody>
          <a:bodyPr/>
          <a:lstStyle/>
          <a:p>
            <a:r>
              <a:rPr lang="ar-SA" dirty="0"/>
              <a:t>أ- </a:t>
            </a:r>
            <a:r>
              <a:rPr lang="ar-SA" dirty="0">
                <a:solidFill>
                  <a:srgbClr val="FF0000"/>
                </a:solidFill>
              </a:rPr>
              <a:t>زيادة استهلاك موارد البيئة لإشباع حاجات ال</a:t>
            </a:r>
            <a:r>
              <a:rPr lang="ar-SA" dirty="0"/>
              <a:t>إنسان.</a:t>
            </a:r>
          </a:p>
          <a:p>
            <a:r>
              <a:rPr lang="ar-SA" dirty="0"/>
              <a:t>		ب- </a:t>
            </a:r>
            <a:r>
              <a:rPr lang="ar-SA" dirty="0">
                <a:solidFill>
                  <a:srgbClr val="0070C0"/>
                </a:solidFill>
              </a:rPr>
              <a:t>سوء استخدام موارد البيئة.</a:t>
            </a:r>
            <a:endParaRPr lang="ar-SA" dirty="0"/>
          </a:p>
          <a:p>
            <a:r>
              <a:rPr lang="ar-SA" dirty="0"/>
              <a:t>		ج- </a:t>
            </a:r>
            <a:r>
              <a:rPr lang="ar-SA" dirty="0">
                <a:solidFill>
                  <a:srgbClr val="00B050"/>
                </a:solidFill>
              </a:rPr>
              <a:t>تلوث موارد البيئة.</a:t>
            </a:r>
            <a:endParaRPr lang="ar-SA" dirty="0"/>
          </a:p>
          <a:p>
            <a:r>
              <a:rPr lang="ar-SA" dirty="0"/>
              <a:t>           </a:t>
            </a:r>
          </a:p>
          <a:p>
            <a:r>
              <a:rPr lang="ar-SA" dirty="0"/>
              <a:t>      ويرى الكثير من العلماء أن </a:t>
            </a:r>
            <a:r>
              <a:rPr lang="ar-SA" dirty="0">
                <a:solidFill>
                  <a:srgbClr val="FF0000"/>
                </a:solidFill>
              </a:rPr>
              <a:t>التزايد السكاني </a:t>
            </a:r>
            <a:r>
              <a:rPr lang="ar-SA" dirty="0"/>
              <a:t>هو </a:t>
            </a:r>
            <a:r>
              <a:rPr lang="ar-SA" dirty="0">
                <a:solidFill>
                  <a:srgbClr val="0070C0"/>
                </a:solidFill>
              </a:rPr>
              <a:t>السبب لمعظم كوارث البيئة</a:t>
            </a:r>
            <a:r>
              <a:rPr lang="ar-SA" dirty="0"/>
              <a:t> نتيجة </a:t>
            </a:r>
            <a:r>
              <a:rPr lang="ar-SA" dirty="0">
                <a:solidFill>
                  <a:srgbClr val="00B050"/>
                </a:solidFill>
              </a:rPr>
              <a:t>لزيادة في استهلاك الموارد الطبيعية والضغط عليها بشدة</a:t>
            </a:r>
            <a:r>
              <a:rPr lang="ar-SA" dirty="0"/>
              <a:t>.</a:t>
            </a:r>
          </a:p>
        </p:txBody>
      </p:sp>
      <p:sp>
        <p:nvSpPr>
          <p:cNvPr id="4" name="Slide Number Placeholder 3"/>
          <p:cNvSpPr>
            <a:spLocks noGrp="1"/>
          </p:cNvSpPr>
          <p:nvPr>
            <p:ph type="sldNum" sz="quarter" idx="4294967295"/>
          </p:nvPr>
        </p:nvSpPr>
        <p:spPr>
          <a:xfrm>
            <a:off x="6117456" y="6356351"/>
            <a:ext cx="482600" cy="365125"/>
          </a:xfrm>
          <a:prstGeom prst="rect">
            <a:avLst/>
          </a:prstGeom>
        </p:spPr>
        <p:txBody>
          <a:bodyPr/>
          <a:lstStyle/>
          <a:p>
            <a:pPr algn="r" fontAlgn="base">
              <a:spcBef>
                <a:spcPct val="0"/>
              </a:spcBef>
              <a:spcAft>
                <a:spcPct val="0"/>
              </a:spcAft>
              <a:defRPr/>
            </a:pPr>
            <a:fld id="{7B8EA862-7DD5-4A06-BDE1-DB7EC5FAA60C}" type="slidenum">
              <a:rPr lang="ar-SA">
                <a:solidFill>
                  <a:prstClr val="white"/>
                </a:solidFill>
              </a:rPr>
              <a:pPr algn="r" fontAlgn="base">
                <a:spcBef>
                  <a:spcPct val="0"/>
                </a:spcBef>
                <a:spcAft>
                  <a:spcPct val="0"/>
                </a:spcAft>
                <a:defRPr/>
              </a:pPr>
              <a:t>13</a:t>
            </a:fld>
            <a:endParaRPr lang="en-US" dirty="0">
              <a:solidFill>
                <a:prstClr val="white"/>
              </a:solidFill>
            </a:endParaRPr>
          </a:p>
        </p:txBody>
      </p:sp>
      <p:sp>
        <p:nvSpPr>
          <p:cNvPr id="5" name="Rectangle 4">
            <a:extLst>
              <a:ext uri="{FF2B5EF4-FFF2-40B4-BE49-F238E27FC236}">
                <a16:creationId xmlns:a16="http://schemas.microsoft.com/office/drawing/2014/main" id="{BF6CBB07-C234-4C06-9C5E-987EFC303F7E}"/>
              </a:ext>
            </a:extLst>
          </p:cNvPr>
          <p:cNvSpPr/>
          <p:nvPr/>
        </p:nvSpPr>
        <p:spPr>
          <a:xfrm>
            <a:off x="0" y="5765800"/>
            <a:ext cx="12192000" cy="1143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spTree>
    <p:extLst>
      <p:ext uri="{BB962C8B-B14F-4D97-AF65-F5344CB8AC3E}">
        <p14:creationId xmlns:p14="http://schemas.microsoft.com/office/powerpoint/2010/main" val="12372377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br>
              <a:rPr lang="ar-SA" dirty="0"/>
            </a:br>
            <a:br>
              <a:rPr lang="ar-SA" dirty="0"/>
            </a:br>
            <a:br>
              <a:rPr lang="ar-SA" dirty="0"/>
            </a:br>
            <a:br>
              <a:rPr lang="ar-SA" dirty="0"/>
            </a:br>
            <a:br>
              <a:rPr lang="ar-SA" dirty="0"/>
            </a:br>
            <a:endParaRPr lang="en-US" dirty="0"/>
          </a:p>
        </p:txBody>
      </p:sp>
      <p:sp>
        <p:nvSpPr>
          <p:cNvPr id="3" name="Content Placeholder 2"/>
          <p:cNvSpPr>
            <a:spLocks noGrp="1"/>
          </p:cNvSpPr>
          <p:nvPr>
            <p:ph idx="1"/>
          </p:nvPr>
        </p:nvSpPr>
        <p:spPr/>
        <p:txBody>
          <a:bodyPr/>
          <a:lstStyle/>
          <a:p>
            <a:r>
              <a:rPr lang="ar-SA" dirty="0"/>
              <a:t>2) </a:t>
            </a:r>
            <a:r>
              <a:rPr lang="ar-SA" dirty="0">
                <a:solidFill>
                  <a:srgbClr val="0070C0"/>
                </a:solidFill>
              </a:rPr>
              <a:t>سوء استخدام الموارد:</a:t>
            </a:r>
            <a:r>
              <a:rPr lang="ar-SA" dirty="0"/>
              <a:t> - </a:t>
            </a:r>
          </a:p>
          <a:p>
            <a:r>
              <a:rPr lang="ar-SA" dirty="0"/>
              <a:t>	          كثيرا ما </a:t>
            </a:r>
            <a:r>
              <a:rPr lang="ar-SA" dirty="0">
                <a:solidFill>
                  <a:srgbClr val="00B050"/>
                </a:solidFill>
              </a:rPr>
              <a:t>يؤدي عدم الوعي البيئي وجهل السكان وتخلفهم ثقافيا</a:t>
            </a:r>
            <a:r>
              <a:rPr lang="ar-SA" dirty="0"/>
              <a:t> الى </a:t>
            </a:r>
            <a:r>
              <a:rPr lang="ar-SA" dirty="0">
                <a:solidFill>
                  <a:srgbClr val="FF0000"/>
                </a:solidFill>
              </a:rPr>
              <a:t>تلف المـوارد وتبديدهـا بشكل واضح </a:t>
            </a:r>
            <a:r>
              <a:rPr lang="ar-SA" dirty="0"/>
              <a:t>مما يزيد من تفاقـم المشكلة </a:t>
            </a:r>
            <a:r>
              <a:rPr lang="ar-SA" dirty="0">
                <a:solidFill>
                  <a:srgbClr val="0070C0"/>
                </a:solidFill>
              </a:rPr>
              <a:t>فاستخدام الطرق البدائية أو المتخلفة تكنولوجيا – وخاصة في دول العالم الثالث </a:t>
            </a:r>
            <a:r>
              <a:rPr lang="ar-SA" dirty="0"/>
              <a:t>– </a:t>
            </a:r>
            <a:r>
              <a:rPr lang="ar-SA" dirty="0">
                <a:solidFill>
                  <a:srgbClr val="D9791B"/>
                </a:solidFill>
              </a:rPr>
              <a:t>يؤدي الى ضياع وفقد نسبة كبيرة من هذه الموارد دون الانتفاع بها</a:t>
            </a:r>
            <a:r>
              <a:rPr lang="ar-SA" dirty="0"/>
              <a:t>. </a:t>
            </a:r>
          </a:p>
          <a:p>
            <a:r>
              <a:rPr lang="ar-SA" dirty="0"/>
              <a:t>   </a:t>
            </a:r>
            <a:r>
              <a:rPr lang="ar-SA" b="1" dirty="0">
                <a:solidFill>
                  <a:srgbClr val="FF0000"/>
                </a:solidFill>
              </a:rPr>
              <a:t> مثال:</a:t>
            </a:r>
            <a:r>
              <a:rPr lang="ar-SA" dirty="0"/>
              <a:t> </a:t>
            </a:r>
            <a:r>
              <a:rPr lang="ar-SA" dirty="0">
                <a:solidFill>
                  <a:srgbClr val="7030A0"/>
                </a:solidFill>
              </a:rPr>
              <a:t>تجريف الأرض الزراعية </a:t>
            </a:r>
            <a:r>
              <a:rPr lang="ar-SA" dirty="0"/>
              <a:t>فإنه يضعف من خصوبتها ويقلل من انتاجها.</a:t>
            </a:r>
            <a:endParaRPr lang="en-US" dirty="0"/>
          </a:p>
        </p:txBody>
      </p:sp>
      <p:sp>
        <p:nvSpPr>
          <p:cNvPr id="4" name="Slide Number Placeholder 3"/>
          <p:cNvSpPr>
            <a:spLocks noGrp="1"/>
          </p:cNvSpPr>
          <p:nvPr>
            <p:ph type="sldNum" sz="quarter" idx="4294967295"/>
          </p:nvPr>
        </p:nvSpPr>
        <p:spPr>
          <a:xfrm>
            <a:off x="6117456" y="6356351"/>
            <a:ext cx="482600" cy="365125"/>
          </a:xfrm>
          <a:prstGeom prst="rect">
            <a:avLst/>
          </a:prstGeom>
        </p:spPr>
        <p:txBody>
          <a:bodyPr/>
          <a:lstStyle/>
          <a:p>
            <a:pPr algn="r" fontAlgn="base">
              <a:spcBef>
                <a:spcPct val="0"/>
              </a:spcBef>
              <a:spcAft>
                <a:spcPct val="0"/>
              </a:spcAft>
              <a:defRPr/>
            </a:pPr>
            <a:fld id="{7B8EA862-7DD5-4A06-BDE1-DB7EC5FAA60C}" type="slidenum">
              <a:rPr lang="ar-SA">
                <a:solidFill>
                  <a:prstClr val="white"/>
                </a:solidFill>
              </a:rPr>
              <a:pPr algn="r" fontAlgn="base">
                <a:spcBef>
                  <a:spcPct val="0"/>
                </a:spcBef>
                <a:spcAft>
                  <a:spcPct val="0"/>
                </a:spcAft>
                <a:defRPr/>
              </a:pPr>
              <a:t>14</a:t>
            </a:fld>
            <a:endParaRPr lang="en-US" dirty="0">
              <a:solidFill>
                <a:prstClr val="white"/>
              </a:solidFill>
            </a:endParaRPr>
          </a:p>
        </p:txBody>
      </p:sp>
      <p:sp>
        <p:nvSpPr>
          <p:cNvPr id="5" name="Rectangle 4">
            <a:extLst>
              <a:ext uri="{FF2B5EF4-FFF2-40B4-BE49-F238E27FC236}">
                <a16:creationId xmlns:a16="http://schemas.microsoft.com/office/drawing/2014/main" id="{559E0111-55B2-4294-BCFE-DBF46BFB95EF}"/>
              </a:ext>
            </a:extLst>
          </p:cNvPr>
          <p:cNvSpPr/>
          <p:nvPr/>
        </p:nvSpPr>
        <p:spPr>
          <a:xfrm>
            <a:off x="0" y="5676900"/>
            <a:ext cx="12192000" cy="1143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spTree>
    <p:extLst>
      <p:ext uri="{BB962C8B-B14F-4D97-AF65-F5344CB8AC3E}">
        <p14:creationId xmlns:p14="http://schemas.microsoft.com/office/powerpoint/2010/main" val="15200345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br>
              <a:rPr lang="ar-SA" dirty="0"/>
            </a:br>
            <a:br>
              <a:rPr lang="ar-SA" dirty="0"/>
            </a:br>
            <a:br>
              <a:rPr lang="ar-SA" dirty="0"/>
            </a:br>
            <a:br>
              <a:rPr lang="ar-SA" dirty="0"/>
            </a:br>
            <a:endParaRPr lang="en-US" dirty="0"/>
          </a:p>
        </p:txBody>
      </p:sp>
      <p:sp>
        <p:nvSpPr>
          <p:cNvPr id="3" name="Content Placeholder 2"/>
          <p:cNvSpPr>
            <a:spLocks noGrp="1"/>
          </p:cNvSpPr>
          <p:nvPr>
            <p:ph idx="1"/>
          </p:nvPr>
        </p:nvSpPr>
        <p:spPr/>
        <p:txBody>
          <a:bodyPr/>
          <a:lstStyle/>
          <a:p>
            <a:pPr algn="just" rtl="1"/>
            <a:r>
              <a:rPr lang="ar-SA" dirty="0"/>
              <a:t>3) </a:t>
            </a:r>
            <a:r>
              <a:rPr lang="ar-SA" dirty="0">
                <a:solidFill>
                  <a:srgbClr val="0070C0"/>
                </a:solidFill>
              </a:rPr>
              <a:t>الافتقار الى سياسة التنظيم وتخطيط استخدام الموارد:</a:t>
            </a:r>
            <a:r>
              <a:rPr lang="ar-SA" dirty="0"/>
              <a:t> - </a:t>
            </a:r>
          </a:p>
          <a:p>
            <a:pPr algn="just" rtl="1"/>
            <a:r>
              <a:rPr lang="ar-SA" dirty="0"/>
              <a:t>	</a:t>
            </a:r>
            <a:r>
              <a:rPr lang="ar-SA" dirty="0">
                <a:solidFill>
                  <a:srgbClr val="00B050"/>
                </a:solidFill>
              </a:rPr>
              <a:t>   يعتبـر وجـود سيـاسـة التنظيـم وتخطيـط استخـدام المـوارد واستغلالهـا بأفضل طريقـة ممكنة </a:t>
            </a:r>
            <a:r>
              <a:rPr lang="ar-SA" dirty="0">
                <a:solidFill>
                  <a:srgbClr val="FF0000"/>
                </a:solidFill>
              </a:rPr>
              <a:t>هـو الأسلـوب الأمثل الذي يكفل حسن استخدامها والوقاية من خطر استنزافها</a:t>
            </a:r>
            <a:r>
              <a:rPr lang="ar-SA" dirty="0"/>
              <a:t> وهذا يتطلب </a:t>
            </a:r>
            <a:r>
              <a:rPr lang="ar-SA" dirty="0">
                <a:solidFill>
                  <a:srgbClr val="7030A0"/>
                </a:solidFill>
              </a:rPr>
              <a:t>الدراسة العلمية لأي مشروع من المشروعات</a:t>
            </a:r>
            <a:r>
              <a:rPr lang="ar-SA" dirty="0"/>
              <a:t> التي تستهدف استغلال موارد البيئة لمعرفة </a:t>
            </a:r>
            <a:r>
              <a:rPr lang="ar-SA" dirty="0">
                <a:solidFill>
                  <a:srgbClr val="00B050"/>
                </a:solidFill>
              </a:rPr>
              <a:t>ايجابياته وسلبياته </a:t>
            </a:r>
            <a:r>
              <a:rPr lang="ar-SA" dirty="0">
                <a:solidFill>
                  <a:srgbClr val="D9791B"/>
                </a:solidFill>
              </a:rPr>
              <a:t>وتأثيره على موارد البيئة.</a:t>
            </a:r>
            <a:endParaRPr lang="ar-SA" dirty="0"/>
          </a:p>
          <a:p>
            <a:pPr algn="just" rtl="1"/>
            <a:endParaRPr lang="en-US" dirty="0"/>
          </a:p>
        </p:txBody>
      </p:sp>
      <p:sp>
        <p:nvSpPr>
          <p:cNvPr id="4" name="Slide Number Placeholder 3"/>
          <p:cNvSpPr>
            <a:spLocks noGrp="1"/>
          </p:cNvSpPr>
          <p:nvPr>
            <p:ph type="sldNum" sz="quarter" idx="4294967295"/>
          </p:nvPr>
        </p:nvSpPr>
        <p:spPr>
          <a:xfrm>
            <a:off x="6117456" y="6356351"/>
            <a:ext cx="482600" cy="365125"/>
          </a:xfrm>
          <a:prstGeom prst="rect">
            <a:avLst/>
          </a:prstGeom>
        </p:spPr>
        <p:txBody>
          <a:bodyPr/>
          <a:lstStyle/>
          <a:p>
            <a:pPr algn="r" fontAlgn="base">
              <a:spcBef>
                <a:spcPct val="0"/>
              </a:spcBef>
              <a:spcAft>
                <a:spcPct val="0"/>
              </a:spcAft>
              <a:defRPr/>
            </a:pPr>
            <a:fld id="{7B8EA862-7DD5-4A06-BDE1-DB7EC5FAA60C}" type="slidenum">
              <a:rPr lang="ar-SA">
                <a:solidFill>
                  <a:prstClr val="white"/>
                </a:solidFill>
              </a:rPr>
              <a:pPr algn="r" fontAlgn="base">
                <a:spcBef>
                  <a:spcPct val="0"/>
                </a:spcBef>
                <a:spcAft>
                  <a:spcPct val="0"/>
                </a:spcAft>
                <a:defRPr/>
              </a:pPr>
              <a:t>15</a:t>
            </a:fld>
            <a:endParaRPr lang="en-US" dirty="0">
              <a:solidFill>
                <a:prstClr val="white"/>
              </a:solidFill>
            </a:endParaRPr>
          </a:p>
        </p:txBody>
      </p:sp>
      <p:sp>
        <p:nvSpPr>
          <p:cNvPr id="5" name="Rectangle 4">
            <a:extLst>
              <a:ext uri="{FF2B5EF4-FFF2-40B4-BE49-F238E27FC236}">
                <a16:creationId xmlns:a16="http://schemas.microsoft.com/office/drawing/2014/main" id="{F399EB11-D6F9-487F-94F6-7EDB1E517165}"/>
              </a:ext>
            </a:extLst>
          </p:cNvPr>
          <p:cNvSpPr/>
          <p:nvPr/>
        </p:nvSpPr>
        <p:spPr>
          <a:xfrm>
            <a:off x="0" y="5740400"/>
            <a:ext cx="12192000" cy="1143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spTree>
    <p:extLst>
      <p:ext uri="{BB962C8B-B14F-4D97-AF65-F5344CB8AC3E}">
        <p14:creationId xmlns:p14="http://schemas.microsoft.com/office/powerpoint/2010/main" val="39823614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br>
              <a:rPr lang="ar-SA" dirty="0"/>
            </a:br>
            <a:br>
              <a:rPr lang="ar-SA" dirty="0"/>
            </a:br>
            <a:br>
              <a:rPr lang="ar-SA" dirty="0"/>
            </a:br>
            <a:br>
              <a:rPr lang="ar-SA" dirty="0"/>
            </a:br>
            <a:br>
              <a:rPr lang="ar-SA" dirty="0"/>
            </a:br>
            <a:endParaRPr lang="en-US" dirty="0"/>
          </a:p>
        </p:txBody>
      </p:sp>
      <p:sp>
        <p:nvSpPr>
          <p:cNvPr id="3" name="Content Placeholder 2"/>
          <p:cNvSpPr>
            <a:spLocks noGrp="1"/>
          </p:cNvSpPr>
          <p:nvPr>
            <p:ph idx="1"/>
          </p:nvPr>
        </p:nvSpPr>
        <p:spPr/>
        <p:txBody>
          <a:bodyPr/>
          <a:lstStyle/>
          <a:p>
            <a:r>
              <a:rPr lang="ar-SA" dirty="0"/>
              <a:t>4) </a:t>
            </a:r>
            <a:r>
              <a:rPr lang="ar-SA" dirty="0">
                <a:solidFill>
                  <a:srgbClr val="0070C0"/>
                </a:solidFill>
              </a:rPr>
              <a:t>التلوث</a:t>
            </a:r>
            <a:r>
              <a:rPr lang="ar-SA" dirty="0"/>
              <a:t>: - </a:t>
            </a:r>
          </a:p>
          <a:p>
            <a:r>
              <a:rPr lang="ar-SA" dirty="0"/>
              <a:t>	      </a:t>
            </a:r>
            <a:r>
              <a:rPr lang="ar-SA" dirty="0">
                <a:solidFill>
                  <a:srgbClr val="FF0000"/>
                </a:solidFill>
              </a:rPr>
              <a:t>يتسبب التلوث </a:t>
            </a:r>
            <a:r>
              <a:rPr lang="ar-SA" dirty="0">
                <a:solidFill>
                  <a:srgbClr val="0070C0"/>
                </a:solidFill>
              </a:rPr>
              <a:t>في تدمير كثير من موارد البيئة ويحولها من موارد منتجة الى موارد غير منتجة وغير مفيدة</a:t>
            </a:r>
            <a:r>
              <a:rPr lang="ar-SA" dirty="0"/>
              <a:t> بل وأحيانا الى </a:t>
            </a:r>
            <a:r>
              <a:rPr lang="ar-SA" dirty="0">
                <a:solidFill>
                  <a:srgbClr val="D9791B"/>
                </a:solidFill>
              </a:rPr>
              <a:t>موارد ضارة </a:t>
            </a:r>
            <a:r>
              <a:rPr lang="ar-SA" dirty="0"/>
              <a:t>ومن هنا يصبح </a:t>
            </a:r>
            <a:r>
              <a:rPr lang="ar-SA" dirty="0">
                <a:solidFill>
                  <a:srgbClr val="FF0000"/>
                </a:solidFill>
              </a:rPr>
              <a:t>التلوث</a:t>
            </a:r>
            <a:r>
              <a:rPr lang="ar-SA" dirty="0"/>
              <a:t> </a:t>
            </a:r>
            <a:r>
              <a:rPr lang="ar-SA" dirty="0">
                <a:solidFill>
                  <a:srgbClr val="0E478A"/>
                </a:solidFill>
              </a:rPr>
              <a:t>سببا </a:t>
            </a:r>
            <a:r>
              <a:rPr lang="ar-SA" dirty="0"/>
              <a:t>من أسباب </a:t>
            </a:r>
            <a:r>
              <a:rPr lang="ar-SA" dirty="0">
                <a:solidFill>
                  <a:srgbClr val="FF0000"/>
                </a:solidFill>
              </a:rPr>
              <a:t>استنزاف موارد البيئة.</a:t>
            </a:r>
            <a:r>
              <a:rPr lang="ar-SA" dirty="0"/>
              <a:t> </a:t>
            </a:r>
          </a:p>
        </p:txBody>
      </p:sp>
      <p:sp>
        <p:nvSpPr>
          <p:cNvPr id="4" name="Slide Number Placeholder 3"/>
          <p:cNvSpPr>
            <a:spLocks noGrp="1"/>
          </p:cNvSpPr>
          <p:nvPr>
            <p:ph type="sldNum" sz="quarter" idx="4294967295"/>
          </p:nvPr>
        </p:nvSpPr>
        <p:spPr>
          <a:xfrm>
            <a:off x="6117456" y="6356351"/>
            <a:ext cx="482600" cy="365125"/>
          </a:xfrm>
          <a:prstGeom prst="rect">
            <a:avLst/>
          </a:prstGeom>
        </p:spPr>
        <p:txBody>
          <a:bodyPr/>
          <a:lstStyle/>
          <a:p>
            <a:pPr algn="r" fontAlgn="base">
              <a:spcBef>
                <a:spcPct val="0"/>
              </a:spcBef>
              <a:spcAft>
                <a:spcPct val="0"/>
              </a:spcAft>
              <a:defRPr/>
            </a:pPr>
            <a:fld id="{7B8EA862-7DD5-4A06-BDE1-DB7EC5FAA60C}" type="slidenum">
              <a:rPr lang="ar-SA">
                <a:solidFill>
                  <a:prstClr val="white"/>
                </a:solidFill>
              </a:rPr>
              <a:pPr algn="r" fontAlgn="base">
                <a:spcBef>
                  <a:spcPct val="0"/>
                </a:spcBef>
                <a:spcAft>
                  <a:spcPct val="0"/>
                </a:spcAft>
                <a:defRPr/>
              </a:pPr>
              <a:t>16</a:t>
            </a:fld>
            <a:endParaRPr lang="en-US" dirty="0">
              <a:solidFill>
                <a:prstClr val="white"/>
              </a:solidFill>
            </a:endParaRPr>
          </a:p>
        </p:txBody>
      </p:sp>
      <p:sp>
        <p:nvSpPr>
          <p:cNvPr id="5" name="Rectangle 4">
            <a:extLst>
              <a:ext uri="{FF2B5EF4-FFF2-40B4-BE49-F238E27FC236}">
                <a16:creationId xmlns:a16="http://schemas.microsoft.com/office/drawing/2014/main" id="{658D03FB-2BF1-47B6-B6A8-86390512375E}"/>
              </a:ext>
            </a:extLst>
          </p:cNvPr>
          <p:cNvSpPr/>
          <p:nvPr/>
        </p:nvSpPr>
        <p:spPr>
          <a:xfrm>
            <a:off x="0" y="5956300"/>
            <a:ext cx="12192000" cy="901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spTree>
    <p:extLst>
      <p:ext uri="{BB962C8B-B14F-4D97-AF65-F5344CB8AC3E}">
        <p14:creationId xmlns:p14="http://schemas.microsoft.com/office/powerpoint/2010/main" val="17204624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br>
              <a:rPr lang="ar-SA" dirty="0"/>
            </a:br>
            <a:br>
              <a:rPr lang="ar-SA" dirty="0"/>
            </a:br>
            <a:br>
              <a:rPr lang="ar-SA" dirty="0"/>
            </a:br>
            <a:br>
              <a:rPr lang="ar-SA" dirty="0"/>
            </a:br>
            <a:endParaRPr lang="en-US" dirty="0"/>
          </a:p>
        </p:txBody>
      </p:sp>
      <p:sp>
        <p:nvSpPr>
          <p:cNvPr id="3" name="Content Placeholder 2"/>
          <p:cNvSpPr>
            <a:spLocks noGrp="1"/>
          </p:cNvSpPr>
          <p:nvPr>
            <p:ph idx="1"/>
          </p:nvPr>
        </p:nvSpPr>
        <p:spPr/>
        <p:txBody>
          <a:bodyPr/>
          <a:lstStyle/>
          <a:p>
            <a:r>
              <a:rPr lang="ar-SA" dirty="0"/>
              <a:t>5) </a:t>
            </a:r>
            <a:r>
              <a:rPr lang="ar-SA" dirty="0">
                <a:solidFill>
                  <a:srgbClr val="0070C0"/>
                </a:solidFill>
              </a:rPr>
              <a:t>التحضر والنمو العمراني:</a:t>
            </a:r>
            <a:r>
              <a:rPr lang="ar-SA" dirty="0"/>
              <a:t> - </a:t>
            </a:r>
          </a:p>
          <a:p>
            <a:r>
              <a:rPr lang="ar-SA" dirty="0"/>
              <a:t>	</a:t>
            </a:r>
            <a:r>
              <a:rPr lang="ar-SA" dirty="0">
                <a:solidFill>
                  <a:srgbClr val="00B050"/>
                </a:solidFill>
              </a:rPr>
              <a:t>        أدى اتساع النمو العمراني والنمو الحضري وشق الكثير من الطرق وإقامة العديد من المصانع الى </a:t>
            </a:r>
            <a:r>
              <a:rPr lang="ar-SA" dirty="0">
                <a:solidFill>
                  <a:srgbClr val="FF0000"/>
                </a:solidFill>
              </a:rPr>
              <a:t>زحف السكان على مساحات كبيرة من أجود الأراضي الزراعية </a:t>
            </a:r>
            <a:r>
              <a:rPr lang="ar-SA" dirty="0">
                <a:solidFill>
                  <a:srgbClr val="0E478A"/>
                </a:solidFill>
              </a:rPr>
              <a:t>واستخدام مصادر مختلفة للطاقة</a:t>
            </a:r>
            <a:r>
              <a:rPr lang="ar-SA" dirty="0"/>
              <a:t> </a:t>
            </a:r>
            <a:r>
              <a:rPr lang="ar-SA" dirty="0">
                <a:solidFill>
                  <a:srgbClr val="7030A0"/>
                </a:solidFill>
              </a:rPr>
              <a:t>وازدياد معدل التلوث </a:t>
            </a:r>
            <a:r>
              <a:rPr lang="ar-SA" dirty="0"/>
              <a:t>مما كان له أكبر الأثر على </a:t>
            </a:r>
            <a:r>
              <a:rPr lang="ar-SA" dirty="0">
                <a:solidFill>
                  <a:srgbClr val="D9791B"/>
                </a:solidFill>
              </a:rPr>
              <a:t>استنزاف موارد البيئة وسوء استخدامها.</a:t>
            </a:r>
            <a:endParaRPr lang="ar-SA" dirty="0"/>
          </a:p>
          <a:p>
            <a:r>
              <a:rPr lang="ar-SA" dirty="0"/>
              <a:t>      </a:t>
            </a:r>
            <a:r>
              <a:rPr lang="ar-SA" i="1" dirty="0">
                <a:solidFill>
                  <a:srgbClr val="7030A0"/>
                </a:solidFill>
              </a:rPr>
              <a:t>ويمكن تحديد أهم مشكلات التحضر والنمو العمراني التي تؤثر على البيئة فيما يلي:</a:t>
            </a:r>
            <a:r>
              <a:rPr lang="ar-SA" dirty="0"/>
              <a:t> - </a:t>
            </a:r>
          </a:p>
        </p:txBody>
      </p:sp>
      <p:sp>
        <p:nvSpPr>
          <p:cNvPr id="4" name="Slide Number Placeholder 3"/>
          <p:cNvSpPr>
            <a:spLocks noGrp="1"/>
          </p:cNvSpPr>
          <p:nvPr>
            <p:ph type="sldNum" sz="quarter" idx="4294967295"/>
          </p:nvPr>
        </p:nvSpPr>
        <p:spPr>
          <a:xfrm>
            <a:off x="6117456" y="6356351"/>
            <a:ext cx="482600" cy="365125"/>
          </a:xfrm>
          <a:prstGeom prst="rect">
            <a:avLst/>
          </a:prstGeom>
        </p:spPr>
        <p:txBody>
          <a:bodyPr/>
          <a:lstStyle/>
          <a:p>
            <a:pPr algn="r" fontAlgn="base">
              <a:spcBef>
                <a:spcPct val="0"/>
              </a:spcBef>
              <a:spcAft>
                <a:spcPct val="0"/>
              </a:spcAft>
              <a:defRPr/>
            </a:pPr>
            <a:fld id="{7B8EA862-7DD5-4A06-BDE1-DB7EC5FAA60C}" type="slidenum">
              <a:rPr lang="ar-SA">
                <a:solidFill>
                  <a:prstClr val="white"/>
                </a:solidFill>
              </a:rPr>
              <a:pPr algn="r" fontAlgn="base">
                <a:spcBef>
                  <a:spcPct val="0"/>
                </a:spcBef>
                <a:spcAft>
                  <a:spcPct val="0"/>
                </a:spcAft>
                <a:defRPr/>
              </a:pPr>
              <a:t>17</a:t>
            </a:fld>
            <a:endParaRPr lang="en-US" dirty="0">
              <a:solidFill>
                <a:prstClr val="white"/>
              </a:solidFill>
            </a:endParaRPr>
          </a:p>
        </p:txBody>
      </p:sp>
      <p:sp>
        <p:nvSpPr>
          <p:cNvPr id="5" name="Rectangle 4">
            <a:extLst>
              <a:ext uri="{FF2B5EF4-FFF2-40B4-BE49-F238E27FC236}">
                <a16:creationId xmlns:a16="http://schemas.microsoft.com/office/drawing/2014/main" id="{D805BE22-E8DE-4285-84D5-04295BA3CD33}"/>
              </a:ext>
            </a:extLst>
          </p:cNvPr>
          <p:cNvSpPr/>
          <p:nvPr/>
        </p:nvSpPr>
        <p:spPr>
          <a:xfrm>
            <a:off x="0" y="5981700"/>
            <a:ext cx="12192000" cy="8763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spTree>
    <p:extLst>
      <p:ext uri="{BB962C8B-B14F-4D97-AF65-F5344CB8AC3E}">
        <p14:creationId xmlns:p14="http://schemas.microsoft.com/office/powerpoint/2010/main" val="32118848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br>
              <a:rPr lang="ar-SA" dirty="0"/>
            </a:br>
            <a:br>
              <a:rPr lang="ar-SA" dirty="0"/>
            </a:br>
            <a:br>
              <a:rPr lang="ar-SA" dirty="0"/>
            </a:br>
            <a:br>
              <a:rPr lang="ar-SA" dirty="0"/>
            </a:br>
            <a:endParaRPr lang="en-US" dirty="0"/>
          </a:p>
        </p:txBody>
      </p:sp>
      <p:sp>
        <p:nvSpPr>
          <p:cNvPr id="3" name="Content Placeholder 2"/>
          <p:cNvSpPr>
            <a:spLocks noGrp="1"/>
          </p:cNvSpPr>
          <p:nvPr>
            <p:ph idx="1"/>
          </p:nvPr>
        </p:nvSpPr>
        <p:spPr/>
        <p:txBody>
          <a:bodyPr/>
          <a:lstStyle/>
          <a:p>
            <a:r>
              <a:rPr lang="ar-SA" dirty="0"/>
              <a:t>أ- </a:t>
            </a:r>
            <a:r>
              <a:rPr lang="ar-SA" dirty="0">
                <a:solidFill>
                  <a:srgbClr val="FF0000"/>
                </a:solidFill>
              </a:rPr>
              <a:t>مع النمو العمراني </a:t>
            </a:r>
            <a:r>
              <a:rPr lang="ar-SA" dirty="0">
                <a:solidFill>
                  <a:srgbClr val="0070C0"/>
                </a:solidFill>
              </a:rPr>
              <a:t>يتزايد السكان وتنشأ مشكلات نتيجة عدم النمو المتوازن في المرافق الحيوية </a:t>
            </a:r>
            <a:r>
              <a:rPr lang="ar-SA" dirty="0"/>
              <a:t>فنشأ </a:t>
            </a:r>
            <a:r>
              <a:rPr lang="ar-SA" dirty="0">
                <a:solidFill>
                  <a:srgbClr val="FF0000"/>
                </a:solidFill>
              </a:rPr>
              <a:t>مشكلات الصرف الصحي </a:t>
            </a:r>
            <a:r>
              <a:rPr lang="ar-SA" dirty="0"/>
              <a:t>وما ينتج عنه من عوامل تؤدي الى تلوث البيئة وتؤثر على صحة الإنسان.</a:t>
            </a:r>
          </a:p>
          <a:p>
            <a:r>
              <a:rPr lang="ar-SA" dirty="0"/>
              <a:t>	ب- </a:t>
            </a:r>
            <a:r>
              <a:rPr lang="ar-SA" dirty="0">
                <a:solidFill>
                  <a:srgbClr val="FF0000"/>
                </a:solidFill>
              </a:rPr>
              <a:t>يؤدى النمو العمراني وزحف السكان الي </a:t>
            </a:r>
            <a:r>
              <a:rPr lang="ar-SA" dirty="0">
                <a:solidFill>
                  <a:srgbClr val="0E478A"/>
                </a:solidFill>
              </a:rPr>
              <a:t>القضاء على بعض الموارد الطبيعية وسوء استخدامها</a:t>
            </a:r>
            <a:r>
              <a:rPr lang="ar-SA" dirty="0"/>
              <a:t> </a:t>
            </a:r>
            <a:r>
              <a:rPr lang="ar-SA" dirty="0">
                <a:solidFill>
                  <a:srgbClr val="ECA02F"/>
                </a:solidFill>
              </a:rPr>
              <a:t>مثل</a:t>
            </a:r>
            <a:r>
              <a:rPr lang="ar-SA" dirty="0"/>
              <a:t> </a:t>
            </a:r>
            <a:r>
              <a:rPr lang="ar-SA" dirty="0">
                <a:solidFill>
                  <a:srgbClr val="C00000"/>
                </a:solidFill>
              </a:rPr>
              <a:t>الأراضي الزراعية الجيدة </a:t>
            </a:r>
            <a:r>
              <a:rPr lang="ar-SA" dirty="0">
                <a:solidFill>
                  <a:srgbClr val="00B050"/>
                </a:solidFill>
              </a:rPr>
              <a:t>واتلاف الغابات </a:t>
            </a:r>
            <a:r>
              <a:rPr lang="ar-SA" dirty="0"/>
              <a:t>( لبناء مساكن ومصانع بدلا منها ).</a:t>
            </a:r>
          </a:p>
          <a:p>
            <a:endParaRPr lang="en-US" dirty="0"/>
          </a:p>
        </p:txBody>
      </p:sp>
      <p:sp>
        <p:nvSpPr>
          <p:cNvPr id="4" name="Slide Number Placeholder 3"/>
          <p:cNvSpPr>
            <a:spLocks noGrp="1"/>
          </p:cNvSpPr>
          <p:nvPr>
            <p:ph type="sldNum" sz="quarter" idx="4294967295"/>
          </p:nvPr>
        </p:nvSpPr>
        <p:spPr>
          <a:xfrm>
            <a:off x="6117456" y="6356351"/>
            <a:ext cx="482600" cy="365125"/>
          </a:xfrm>
          <a:prstGeom prst="rect">
            <a:avLst/>
          </a:prstGeom>
        </p:spPr>
        <p:txBody>
          <a:bodyPr/>
          <a:lstStyle/>
          <a:p>
            <a:pPr algn="r" fontAlgn="base">
              <a:spcBef>
                <a:spcPct val="0"/>
              </a:spcBef>
              <a:spcAft>
                <a:spcPct val="0"/>
              </a:spcAft>
              <a:defRPr/>
            </a:pPr>
            <a:fld id="{7B8EA862-7DD5-4A06-BDE1-DB7EC5FAA60C}" type="slidenum">
              <a:rPr lang="ar-SA">
                <a:solidFill>
                  <a:prstClr val="white"/>
                </a:solidFill>
              </a:rPr>
              <a:pPr algn="r" fontAlgn="base">
                <a:spcBef>
                  <a:spcPct val="0"/>
                </a:spcBef>
                <a:spcAft>
                  <a:spcPct val="0"/>
                </a:spcAft>
                <a:defRPr/>
              </a:pPr>
              <a:t>18</a:t>
            </a:fld>
            <a:endParaRPr lang="en-US" dirty="0">
              <a:solidFill>
                <a:prstClr val="white"/>
              </a:solidFill>
            </a:endParaRPr>
          </a:p>
        </p:txBody>
      </p:sp>
      <p:sp>
        <p:nvSpPr>
          <p:cNvPr id="5" name="Rectangle 4">
            <a:extLst>
              <a:ext uri="{FF2B5EF4-FFF2-40B4-BE49-F238E27FC236}">
                <a16:creationId xmlns:a16="http://schemas.microsoft.com/office/drawing/2014/main" id="{BE1EE511-2211-4764-B8D2-B7FDA8FD3CA2}"/>
              </a:ext>
            </a:extLst>
          </p:cNvPr>
          <p:cNvSpPr/>
          <p:nvPr/>
        </p:nvSpPr>
        <p:spPr>
          <a:xfrm>
            <a:off x="0" y="5715000"/>
            <a:ext cx="12192000" cy="1143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spTree>
    <p:extLst>
      <p:ext uri="{BB962C8B-B14F-4D97-AF65-F5344CB8AC3E}">
        <p14:creationId xmlns:p14="http://schemas.microsoft.com/office/powerpoint/2010/main" val="19032639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br>
              <a:rPr lang="ar-SA" dirty="0"/>
            </a:br>
            <a:br>
              <a:rPr lang="ar-SA" dirty="0"/>
            </a:br>
            <a:br>
              <a:rPr lang="ar-SA" dirty="0"/>
            </a:br>
            <a:br>
              <a:rPr lang="ar-SA" dirty="0"/>
            </a:br>
            <a:endParaRPr lang="en-US" dirty="0"/>
          </a:p>
        </p:txBody>
      </p:sp>
      <p:sp>
        <p:nvSpPr>
          <p:cNvPr id="3" name="Content Placeholder 2"/>
          <p:cNvSpPr>
            <a:spLocks noGrp="1"/>
          </p:cNvSpPr>
          <p:nvPr>
            <p:ph idx="1"/>
          </p:nvPr>
        </p:nvSpPr>
        <p:spPr/>
        <p:txBody>
          <a:bodyPr/>
          <a:lstStyle/>
          <a:p>
            <a:r>
              <a:rPr lang="ar-SA" dirty="0"/>
              <a:t>6) </a:t>
            </a:r>
            <a:r>
              <a:rPr lang="ar-SA" dirty="0">
                <a:solidFill>
                  <a:srgbClr val="0070C0"/>
                </a:solidFill>
              </a:rPr>
              <a:t>أسباب طبيعية:</a:t>
            </a:r>
            <a:r>
              <a:rPr lang="ar-SA" dirty="0"/>
              <a:t> - </a:t>
            </a:r>
          </a:p>
          <a:p>
            <a:r>
              <a:rPr lang="ar-SA" dirty="0"/>
              <a:t>	         وهـي الأسباب التي </a:t>
            </a:r>
            <a:r>
              <a:rPr lang="ar-SA" dirty="0">
                <a:solidFill>
                  <a:srgbClr val="FF0000"/>
                </a:solidFill>
              </a:rPr>
              <a:t>لا دخل للإنسـان فيها </a:t>
            </a:r>
            <a:r>
              <a:rPr lang="ar-SA" dirty="0">
                <a:solidFill>
                  <a:srgbClr val="00B050"/>
                </a:solidFill>
              </a:rPr>
              <a:t>وتـرجع للطبيعة </a:t>
            </a:r>
            <a:r>
              <a:rPr lang="ar-SA" dirty="0"/>
              <a:t>وتتمثل في </a:t>
            </a:r>
            <a:r>
              <a:rPr lang="ar-SA" dirty="0">
                <a:solidFill>
                  <a:srgbClr val="0070C0"/>
                </a:solidFill>
              </a:rPr>
              <a:t>تذبذب الظروف المناخية كعدم هطـول الأمطـار </a:t>
            </a:r>
            <a:r>
              <a:rPr lang="ar-SA" dirty="0">
                <a:solidFill>
                  <a:srgbClr val="7030A0"/>
                </a:solidFill>
              </a:rPr>
              <a:t>وعـدم انتظام هطولها</a:t>
            </a:r>
            <a:r>
              <a:rPr lang="ar-SA" dirty="0"/>
              <a:t> مما يؤدي الى </a:t>
            </a:r>
            <a:r>
              <a:rPr lang="ar-SA" dirty="0">
                <a:solidFill>
                  <a:srgbClr val="ECA02F"/>
                </a:solidFill>
              </a:rPr>
              <a:t>الجفاف وزيادة ملـوحة الأرض </a:t>
            </a:r>
            <a:r>
              <a:rPr lang="ar-SA" dirty="0"/>
              <a:t>ومن ثم </a:t>
            </a:r>
            <a:r>
              <a:rPr lang="ar-SA" dirty="0">
                <a:solidFill>
                  <a:srgbClr val="FF0000"/>
                </a:solidFill>
              </a:rPr>
              <a:t>تصحرها</a:t>
            </a:r>
            <a:r>
              <a:rPr lang="ar-SA" dirty="0"/>
              <a:t> وبالتالي عـدم الاستفـادة منها كأرض زراعـة منتجة، كما </a:t>
            </a:r>
            <a:r>
              <a:rPr lang="ar-SA" dirty="0">
                <a:solidFill>
                  <a:srgbClr val="FF0000"/>
                </a:solidFill>
              </a:rPr>
              <a:t>أثر عدم هطول الأمطار </a:t>
            </a:r>
            <a:r>
              <a:rPr lang="ar-SA" dirty="0"/>
              <a:t>على </a:t>
            </a:r>
            <a:r>
              <a:rPr lang="ar-SA" dirty="0">
                <a:solidFill>
                  <a:srgbClr val="00B050"/>
                </a:solidFill>
              </a:rPr>
              <a:t>المراعي</a:t>
            </a:r>
            <a:r>
              <a:rPr lang="ar-SA" dirty="0"/>
              <a:t> كما تؤدي </a:t>
            </a:r>
            <a:r>
              <a:rPr lang="ar-SA" dirty="0">
                <a:solidFill>
                  <a:srgbClr val="0E478A"/>
                </a:solidFill>
              </a:rPr>
              <a:t>الفيضانات والأعاصير</a:t>
            </a:r>
            <a:r>
              <a:rPr lang="ar-SA" dirty="0"/>
              <a:t> الى </a:t>
            </a:r>
            <a:r>
              <a:rPr lang="ar-SA" dirty="0">
                <a:solidFill>
                  <a:srgbClr val="7030A0"/>
                </a:solidFill>
              </a:rPr>
              <a:t>اتلاف الكثير من الموارد البيئية.</a:t>
            </a:r>
            <a:endParaRPr lang="ar-SA" dirty="0"/>
          </a:p>
          <a:p>
            <a:endParaRPr lang="en-US" dirty="0"/>
          </a:p>
        </p:txBody>
      </p:sp>
      <p:sp>
        <p:nvSpPr>
          <p:cNvPr id="4" name="Slide Number Placeholder 3"/>
          <p:cNvSpPr>
            <a:spLocks noGrp="1"/>
          </p:cNvSpPr>
          <p:nvPr>
            <p:ph type="sldNum" sz="quarter" idx="4294967295"/>
          </p:nvPr>
        </p:nvSpPr>
        <p:spPr>
          <a:xfrm>
            <a:off x="6117456" y="6356351"/>
            <a:ext cx="482600" cy="365125"/>
          </a:xfrm>
          <a:prstGeom prst="rect">
            <a:avLst/>
          </a:prstGeom>
        </p:spPr>
        <p:txBody>
          <a:bodyPr/>
          <a:lstStyle/>
          <a:p>
            <a:pPr algn="r" fontAlgn="base">
              <a:spcBef>
                <a:spcPct val="0"/>
              </a:spcBef>
              <a:spcAft>
                <a:spcPct val="0"/>
              </a:spcAft>
              <a:defRPr/>
            </a:pPr>
            <a:fld id="{7B8EA862-7DD5-4A06-BDE1-DB7EC5FAA60C}" type="slidenum">
              <a:rPr lang="ar-SA">
                <a:solidFill>
                  <a:prstClr val="white"/>
                </a:solidFill>
              </a:rPr>
              <a:pPr algn="r" fontAlgn="base">
                <a:spcBef>
                  <a:spcPct val="0"/>
                </a:spcBef>
                <a:spcAft>
                  <a:spcPct val="0"/>
                </a:spcAft>
                <a:defRPr/>
              </a:pPr>
              <a:t>19</a:t>
            </a:fld>
            <a:endParaRPr lang="en-US" dirty="0">
              <a:solidFill>
                <a:prstClr val="white"/>
              </a:solidFill>
            </a:endParaRPr>
          </a:p>
        </p:txBody>
      </p:sp>
      <p:sp>
        <p:nvSpPr>
          <p:cNvPr id="5" name="Rectangle 4">
            <a:extLst>
              <a:ext uri="{FF2B5EF4-FFF2-40B4-BE49-F238E27FC236}">
                <a16:creationId xmlns:a16="http://schemas.microsoft.com/office/drawing/2014/main" id="{ADC0C5FB-E74B-4235-BD6F-1E76A2972FA7}"/>
              </a:ext>
            </a:extLst>
          </p:cNvPr>
          <p:cNvSpPr/>
          <p:nvPr/>
        </p:nvSpPr>
        <p:spPr>
          <a:xfrm>
            <a:off x="0" y="5803900"/>
            <a:ext cx="12090400" cy="10541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spTree>
    <p:extLst>
      <p:ext uri="{BB962C8B-B14F-4D97-AF65-F5344CB8AC3E}">
        <p14:creationId xmlns:p14="http://schemas.microsoft.com/office/powerpoint/2010/main" val="9094784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9D44FC-5763-4563-A66F-47A9E69A86DB}"/>
              </a:ext>
            </a:extLst>
          </p:cNvPr>
          <p:cNvSpPr>
            <a:spLocks noGrp="1"/>
          </p:cNvSpPr>
          <p:nvPr>
            <p:ph type="title"/>
          </p:nvPr>
        </p:nvSpPr>
        <p:spPr/>
        <p:txBody>
          <a:bodyPr/>
          <a:lstStyle/>
          <a:p>
            <a:endParaRPr lang="ar-IQ"/>
          </a:p>
        </p:txBody>
      </p:sp>
      <p:pic>
        <p:nvPicPr>
          <p:cNvPr id="4" name="Content Placeholder 3">
            <a:extLst>
              <a:ext uri="{FF2B5EF4-FFF2-40B4-BE49-F238E27FC236}">
                <a16:creationId xmlns:a16="http://schemas.microsoft.com/office/drawing/2014/main" id="{D10A99CD-BA10-4285-B0EE-32C9B7DBDD65}"/>
              </a:ext>
            </a:extLst>
          </p:cNvPr>
          <p:cNvPicPr>
            <a:picLocks noGrp="1" noChangeAspect="1"/>
          </p:cNvPicPr>
          <p:nvPr>
            <p:ph idx="1"/>
          </p:nvPr>
        </p:nvPicPr>
        <p:blipFill>
          <a:blip r:embed="rId2"/>
          <a:stretch>
            <a:fillRect/>
          </a:stretch>
        </p:blipFill>
        <p:spPr>
          <a:xfrm>
            <a:off x="838200" y="2054087"/>
            <a:ext cx="9988826" cy="4956313"/>
          </a:xfrm>
          <a:prstGeom prst="rect">
            <a:avLst/>
          </a:prstGeom>
        </p:spPr>
      </p:pic>
    </p:spTree>
    <p:extLst>
      <p:ext uri="{BB962C8B-B14F-4D97-AF65-F5344CB8AC3E}">
        <p14:creationId xmlns:p14="http://schemas.microsoft.com/office/powerpoint/2010/main" val="1873295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br>
              <a:rPr lang="ar-SA" dirty="0"/>
            </a:br>
            <a:br>
              <a:rPr lang="ar-SA" dirty="0"/>
            </a:br>
            <a:br>
              <a:rPr lang="ar-SA" dirty="0"/>
            </a:br>
            <a:br>
              <a:rPr lang="ar-SA" dirty="0"/>
            </a:br>
            <a:endParaRPr lang="en-US" dirty="0"/>
          </a:p>
        </p:txBody>
      </p:sp>
      <p:sp>
        <p:nvSpPr>
          <p:cNvPr id="3" name="Content Placeholder 2"/>
          <p:cNvSpPr>
            <a:spLocks noGrp="1"/>
          </p:cNvSpPr>
          <p:nvPr>
            <p:ph idx="1"/>
          </p:nvPr>
        </p:nvSpPr>
        <p:spPr/>
        <p:txBody>
          <a:bodyPr/>
          <a:lstStyle/>
          <a:p>
            <a:r>
              <a:rPr lang="ar-SA" b="1" dirty="0"/>
              <a:t>ثالثا: </a:t>
            </a:r>
            <a:r>
              <a:rPr lang="ar-SA" b="1" dirty="0">
                <a:solidFill>
                  <a:srgbClr val="FF0000"/>
                </a:solidFill>
              </a:rPr>
              <a:t>وسائل مواجهة مشكلة استنزاف الموارد الطبيعية </a:t>
            </a:r>
          </a:p>
          <a:p>
            <a:endParaRPr lang="ar-SA" dirty="0">
              <a:solidFill>
                <a:srgbClr val="FF0000"/>
              </a:solidFill>
            </a:endParaRPr>
          </a:p>
          <a:p>
            <a:r>
              <a:rPr lang="ar-SA" dirty="0"/>
              <a:t>1- </a:t>
            </a:r>
            <a:r>
              <a:rPr lang="ar-SA" dirty="0">
                <a:solidFill>
                  <a:srgbClr val="FF0000"/>
                </a:solidFill>
              </a:rPr>
              <a:t>ضبط النظام الاجتماعي والاقتصادي بطريقة ما </a:t>
            </a:r>
            <a:r>
              <a:rPr lang="ar-SA" dirty="0">
                <a:solidFill>
                  <a:srgbClr val="00B050"/>
                </a:solidFill>
              </a:rPr>
              <a:t>تحافظ على عناصر النظام الأيكولوجي للبيئة</a:t>
            </a:r>
            <a:r>
              <a:rPr lang="ar-SA" dirty="0"/>
              <a:t>.</a:t>
            </a:r>
          </a:p>
          <a:p>
            <a:endParaRPr lang="ar-SA" dirty="0"/>
          </a:p>
          <a:p>
            <a:r>
              <a:rPr lang="ar-SA" dirty="0"/>
              <a:t>2- </a:t>
            </a:r>
            <a:r>
              <a:rPr lang="ar-SA" dirty="0">
                <a:solidFill>
                  <a:srgbClr val="FF0000"/>
                </a:solidFill>
              </a:rPr>
              <a:t>تحقيق الكفاية للسكان </a:t>
            </a:r>
            <a:r>
              <a:rPr lang="ar-SA" dirty="0">
                <a:solidFill>
                  <a:srgbClr val="7030A0"/>
                </a:solidFill>
              </a:rPr>
              <a:t>دون إحداث خلل بعناصر البيئة ومواردها </a:t>
            </a:r>
            <a:r>
              <a:rPr lang="ar-SA" dirty="0">
                <a:solidFill>
                  <a:srgbClr val="D9791B"/>
                </a:solidFill>
              </a:rPr>
              <a:t>حاليا ومستقبلا.</a:t>
            </a:r>
            <a:endParaRPr lang="ar-SA" dirty="0"/>
          </a:p>
          <a:p>
            <a:endParaRPr lang="en-US" dirty="0"/>
          </a:p>
        </p:txBody>
      </p:sp>
      <p:sp>
        <p:nvSpPr>
          <p:cNvPr id="4" name="Slide Number Placeholder 3"/>
          <p:cNvSpPr>
            <a:spLocks noGrp="1"/>
          </p:cNvSpPr>
          <p:nvPr>
            <p:ph type="sldNum" sz="quarter" idx="4294967295"/>
          </p:nvPr>
        </p:nvSpPr>
        <p:spPr>
          <a:xfrm>
            <a:off x="6117456" y="6356351"/>
            <a:ext cx="482600" cy="365125"/>
          </a:xfrm>
          <a:prstGeom prst="rect">
            <a:avLst/>
          </a:prstGeom>
        </p:spPr>
        <p:txBody>
          <a:bodyPr/>
          <a:lstStyle/>
          <a:p>
            <a:pPr algn="r" fontAlgn="base">
              <a:spcBef>
                <a:spcPct val="0"/>
              </a:spcBef>
              <a:spcAft>
                <a:spcPct val="0"/>
              </a:spcAft>
              <a:defRPr/>
            </a:pPr>
            <a:fld id="{7B8EA862-7DD5-4A06-BDE1-DB7EC5FAA60C}" type="slidenum">
              <a:rPr lang="ar-SA">
                <a:solidFill>
                  <a:prstClr val="white"/>
                </a:solidFill>
              </a:rPr>
              <a:pPr algn="r" fontAlgn="base">
                <a:spcBef>
                  <a:spcPct val="0"/>
                </a:spcBef>
                <a:spcAft>
                  <a:spcPct val="0"/>
                </a:spcAft>
                <a:defRPr/>
              </a:pPr>
              <a:t>20</a:t>
            </a:fld>
            <a:endParaRPr lang="en-US" dirty="0">
              <a:solidFill>
                <a:prstClr val="white"/>
              </a:solidFill>
            </a:endParaRPr>
          </a:p>
        </p:txBody>
      </p:sp>
      <p:sp>
        <p:nvSpPr>
          <p:cNvPr id="5" name="Rectangle 4">
            <a:extLst>
              <a:ext uri="{FF2B5EF4-FFF2-40B4-BE49-F238E27FC236}">
                <a16:creationId xmlns:a16="http://schemas.microsoft.com/office/drawing/2014/main" id="{BAF01A32-0191-4B42-A7E7-DE7AADBF74D9}"/>
              </a:ext>
            </a:extLst>
          </p:cNvPr>
          <p:cNvSpPr/>
          <p:nvPr/>
        </p:nvSpPr>
        <p:spPr>
          <a:xfrm>
            <a:off x="0" y="5829300"/>
            <a:ext cx="12192000" cy="1028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spTree>
    <p:extLst>
      <p:ext uri="{BB962C8B-B14F-4D97-AF65-F5344CB8AC3E}">
        <p14:creationId xmlns:p14="http://schemas.microsoft.com/office/powerpoint/2010/main" val="13843820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br>
              <a:rPr lang="ar-SA" dirty="0"/>
            </a:br>
            <a:br>
              <a:rPr lang="ar-SA" dirty="0"/>
            </a:br>
            <a:br>
              <a:rPr lang="ar-SA" dirty="0"/>
            </a:br>
            <a:br>
              <a:rPr lang="ar-SA" dirty="0"/>
            </a:br>
            <a:endParaRPr lang="en-US" dirty="0"/>
          </a:p>
        </p:txBody>
      </p:sp>
      <p:sp>
        <p:nvSpPr>
          <p:cNvPr id="3" name="Content Placeholder 2"/>
          <p:cNvSpPr>
            <a:spLocks noGrp="1"/>
          </p:cNvSpPr>
          <p:nvPr>
            <p:ph idx="1"/>
          </p:nvPr>
        </p:nvSpPr>
        <p:spPr/>
        <p:txBody>
          <a:bodyPr/>
          <a:lstStyle/>
          <a:p>
            <a:r>
              <a:rPr lang="ar-SA" dirty="0"/>
              <a:t>2- </a:t>
            </a:r>
            <a:r>
              <a:rPr lang="ar-SA" dirty="0">
                <a:solidFill>
                  <a:srgbClr val="FF0000"/>
                </a:solidFill>
              </a:rPr>
              <a:t>حماية البيئة من خطر التلوث:</a:t>
            </a:r>
            <a:r>
              <a:rPr lang="ar-SA" dirty="0"/>
              <a:t> - </a:t>
            </a:r>
          </a:p>
          <a:p>
            <a:r>
              <a:rPr lang="ar-SA" dirty="0"/>
              <a:t>	    </a:t>
            </a:r>
            <a:r>
              <a:rPr lang="ar-SA" dirty="0">
                <a:solidFill>
                  <a:srgbClr val="7030A0"/>
                </a:solidFill>
              </a:rPr>
              <a:t>ينبغي اتخاذ الإجراءات اللازمة لحماية البيئة من خطر التلوث بجميع أنواعه </a:t>
            </a:r>
            <a:r>
              <a:rPr lang="ar-SA" dirty="0"/>
              <a:t>( سواء كان تلوث للهواء أو تلوث للمواد أو التلوث عن طريق الاشعاع أو عن طريق الضوضاء ).</a:t>
            </a:r>
          </a:p>
          <a:p>
            <a:r>
              <a:rPr lang="ar-SA" dirty="0"/>
              <a:t>	</a:t>
            </a:r>
            <a:r>
              <a:rPr lang="ar-SA" dirty="0">
                <a:solidFill>
                  <a:srgbClr val="00B050"/>
                </a:solidFill>
              </a:rPr>
              <a:t>    كما يجب اتخاذ مختلف الوسائل الكفيلة بالمحافظة على هذه الموارد من التلـوث </a:t>
            </a:r>
            <a:r>
              <a:rPr lang="ar-SA" dirty="0"/>
              <a:t>بما يساعـد على عـدم استنفاذها  بـل وعـدم تحويلها الى موارد ضارة بالإنسان.</a:t>
            </a:r>
          </a:p>
          <a:p>
            <a:endParaRPr lang="en-US" dirty="0"/>
          </a:p>
        </p:txBody>
      </p:sp>
      <p:sp>
        <p:nvSpPr>
          <p:cNvPr id="4" name="Slide Number Placeholder 3"/>
          <p:cNvSpPr>
            <a:spLocks noGrp="1"/>
          </p:cNvSpPr>
          <p:nvPr>
            <p:ph type="sldNum" sz="quarter" idx="4294967295"/>
          </p:nvPr>
        </p:nvSpPr>
        <p:spPr>
          <a:xfrm>
            <a:off x="6117456" y="6356351"/>
            <a:ext cx="482600" cy="365125"/>
          </a:xfrm>
          <a:prstGeom prst="rect">
            <a:avLst/>
          </a:prstGeom>
        </p:spPr>
        <p:txBody>
          <a:bodyPr/>
          <a:lstStyle/>
          <a:p>
            <a:pPr algn="r" fontAlgn="base">
              <a:spcBef>
                <a:spcPct val="0"/>
              </a:spcBef>
              <a:spcAft>
                <a:spcPct val="0"/>
              </a:spcAft>
              <a:defRPr/>
            </a:pPr>
            <a:fld id="{7B8EA862-7DD5-4A06-BDE1-DB7EC5FAA60C}" type="slidenum">
              <a:rPr lang="ar-SA">
                <a:solidFill>
                  <a:prstClr val="white"/>
                </a:solidFill>
              </a:rPr>
              <a:pPr algn="r" fontAlgn="base">
                <a:spcBef>
                  <a:spcPct val="0"/>
                </a:spcBef>
                <a:spcAft>
                  <a:spcPct val="0"/>
                </a:spcAft>
                <a:defRPr/>
              </a:pPr>
              <a:t>21</a:t>
            </a:fld>
            <a:endParaRPr lang="en-US" dirty="0">
              <a:solidFill>
                <a:prstClr val="white"/>
              </a:solidFill>
            </a:endParaRPr>
          </a:p>
        </p:txBody>
      </p:sp>
      <p:sp>
        <p:nvSpPr>
          <p:cNvPr id="5" name="Rectangle 4">
            <a:extLst>
              <a:ext uri="{FF2B5EF4-FFF2-40B4-BE49-F238E27FC236}">
                <a16:creationId xmlns:a16="http://schemas.microsoft.com/office/drawing/2014/main" id="{E2F862EF-89C6-4706-B198-D14DFA466CDE}"/>
              </a:ext>
            </a:extLst>
          </p:cNvPr>
          <p:cNvSpPr/>
          <p:nvPr/>
        </p:nvSpPr>
        <p:spPr>
          <a:xfrm>
            <a:off x="0" y="5727700"/>
            <a:ext cx="12077700" cy="1143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spTree>
    <p:extLst>
      <p:ext uri="{BB962C8B-B14F-4D97-AF65-F5344CB8AC3E}">
        <p14:creationId xmlns:p14="http://schemas.microsoft.com/office/powerpoint/2010/main" val="31723122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br>
              <a:rPr lang="ar-SA" dirty="0"/>
            </a:br>
            <a:br>
              <a:rPr lang="ar-SA" dirty="0"/>
            </a:br>
            <a:br>
              <a:rPr lang="ar-SA" dirty="0"/>
            </a:br>
            <a:br>
              <a:rPr lang="ar-SA" dirty="0"/>
            </a:br>
            <a:endParaRPr lang="en-US" dirty="0"/>
          </a:p>
        </p:txBody>
      </p:sp>
      <p:sp>
        <p:nvSpPr>
          <p:cNvPr id="3" name="Content Placeholder 2"/>
          <p:cNvSpPr>
            <a:spLocks noGrp="1"/>
          </p:cNvSpPr>
          <p:nvPr>
            <p:ph idx="1"/>
          </p:nvPr>
        </p:nvSpPr>
        <p:spPr/>
        <p:txBody>
          <a:bodyPr/>
          <a:lstStyle/>
          <a:p>
            <a:r>
              <a:rPr lang="ar-SA" dirty="0"/>
              <a:t>3- </a:t>
            </a:r>
            <a:r>
              <a:rPr lang="ar-SA" dirty="0">
                <a:solidFill>
                  <a:srgbClr val="FF0000"/>
                </a:solidFill>
              </a:rPr>
              <a:t>صيانة وحماية النباتات الطبيعية والحيوانات البرية:</a:t>
            </a:r>
            <a:r>
              <a:rPr lang="ar-SA" dirty="0"/>
              <a:t> - </a:t>
            </a:r>
          </a:p>
          <a:p>
            <a:r>
              <a:rPr lang="ar-SA" dirty="0"/>
              <a:t>	    </a:t>
            </a:r>
          </a:p>
          <a:p>
            <a:r>
              <a:rPr lang="ar-SA" dirty="0"/>
              <a:t>      </a:t>
            </a:r>
            <a:r>
              <a:rPr lang="ar-SA" dirty="0">
                <a:solidFill>
                  <a:srgbClr val="0070C0"/>
                </a:solidFill>
              </a:rPr>
              <a:t>ينبغي أن تضع الدول والحكومات الخطط والضوابط وتسن القوانين للمحافظة على هذه الموارد </a:t>
            </a:r>
            <a:r>
              <a:rPr lang="ar-SA" dirty="0"/>
              <a:t>كاتباع أسلوب </a:t>
            </a:r>
            <a:r>
              <a:rPr lang="ar-SA" dirty="0">
                <a:solidFill>
                  <a:srgbClr val="FF0000"/>
                </a:solidFill>
              </a:rPr>
              <a:t>إنشاء الغابات المحمية</a:t>
            </a:r>
            <a:r>
              <a:rPr lang="ar-SA" dirty="0"/>
              <a:t> </a:t>
            </a:r>
            <a:r>
              <a:rPr lang="ar-SA" dirty="0">
                <a:solidFill>
                  <a:srgbClr val="7030A0"/>
                </a:solidFill>
              </a:rPr>
              <a:t>والحدائق القومية </a:t>
            </a:r>
            <a:r>
              <a:rPr lang="ar-SA" dirty="0">
                <a:solidFill>
                  <a:srgbClr val="00B050"/>
                </a:solidFill>
              </a:rPr>
              <a:t>واستزراع الغابات </a:t>
            </a:r>
            <a:r>
              <a:rPr lang="ar-SA" dirty="0">
                <a:solidFill>
                  <a:srgbClr val="D9791B"/>
                </a:solidFill>
              </a:rPr>
              <a:t>وصيانة الحيوانات البرية وتنظيم صيدها.</a:t>
            </a:r>
            <a:endParaRPr lang="ar-SA" dirty="0"/>
          </a:p>
          <a:p>
            <a:endParaRPr lang="en-US" dirty="0"/>
          </a:p>
        </p:txBody>
      </p:sp>
      <p:sp>
        <p:nvSpPr>
          <p:cNvPr id="4" name="Slide Number Placeholder 3"/>
          <p:cNvSpPr>
            <a:spLocks noGrp="1"/>
          </p:cNvSpPr>
          <p:nvPr>
            <p:ph type="sldNum" sz="quarter" idx="4294967295"/>
          </p:nvPr>
        </p:nvSpPr>
        <p:spPr>
          <a:xfrm>
            <a:off x="6117456" y="6356351"/>
            <a:ext cx="482600" cy="365125"/>
          </a:xfrm>
          <a:prstGeom prst="rect">
            <a:avLst/>
          </a:prstGeom>
        </p:spPr>
        <p:txBody>
          <a:bodyPr/>
          <a:lstStyle/>
          <a:p>
            <a:pPr algn="r" fontAlgn="base">
              <a:spcBef>
                <a:spcPct val="0"/>
              </a:spcBef>
              <a:spcAft>
                <a:spcPct val="0"/>
              </a:spcAft>
              <a:defRPr/>
            </a:pPr>
            <a:fld id="{7B8EA862-7DD5-4A06-BDE1-DB7EC5FAA60C}" type="slidenum">
              <a:rPr lang="ar-SA">
                <a:solidFill>
                  <a:prstClr val="white"/>
                </a:solidFill>
              </a:rPr>
              <a:pPr algn="r" fontAlgn="base">
                <a:spcBef>
                  <a:spcPct val="0"/>
                </a:spcBef>
                <a:spcAft>
                  <a:spcPct val="0"/>
                </a:spcAft>
                <a:defRPr/>
              </a:pPr>
              <a:t>22</a:t>
            </a:fld>
            <a:endParaRPr lang="en-US" dirty="0">
              <a:solidFill>
                <a:prstClr val="white"/>
              </a:solidFill>
            </a:endParaRPr>
          </a:p>
        </p:txBody>
      </p:sp>
      <p:sp>
        <p:nvSpPr>
          <p:cNvPr id="5" name="Rectangle 4">
            <a:extLst>
              <a:ext uri="{FF2B5EF4-FFF2-40B4-BE49-F238E27FC236}">
                <a16:creationId xmlns:a16="http://schemas.microsoft.com/office/drawing/2014/main" id="{100D6D62-93E5-4C4E-8A5B-C0C3C3225AFB}"/>
              </a:ext>
            </a:extLst>
          </p:cNvPr>
          <p:cNvSpPr/>
          <p:nvPr/>
        </p:nvSpPr>
        <p:spPr>
          <a:xfrm>
            <a:off x="0" y="5740400"/>
            <a:ext cx="12192000" cy="1143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spTree>
    <p:extLst>
      <p:ext uri="{BB962C8B-B14F-4D97-AF65-F5344CB8AC3E}">
        <p14:creationId xmlns:p14="http://schemas.microsoft.com/office/powerpoint/2010/main" val="27822503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A887DB-E79A-4901-A8B3-CA916CDF6611}"/>
              </a:ext>
            </a:extLst>
          </p:cNvPr>
          <p:cNvSpPr>
            <a:spLocks noGrp="1"/>
          </p:cNvSpPr>
          <p:nvPr>
            <p:ph type="title"/>
          </p:nvPr>
        </p:nvSpPr>
        <p:spPr/>
        <p:txBody>
          <a:bodyPr/>
          <a:lstStyle/>
          <a:p>
            <a:endParaRPr lang="ar-IQ"/>
          </a:p>
        </p:txBody>
      </p:sp>
      <p:sp>
        <p:nvSpPr>
          <p:cNvPr id="3" name="Content Placeholder 2">
            <a:extLst>
              <a:ext uri="{FF2B5EF4-FFF2-40B4-BE49-F238E27FC236}">
                <a16:creationId xmlns:a16="http://schemas.microsoft.com/office/drawing/2014/main" id="{B3781B43-F6A2-484F-A7F8-12B29ABB85FA}"/>
              </a:ext>
            </a:extLst>
          </p:cNvPr>
          <p:cNvSpPr>
            <a:spLocks noGrp="1"/>
          </p:cNvSpPr>
          <p:nvPr>
            <p:ph idx="1"/>
          </p:nvPr>
        </p:nvSpPr>
        <p:spPr/>
        <p:txBody>
          <a:bodyPr/>
          <a:lstStyle/>
          <a:p>
            <a:endParaRPr lang="ar-IQ"/>
          </a:p>
        </p:txBody>
      </p:sp>
    </p:spTree>
    <p:extLst>
      <p:ext uri="{BB962C8B-B14F-4D97-AF65-F5344CB8AC3E}">
        <p14:creationId xmlns:p14="http://schemas.microsoft.com/office/powerpoint/2010/main" val="22399896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94FC52-777A-466F-9738-8E42D461DC2F}"/>
              </a:ext>
            </a:extLst>
          </p:cNvPr>
          <p:cNvSpPr>
            <a:spLocks noGrp="1"/>
          </p:cNvSpPr>
          <p:nvPr>
            <p:ph type="title"/>
          </p:nvPr>
        </p:nvSpPr>
        <p:spPr/>
        <p:txBody>
          <a:bodyPr/>
          <a:lstStyle/>
          <a:p>
            <a:endParaRPr lang="ar-IQ"/>
          </a:p>
        </p:txBody>
      </p:sp>
      <p:pic>
        <p:nvPicPr>
          <p:cNvPr id="4" name="Content Placeholder 3">
            <a:extLst>
              <a:ext uri="{FF2B5EF4-FFF2-40B4-BE49-F238E27FC236}">
                <a16:creationId xmlns:a16="http://schemas.microsoft.com/office/drawing/2014/main" id="{F97BEC6E-0866-4455-B356-087D971B26FB}"/>
              </a:ext>
            </a:extLst>
          </p:cNvPr>
          <p:cNvPicPr>
            <a:picLocks noGrp="1" noChangeAspect="1"/>
          </p:cNvPicPr>
          <p:nvPr>
            <p:ph idx="1"/>
          </p:nvPr>
        </p:nvPicPr>
        <p:blipFill>
          <a:blip r:embed="rId2"/>
          <a:stretch>
            <a:fillRect/>
          </a:stretch>
        </p:blipFill>
        <p:spPr>
          <a:xfrm>
            <a:off x="304800" y="365125"/>
            <a:ext cx="11542643" cy="6618771"/>
          </a:xfrm>
          <a:prstGeom prst="rect">
            <a:avLst/>
          </a:prstGeom>
        </p:spPr>
      </p:pic>
      <p:sp>
        <p:nvSpPr>
          <p:cNvPr id="5" name="Rectangle 4">
            <a:extLst>
              <a:ext uri="{FF2B5EF4-FFF2-40B4-BE49-F238E27FC236}">
                <a16:creationId xmlns:a16="http://schemas.microsoft.com/office/drawing/2014/main" id="{68C63EF4-CC70-42AE-B97C-78F4E2747ADA}"/>
              </a:ext>
            </a:extLst>
          </p:cNvPr>
          <p:cNvSpPr/>
          <p:nvPr/>
        </p:nvSpPr>
        <p:spPr>
          <a:xfrm>
            <a:off x="225287" y="5486400"/>
            <a:ext cx="11622156" cy="15372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spTree>
    <p:extLst>
      <p:ext uri="{BB962C8B-B14F-4D97-AF65-F5344CB8AC3E}">
        <p14:creationId xmlns:p14="http://schemas.microsoft.com/office/powerpoint/2010/main" val="30795223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243F52-7731-4811-9A88-30CDF8FB2785}"/>
              </a:ext>
            </a:extLst>
          </p:cNvPr>
          <p:cNvSpPr>
            <a:spLocks noGrp="1"/>
          </p:cNvSpPr>
          <p:nvPr>
            <p:ph type="title"/>
          </p:nvPr>
        </p:nvSpPr>
        <p:spPr>
          <a:solidFill>
            <a:schemeClr val="accent2"/>
          </a:solidFill>
        </p:spPr>
        <p:txBody>
          <a:bodyPr/>
          <a:lstStyle/>
          <a:p>
            <a:pPr algn="r"/>
            <a:r>
              <a:rPr lang="ar-IQ" dirty="0"/>
              <a:t>الموارد الطبيعية</a:t>
            </a:r>
          </a:p>
        </p:txBody>
      </p:sp>
      <p:sp>
        <p:nvSpPr>
          <p:cNvPr id="3" name="Content Placeholder 2">
            <a:extLst>
              <a:ext uri="{FF2B5EF4-FFF2-40B4-BE49-F238E27FC236}">
                <a16:creationId xmlns:a16="http://schemas.microsoft.com/office/drawing/2014/main" id="{80EED88B-84A6-4C06-AB13-41BEFFB005A3}"/>
              </a:ext>
            </a:extLst>
          </p:cNvPr>
          <p:cNvSpPr>
            <a:spLocks noGrp="1"/>
          </p:cNvSpPr>
          <p:nvPr>
            <p:ph idx="1"/>
          </p:nvPr>
        </p:nvSpPr>
        <p:spPr/>
        <p:txBody>
          <a:bodyPr>
            <a:normAutofit lnSpcReduction="10000"/>
          </a:bodyPr>
          <a:lstStyle/>
          <a:p>
            <a:pPr algn="just" rtl="1"/>
            <a:r>
              <a:rPr lang="ar-IQ" b="0" i="0" dirty="0">
                <a:solidFill>
                  <a:srgbClr val="333333"/>
                </a:solidFill>
                <a:effectLst/>
                <a:latin typeface="robotoregular"/>
              </a:rPr>
              <a:t>ويمكن تعريفه على أنه كل ما يفيد ويساهم في قيمة المجتمع والحياة. لذلك يمكن اعتباره مثل الماء والهواء والغذاء </a:t>
            </a:r>
            <a:r>
              <a:rPr lang="ar-IQ" b="0" i="0" u="sng" dirty="0">
                <a:solidFill>
                  <a:srgbClr val="0066C0"/>
                </a:solidFill>
                <a:effectLst/>
                <a:latin typeface="robotobold"/>
                <a:hlinkClick r:id="rId2"/>
              </a:rPr>
              <a:t>والحيوانات</a:t>
            </a:r>
            <a:r>
              <a:rPr lang="ar-IQ" b="0" i="0" dirty="0">
                <a:solidFill>
                  <a:srgbClr val="333333"/>
                </a:solidFill>
                <a:effectLst/>
                <a:latin typeface="robotoregular"/>
              </a:rPr>
              <a:t> والنباتات والمعادن وغيرها. تختلف قيمة كل مورد من الموارد وفقاً لمساهمته في الحضارة البشرية، لذلك يمكننا تقسيم الموارد بشكل أساسي إلى قسمين هما: الموارد الطبيعية والموارد البشرية. هناك اختلافات بين هذين النوعين، فالموارد الطبيعية هي جزء من العالم العضوي، فهي الأشياء الموجودة في البيئة التي لم يصنعها الإنسان والتي نستخدمها بشكل يومي، في حين أن الموارد البشرية عبارة عن الأفراد والأشخاص والأشياء التي تكون من صنع الإنسان، ويمكن أن تشير إلى القدرات والمواهب والوظائف البشرية. </a:t>
            </a:r>
          </a:p>
          <a:p>
            <a:pPr marL="228600" marR="0" lvl="0" indent="-228600" algn="just" defTabSz="914400" rtl="1"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ar-IQ" sz="2800" b="0" i="0" u="none" strike="noStrike" kern="1200" cap="none" spc="0" normalizeH="0" baseline="0" noProof="0" dirty="0">
                <a:ln>
                  <a:noFill/>
                </a:ln>
                <a:solidFill>
                  <a:srgbClr val="333333"/>
                </a:solidFill>
                <a:effectLst/>
                <a:uLnTx/>
                <a:uFillTx/>
                <a:latin typeface="robotobold"/>
                <a:ea typeface="+mn-ea"/>
                <a:cs typeface="Arial" panose="020B0604020202020204" pitchFamily="34" charset="0"/>
              </a:rPr>
              <a:t>الموارد الطبيعية</a:t>
            </a:r>
            <a:r>
              <a:rPr kumimoji="0" lang="ar-IQ" sz="2800" b="0" i="0" u="none" strike="noStrike" kern="1200" cap="none" spc="0" normalizeH="0" baseline="0" noProof="0" dirty="0">
                <a:ln>
                  <a:noFill/>
                </a:ln>
                <a:solidFill>
                  <a:srgbClr val="333333"/>
                </a:solidFill>
                <a:effectLst/>
                <a:uLnTx/>
                <a:uFillTx/>
                <a:latin typeface="robotoregular"/>
                <a:ea typeface="+mn-ea"/>
                <a:cs typeface="Arial" panose="020B0604020202020204" pitchFamily="34" charset="0"/>
              </a:rPr>
              <a:t> هي الموارد التي تأتي من الطبيعة، والتي تكون خارجة عن سيطرة الإنسان مثل الماء وضوء الشمس والزيوت والمعادن والنباتات والمحاصيل والحيوانات ومياه الأمطار والخشب وأي كائنات حية أخرى موجودة بشكل طبيعي على الأرض أي لا يستطيع صنعها الإنسان.</a:t>
            </a:r>
            <a:endParaRPr kumimoji="0" lang="ar-IQ" sz="2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algn="just" rtl="1"/>
            <a:endParaRPr lang="ar-IQ" dirty="0"/>
          </a:p>
        </p:txBody>
      </p:sp>
    </p:spTree>
    <p:extLst>
      <p:ext uri="{BB962C8B-B14F-4D97-AF65-F5344CB8AC3E}">
        <p14:creationId xmlns:p14="http://schemas.microsoft.com/office/powerpoint/2010/main" val="38514431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4AEA590-8E2E-4705-9663-51CCD04FCE57}"/>
              </a:ext>
            </a:extLst>
          </p:cNvPr>
          <p:cNvPicPr>
            <a:picLocks noChangeAspect="1"/>
          </p:cNvPicPr>
          <p:nvPr/>
        </p:nvPicPr>
        <p:blipFill>
          <a:blip r:embed="rId2"/>
          <a:stretch>
            <a:fillRect/>
          </a:stretch>
        </p:blipFill>
        <p:spPr>
          <a:xfrm>
            <a:off x="726799" y="365125"/>
            <a:ext cx="3105150" cy="1476375"/>
          </a:xfrm>
          <a:prstGeom prst="rect">
            <a:avLst/>
          </a:prstGeom>
        </p:spPr>
      </p:pic>
      <p:sp>
        <p:nvSpPr>
          <p:cNvPr id="3" name="Content Placeholder 2">
            <a:extLst>
              <a:ext uri="{FF2B5EF4-FFF2-40B4-BE49-F238E27FC236}">
                <a16:creationId xmlns:a16="http://schemas.microsoft.com/office/drawing/2014/main" id="{DA33C058-F4D8-433A-BDC8-69B8E30AD12A}"/>
              </a:ext>
            </a:extLst>
          </p:cNvPr>
          <p:cNvSpPr>
            <a:spLocks noGrp="1"/>
          </p:cNvSpPr>
          <p:nvPr>
            <p:ph idx="1"/>
          </p:nvPr>
        </p:nvSpPr>
        <p:spPr/>
        <p:txBody>
          <a:bodyPr>
            <a:normAutofit fontScale="92500" lnSpcReduction="10000"/>
          </a:bodyPr>
          <a:lstStyle/>
          <a:p>
            <a:pPr algn="just" rtl="1"/>
            <a:r>
              <a:rPr lang="ar-IQ" b="0" i="0" dirty="0">
                <a:solidFill>
                  <a:srgbClr val="333333"/>
                </a:solidFill>
                <a:effectLst/>
                <a:latin typeface="robotoregular"/>
              </a:rPr>
              <a:t>وفر الأرض والبيئة ثلاث وظائف أساسية للبشر، وهي: توفر للإنسان مساحة يمكنه العيش فيها، توفر مخزوناً من الموارد التي يستخدمها البشر لتلبية الاحتياجات المختلفة الخاصة بهم، توفر مساحة للبشر للتخلص من نفاياتهم فيها مثل النفايات الصلبة والسامة التي يمكن أن تلوث المياه والهواء وما إلى ذلك. كما توفر البيئة الثروة المادية للبشر أيضًا، ويمكن أن يستخدم البشر الموارد كما يأتي: يستخدم البشر المياه في الشرب، والزراعة والاستخدامات السكنية والصناعية والتجارية والترفيه وتوليد الطاقة وغيرهم. </a:t>
            </a:r>
          </a:p>
          <a:p>
            <a:pPr algn="just" rtl="1"/>
            <a:r>
              <a:rPr lang="ar-IQ" b="0" i="0" dirty="0">
                <a:solidFill>
                  <a:srgbClr val="333333"/>
                </a:solidFill>
                <a:effectLst/>
                <a:latin typeface="robotoregular"/>
              </a:rPr>
              <a:t>ويستخدم الإنسان التربة وخصوصاً التربة السطحية في الزراعة والمراعي واستدامة الغابات.</a:t>
            </a:r>
          </a:p>
          <a:p>
            <a:pPr algn="just" rtl="1"/>
            <a:r>
              <a:rPr lang="ar-IQ" b="0" i="0" dirty="0">
                <a:solidFill>
                  <a:srgbClr val="333333"/>
                </a:solidFill>
                <a:effectLst/>
                <a:latin typeface="robotoregular"/>
              </a:rPr>
              <a:t> كما يستخدم البشر الأشجار في التزود بالأخشاب والظل ومصارف الكربون وغيرها من الاستخدامات. </a:t>
            </a:r>
          </a:p>
          <a:p>
            <a:pPr algn="just" rtl="1"/>
            <a:r>
              <a:rPr lang="ar-IQ" b="0" i="0" dirty="0">
                <a:solidFill>
                  <a:srgbClr val="333333"/>
                </a:solidFill>
                <a:effectLst/>
                <a:latin typeface="robotoregular"/>
              </a:rPr>
              <a:t>ويستخدم البشر المعادن لاستخلاص الوقود والأحجار الكريمة والأسمنت الصخري وغيرهم. بالإضافة إلى استخدام الحيوانات والأسماك في المأكل وصناعة الملابس والجلود وغيرها.</a:t>
            </a:r>
            <a:endParaRPr lang="ar-IQ" dirty="0"/>
          </a:p>
        </p:txBody>
      </p:sp>
    </p:spTree>
    <p:extLst>
      <p:ext uri="{BB962C8B-B14F-4D97-AF65-F5344CB8AC3E}">
        <p14:creationId xmlns:p14="http://schemas.microsoft.com/office/powerpoint/2010/main" val="5012739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15FD70-8938-44E9-9ECE-4E056FD3A6F3}"/>
              </a:ext>
            </a:extLst>
          </p:cNvPr>
          <p:cNvSpPr>
            <a:spLocks noGrp="1"/>
          </p:cNvSpPr>
          <p:nvPr>
            <p:ph type="title"/>
          </p:nvPr>
        </p:nvSpPr>
        <p:spPr>
          <a:solidFill>
            <a:schemeClr val="accent2"/>
          </a:solidFill>
        </p:spPr>
        <p:txBody>
          <a:bodyPr/>
          <a:lstStyle/>
          <a:p>
            <a:pPr algn="r"/>
            <a:r>
              <a:rPr lang="ar-IQ" b="0" i="0" dirty="0">
                <a:solidFill>
                  <a:srgbClr val="0000FF"/>
                </a:solidFill>
                <a:effectLst/>
                <a:latin typeface="robotobold"/>
              </a:rPr>
              <a:t>طريقة الحفاظ على الموارد الطبيعية</a:t>
            </a:r>
            <a:endParaRPr lang="ar-IQ" dirty="0"/>
          </a:p>
        </p:txBody>
      </p:sp>
      <p:sp>
        <p:nvSpPr>
          <p:cNvPr id="3" name="Content Placeholder 2">
            <a:extLst>
              <a:ext uri="{FF2B5EF4-FFF2-40B4-BE49-F238E27FC236}">
                <a16:creationId xmlns:a16="http://schemas.microsoft.com/office/drawing/2014/main" id="{95F0CEB3-497B-4247-8F79-3D27D6E9EC55}"/>
              </a:ext>
            </a:extLst>
          </p:cNvPr>
          <p:cNvSpPr>
            <a:spLocks noGrp="1"/>
          </p:cNvSpPr>
          <p:nvPr>
            <p:ph idx="1"/>
          </p:nvPr>
        </p:nvSpPr>
        <p:spPr/>
        <p:txBody>
          <a:bodyPr>
            <a:normAutofit fontScale="92500" lnSpcReduction="10000"/>
          </a:bodyPr>
          <a:lstStyle/>
          <a:p>
            <a:pPr marL="0" indent="0" algn="r" rtl="1">
              <a:buNone/>
            </a:pPr>
            <a:r>
              <a:rPr lang="ar-IQ" b="0" i="0" dirty="0">
                <a:solidFill>
                  <a:srgbClr val="333333"/>
                </a:solidFill>
                <a:effectLst/>
                <a:latin typeface="robotoregular"/>
              </a:rPr>
              <a:t>تنقسم الموارد الطبيعية إلى الكثير من الأشياء منها الأشجار والماء، الهواء والتربة والطاقة وغيرها من الأشياء. وإذا تعرف الإنسان على نوع هذه الموارد، سيستطيع الحفاظ عليها والاستفادة منها لفترات طويلة. ومن هذه الطرق:</a:t>
            </a:r>
          </a:p>
          <a:p>
            <a:pPr algn="r" rtl="1">
              <a:buFont typeface="Arial" panose="020B0604020202020204" pitchFamily="34" charset="0"/>
              <a:buChar char="•"/>
            </a:pPr>
            <a:r>
              <a:rPr lang="ar-IQ" b="0" i="0" dirty="0">
                <a:solidFill>
                  <a:srgbClr val="333333"/>
                </a:solidFill>
                <a:effectLst/>
                <a:latin typeface="robotoregular"/>
              </a:rPr>
              <a:t>يستطيع الإنسان المحافظة على الأشجار والزرع عن طريق تجنب إزالتهم أو قطعهم من الأرض.</a:t>
            </a:r>
          </a:p>
          <a:p>
            <a:pPr algn="r" rtl="1">
              <a:buFont typeface="Arial" panose="020B0604020202020204" pitchFamily="34" charset="0"/>
              <a:buChar char="•"/>
            </a:pPr>
            <a:r>
              <a:rPr lang="ar-IQ" b="0" i="0" dirty="0">
                <a:solidFill>
                  <a:srgbClr val="333333"/>
                </a:solidFill>
                <a:effectLst/>
                <a:latin typeface="robotoregular"/>
              </a:rPr>
              <a:t>ويستطيع الإنسان المحافظة على الأشجار والزرع من خلال زراعة الكثير والمزيد من الأشجار والأزهار التي تحافظ على البيئة نقية.</a:t>
            </a:r>
          </a:p>
          <a:p>
            <a:pPr algn="r" rtl="1">
              <a:buFont typeface="Arial" panose="020B0604020202020204" pitchFamily="34" charset="0"/>
              <a:buChar char="•"/>
            </a:pPr>
            <a:r>
              <a:rPr lang="ar-IQ" b="0" i="0" dirty="0">
                <a:solidFill>
                  <a:srgbClr val="333333"/>
                </a:solidFill>
                <a:effectLst/>
                <a:latin typeface="robotoregular"/>
              </a:rPr>
              <a:t>وزراعة المحاصيل التي توفر للإنسان الغذاء الأساسي له والحيوان.</a:t>
            </a:r>
          </a:p>
          <a:p>
            <a:pPr algn="r" rtl="1">
              <a:buFont typeface="Arial" panose="020B0604020202020204" pitchFamily="34" charset="0"/>
              <a:buChar char="•"/>
            </a:pPr>
            <a:r>
              <a:rPr lang="ar-IQ" b="0" i="0" dirty="0">
                <a:solidFill>
                  <a:srgbClr val="333333"/>
                </a:solidFill>
                <a:effectLst/>
                <a:latin typeface="robotoregular"/>
              </a:rPr>
              <a:t>ويمكن للإنسان المحافظة على التربة عن طريق عدم تجريفها أو إزالتها وعدم القيام بالحصاد الجائر الذي يسبب الكثير من المشكلات للتربة.</a:t>
            </a:r>
          </a:p>
          <a:p>
            <a:pPr algn="r" rtl="1">
              <a:buFont typeface="Arial" panose="020B0604020202020204" pitchFamily="34" charset="0"/>
              <a:buChar char="•"/>
            </a:pPr>
            <a:r>
              <a:rPr lang="ar-IQ" b="0" i="0" dirty="0">
                <a:solidFill>
                  <a:srgbClr val="333333"/>
                </a:solidFill>
                <a:effectLst/>
                <a:latin typeface="robotoregular"/>
              </a:rPr>
              <a:t>الاهتمام بالزراعة على المنحدرات لأن سقوط مياه الأمطار إلى التربة من هذه المنحدرات يؤدي إلى تسبب بعض المشكلات بها.</a:t>
            </a:r>
          </a:p>
          <a:p>
            <a:endParaRPr lang="ar-IQ" dirty="0"/>
          </a:p>
        </p:txBody>
      </p:sp>
      <p:pic>
        <p:nvPicPr>
          <p:cNvPr id="4" name="Picture 3">
            <a:extLst>
              <a:ext uri="{FF2B5EF4-FFF2-40B4-BE49-F238E27FC236}">
                <a16:creationId xmlns:a16="http://schemas.microsoft.com/office/drawing/2014/main" id="{4F340683-6241-4DF8-A19B-0D102F85CB46}"/>
              </a:ext>
            </a:extLst>
          </p:cNvPr>
          <p:cNvPicPr>
            <a:picLocks noChangeAspect="1"/>
          </p:cNvPicPr>
          <p:nvPr/>
        </p:nvPicPr>
        <p:blipFill>
          <a:blip r:embed="rId2"/>
          <a:stretch>
            <a:fillRect/>
          </a:stretch>
        </p:blipFill>
        <p:spPr>
          <a:xfrm>
            <a:off x="156955" y="214313"/>
            <a:ext cx="3105150" cy="1476375"/>
          </a:xfrm>
          <a:prstGeom prst="rect">
            <a:avLst/>
          </a:prstGeom>
        </p:spPr>
      </p:pic>
    </p:spTree>
    <p:extLst>
      <p:ext uri="{BB962C8B-B14F-4D97-AF65-F5344CB8AC3E}">
        <p14:creationId xmlns:p14="http://schemas.microsoft.com/office/powerpoint/2010/main" val="8666157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E670C3-03D1-4FB4-B154-4012E95DE966}"/>
              </a:ext>
            </a:extLst>
          </p:cNvPr>
          <p:cNvSpPr>
            <a:spLocks noGrp="1"/>
          </p:cNvSpPr>
          <p:nvPr>
            <p:ph type="title"/>
          </p:nvPr>
        </p:nvSpPr>
        <p:spPr>
          <a:solidFill>
            <a:schemeClr val="accent2"/>
          </a:solidFill>
        </p:spPr>
        <p:txBody>
          <a:bodyPr/>
          <a:lstStyle/>
          <a:p>
            <a:endParaRPr lang="ar-IQ" dirty="0"/>
          </a:p>
        </p:txBody>
      </p:sp>
      <p:sp>
        <p:nvSpPr>
          <p:cNvPr id="3" name="Content Placeholder 2">
            <a:extLst>
              <a:ext uri="{FF2B5EF4-FFF2-40B4-BE49-F238E27FC236}">
                <a16:creationId xmlns:a16="http://schemas.microsoft.com/office/drawing/2014/main" id="{7A2252E2-D639-4EF9-9AEE-B794E6EB41A2}"/>
              </a:ext>
            </a:extLst>
          </p:cNvPr>
          <p:cNvSpPr>
            <a:spLocks noGrp="1"/>
          </p:cNvSpPr>
          <p:nvPr>
            <p:ph idx="1"/>
          </p:nvPr>
        </p:nvSpPr>
        <p:spPr/>
        <p:txBody>
          <a:bodyPr>
            <a:normAutofit fontScale="77500" lnSpcReduction="20000"/>
          </a:bodyPr>
          <a:lstStyle/>
          <a:p>
            <a:pPr algn="r" rtl="1">
              <a:buFont typeface="Arial" panose="020B0604020202020204" pitchFamily="34" charset="0"/>
              <a:buChar char="•"/>
            </a:pPr>
            <a:r>
              <a:rPr lang="ar-IQ" b="0" i="0" dirty="0">
                <a:solidFill>
                  <a:srgbClr val="333333"/>
                </a:solidFill>
                <a:effectLst/>
                <a:latin typeface="robotoregular"/>
              </a:rPr>
              <a:t>وإتباع أساليب متنوعة وجيدة أثناء الزراعة والتي منها منع زراعة نفس المحصول عدة مرات داخل نفس التربة.</a:t>
            </a:r>
          </a:p>
          <a:p>
            <a:pPr algn="r" rtl="1">
              <a:buFont typeface="Arial" panose="020B0604020202020204" pitchFamily="34" charset="0"/>
              <a:buChar char="•"/>
            </a:pPr>
            <a:r>
              <a:rPr lang="ar-IQ" b="0" i="0" dirty="0">
                <a:solidFill>
                  <a:srgbClr val="333333"/>
                </a:solidFill>
                <a:effectLst/>
                <a:latin typeface="robotoregular"/>
              </a:rPr>
              <a:t>وبالنسبة للحيوانات، فيجب الاهتمام بتربية الحيوانات التي نحصل منها على اللحوم والألبان وتغذيتها جيداً وعدم ذبحها وهي صغيرة.</a:t>
            </a:r>
          </a:p>
          <a:p>
            <a:pPr algn="r" rtl="1">
              <a:buFont typeface="Arial" panose="020B0604020202020204" pitchFamily="34" charset="0"/>
              <a:buChar char="•"/>
            </a:pPr>
            <a:r>
              <a:rPr lang="ar-IQ" b="0" i="0" dirty="0">
                <a:solidFill>
                  <a:srgbClr val="333333"/>
                </a:solidFill>
                <a:effectLst/>
                <a:latin typeface="robotoregular"/>
              </a:rPr>
              <a:t>والتأكد من عدم تلويث الأرض والبحار لأن ذلك يؤدي إلى موت هذه الحيوانات والأسماك.</a:t>
            </a:r>
          </a:p>
          <a:p>
            <a:pPr algn="r" rtl="1">
              <a:buFont typeface="Arial" panose="020B0604020202020204" pitchFamily="34" charset="0"/>
              <a:buChar char="•"/>
            </a:pPr>
            <a:r>
              <a:rPr lang="ar-IQ" b="0" i="0" dirty="0">
                <a:solidFill>
                  <a:srgbClr val="333333"/>
                </a:solidFill>
                <a:effectLst/>
                <a:latin typeface="robotoregular"/>
              </a:rPr>
              <a:t>كما يفضل إقامة حدائق للحيوانات والمحميات لمنع انقراضها.</a:t>
            </a:r>
          </a:p>
          <a:p>
            <a:pPr algn="r" rtl="1">
              <a:buFont typeface="Arial" panose="020B0604020202020204" pitchFamily="34" charset="0"/>
              <a:buChar char="•"/>
            </a:pPr>
            <a:r>
              <a:rPr lang="ar-IQ" b="0" i="0" dirty="0">
                <a:solidFill>
                  <a:srgbClr val="333333"/>
                </a:solidFill>
                <a:effectLst/>
                <a:latin typeface="robotoregular"/>
              </a:rPr>
              <a:t>يستطيع الإنسان الحفاظ على الطاقة بالاعتماد على مصادر الطاقة المختلفة مثل الرياح والشمس والابتعاد عن المصادر غير المتجددة مثل الغاز والبترول والفحم، وعن طريق أيضاً عدم إهدارها بتشغيل الأجهزة الكهربائية التي لا يوجد استفادة بها وكذلك الإضاءة.</a:t>
            </a:r>
          </a:p>
          <a:p>
            <a:pPr algn="r" rtl="1">
              <a:buFont typeface="Arial" panose="020B0604020202020204" pitchFamily="34" charset="0"/>
              <a:buChar char="•"/>
            </a:pPr>
            <a:r>
              <a:rPr lang="ar-IQ" b="0" i="0" dirty="0">
                <a:solidFill>
                  <a:srgbClr val="333333"/>
                </a:solidFill>
                <a:effectLst/>
                <a:latin typeface="robotoregular"/>
              </a:rPr>
              <a:t>وبالنسبة إلى المياه، فيمكن المحافظة عليها عن طريق عدم الإسراف والإهدار في استخدامها وعدم تعريضها إلى التلوث والاعتماد على تحلية مياه البحار والمحيطات.</a:t>
            </a:r>
          </a:p>
          <a:p>
            <a:pPr algn="r" rtl="1">
              <a:buFont typeface="Arial" panose="020B0604020202020204" pitchFamily="34" charset="0"/>
              <a:buChar char="•"/>
            </a:pPr>
            <a:r>
              <a:rPr lang="ar-IQ" b="0" i="0" dirty="0">
                <a:solidFill>
                  <a:srgbClr val="333333"/>
                </a:solidFill>
                <a:effectLst/>
                <a:latin typeface="robotoregular"/>
              </a:rPr>
              <a:t>وبالنسبة للمعادن، يسهم عدم الإفراط في استخدام المعادن في الحفاظ عليها لأنها من مصادر الطاقة غير المتجددة والتي من الممكن أن تنفذ في يوم ما. كما يمكن التركيز على عملية إعادة تدوير واستخدام المعادن القابلة للتدوير.</a:t>
            </a:r>
          </a:p>
          <a:p>
            <a:pPr algn="r" rtl="1">
              <a:buFont typeface="Arial" panose="020B0604020202020204" pitchFamily="34" charset="0"/>
              <a:buChar char="•"/>
            </a:pPr>
            <a:r>
              <a:rPr lang="ar-IQ" b="0" i="0" dirty="0">
                <a:solidFill>
                  <a:srgbClr val="333333"/>
                </a:solidFill>
                <a:effectLst/>
                <a:latin typeface="robotoregular"/>
              </a:rPr>
              <a:t>ويجب التخلص من النفايات الخاصة بالمعادن بالطرق الصحيحة حتى لا تتسبب في تلوث البيئة.</a:t>
            </a:r>
          </a:p>
          <a:p>
            <a:endParaRPr lang="ar-IQ" dirty="0"/>
          </a:p>
        </p:txBody>
      </p:sp>
    </p:spTree>
    <p:extLst>
      <p:ext uri="{BB962C8B-B14F-4D97-AF65-F5344CB8AC3E}">
        <p14:creationId xmlns:p14="http://schemas.microsoft.com/office/powerpoint/2010/main" val="31974258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2EB372-BB77-422F-B999-2BA2C4FEACBF}"/>
              </a:ext>
            </a:extLst>
          </p:cNvPr>
          <p:cNvSpPr>
            <a:spLocks noGrp="1"/>
          </p:cNvSpPr>
          <p:nvPr>
            <p:ph type="title"/>
          </p:nvPr>
        </p:nvSpPr>
        <p:spPr/>
        <p:txBody>
          <a:bodyPr/>
          <a:lstStyle/>
          <a:p>
            <a:r>
              <a:rPr lang="ar-IQ" dirty="0"/>
              <a:t>قانون حماية وتحسين البيئة العراقية رقم 27 في 2009</a:t>
            </a:r>
          </a:p>
        </p:txBody>
      </p:sp>
      <p:sp>
        <p:nvSpPr>
          <p:cNvPr id="3" name="Content Placeholder 2">
            <a:extLst>
              <a:ext uri="{FF2B5EF4-FFF2-40B4-BE49-F238E27FC236}">
                <a16:creationId xmlns:a16="http://schemas.microsoft.com/office/drawing/2014/main" id="{599A9F0A-D52B-42D1-B611-093F75E66464}"/>
              </a:ext>
            </a:extLst>
          </p:cNvPr>
          <p:cNvSpPr>
            <a:spLocks noGrp="1"/>
          </p:cNvSpPr>
          <p:nvPr>
            <p:ph idx="1"/>
          </p:nvPr>
        </p:nvSpPr>
        <p:spPr/>
        <p:txBody>
          <a:bodyPr/>
          <a:lstStyle/>
          <a:p>
            <a:pPr algn="just" rtl="1"/>
            <a:r>
              <a:rPr lang="ar-IQ" dirty="0"/>
              <a:t>إن المعالجة العلمية والقانونية لموضوع حماية الثروات والموارد الطبيعية وفقا احكام القانون الدولي، تقتضي بداية التعرف إلى الخلفيات السياسية والقانونية لهذا الموضوع، لاسيما أن الخلفيات السياسية لهذا الموضوع كان لها الاثر البارز في تناوله قانونيا وإثرائه بالعديد من القرارات والقواعد القانونية الضابطة له. وبانتقال الموضوع إلى الجانب القانوني، ، و فيتوجب بناء على ذلك معالجته من خلال البحث في تشريعات بعض الدول وقوانينها، وكذلك في المنظمات الدولية المعنية لا سيما منظمة الامم المتحدة بأجهزتها المختلفة.</a:t>
            </a:r>
          </a:p>
        </p:txBody>
      </p:sp>
      <p:pic>
        <p:nvPicPr>
          <p:cNvPr id="4" name="Picture 3">
            <a:extLst>
              <a:ext uri="{FF2B5EF4-FFF2-40B4-BE49-F238E27FC236}">
                <a16:creationId xmlns:a16="http://schemas.microsoft.com/office/drawing/2014/main" id="{753A1F78-1470-4077-9252-75057B072D4C}"/>
              </a:ext>
            </a:extLst>
          </p:cNvPr>
          <p:cNvPicPr>
            <a:picLocks noChangeAspect="1"/>
          </p:cNvPicPr>
          <p:nvPr/>
        </p:nvPicPr>
        <p:blipFill>
          <a:blip r:embed="rId2"/>
          <a:stretch>
            <a:fillRect/>
          </a:stretch>
        </p:blipFill>
        <p:spPr>
          <a:xfrm>
            <a:off x="251792" y="4492487"/>
            <a:ext cx="10827026" cy="2365513"/>
          </a:xfrm>
          <a:prstGeom prst="rect">
            <a:avLst/>
          </a:prstGeom>
        </p:spPr>
      </p:pic>
    </p:spTree>
    <p:extLst>
      <p:ext uri="{BB962C8B-B14F-4D97-AF65-F5344CB8AC3E}">
        <p14:creationId xmlns:p14="http://schemas.microsoft.com/office/powerpoint/2010/main" val="33334455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B4D790-D6B7-4E1D-8968-B5B2D1CCFB2D}"/>
              </a:ext>
            </a:extLst>
          </p:cNvPr>
          <p:cNvSpPr>
            <a:spLocks noGrp="1"/>
          </p:cNvSpPr>
          <p:nvPr>
            <p:ph type="title"/>
          </p:nvPr>
        </p:nvSpPr>
        <p:spPr/>
        <p:txBody>
          <a:bodyPr/>
          <a:lstStyle/>
          <a:p>
            <a:endParaRPr lang="ar-IQ"/>
          </a:p>
        </p:txBody>
      </p:sp>
      <p:pic>
        <p:nvPicPr>
          <p:cNvPr id="4" name="Content Placeholder 3">
            <a:extLst>
              <a:ext uri="{FF2B5EF4-FFF2-40B4-BE49-F238E27FC236}">
                <a16:creationId xmlns:a16="http://schemas.microsoft.com/office/drawing/2014/main" id="{29AC92F5-E5E2-4D84-B54A-F30E0A46FB68}"/>
              </a:ext>
            </a:extLst>
          </p:cNvPr>
          <p:cNvPicPr>
            <a:picLocks noGrp="1" noChangeAspect="1"/>
          </p:cNvPicPr>
          <p:nvPr>
            <p:ph idx="1"/>
          </p:nvPr>
        </p:nvPicPr>
        <p:blipFill>
          <a:blip r:embed="rId2"/>
          <a:stretch>
            <a:fillRect/>
          </a:stretch>
        </p:blipFill>
        <p:spPr>
          <a:xfrm>
            <a:off x="715617" y="251791"/>
            <a:ext cx="10986053" cy="5925172"/>
          </a:xfrm>
          <a:prstGeom prst="rect">
            <a:avLst/>
          </a:prstGeom>
        </p:spPr>
      </p:pic>
    </p:spTree>
    <p:extLst>
      <p:ext uri="{BB962C8B-B14F-4D97-AF65-F5344CB8AC3E}">
        <p14:creationId xmlns:p14="http://schemas.microsoft.com/office/powerpoint/2010/main" val="29129929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1" id="{8EC88328-42C1-414D-8FE8-C67053200C72}" vid="{5416BC9F-2187-4C3D-91E8-209112687424}"/>
    </a:ext>
  </a:extLst>
</a:theme>
</file>

<file path=docProps/app.xml><?xml version="1.0" encoding="utf-8"?>
<Properties xmlns="http://schemas.openxmlformats.org/officeDocument/2006/extended-properties" xmlns:vt="http://schemas.openxmlformats.org/officeDocument/2006/docPropsVTypes">
  <TotalTime>3015</TotalTime>
  <Words>1434</Words>
  <Application>Microsoft Office PowerPoint</Application>
  <PresentationFormat>Widescreen</PresentationFormat>
  <Paragraphs>89</Paragraphs>
  <Slides>23</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23</vt:i4>
      </vt:variant>
    </vt:vector>
  </HeadingPairs>
  <TitlesOfParts>
    <vt:vector size="30" baseType="lpstr">
      <vt:lpstr>Arial</vt:lpstr>
      <vt:lpstr>Calibri</vt:lpstr>
      <vt:lpstr>Calibri Light</vt:lpstr>
      <vt:lpstr>robotobold</vt:lpstr>
      <vt:lpstr>robotoregular</vt:lpstr>
      <vt:lpstr>Office Theme</vt:lpstr>
      <vt:lpstr>1_Office Theme</vt:lpstr>
      <vt:lpstr>متطلبات إدارة الموارد الطبيعية وحفظ البيئة في العراق</vt:lpstr>
      <vt:lpstr>PowerPoint Presentation</vt:lpstr>
      <vt:lpstr>PowerPoint Presentation</vt:lpstr>
      <vt:lpstr>الموارد الطبيعية</vt:lpstr>
      <vt:lpstr>PowerPoint Presentation</vt:lpstr>
      <vt:lpstr>طريقة الحفاظ على الموارد الطبيعية</vt:lpstr>
      <vt:lpstr>PowerPoint Presentation</vt:lpstr>
      <vt:lpstr>قانون حماية وتحسين البيئة العراقية رقم 27 في 2009</vt:lpstr>
      <vt:lpstr>PowerPoint Presentation</vt:lpstr>
      <vt:lpstr>PowerPoint Presentation</vt:lpstr>
      <vt:lpstr>    </vt:lpstr>
      <vt:lpstr>    </vt:lpstr>
      <vt:lpstr>    </vt:lpstr>
      <vt:lpstr>     </vt:lpstr>
      <vt:lpstr>    </vt:lpstr>
      <vt:lpstr>     </vt:lpstr>
      <vt:lpstr>    </vt:lpstr>
      <vt:lpstr>    </vt:lpstr>
      <vt:lpstr>    </vt:lpstr>
      <vt:lpstr>    </vt:lpstr>
      <vt:lpstr>    </vt:lpstr>
      <vt:lpstr>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متطلبات إدارة الموارد الطبيعية وحفظ البيئة في العراق</dc:title>
  <dc:creator>fadhielasalman@outlook.com</dc:creator>
  <cp:lastModifiedBy>fadhielasalman@outlook.com</cp:lastModifiedBy>
  <cp:revision>12</cp:revision>
  <dcterms:created xsi:type="dcterms:W3CDTF">2024-06-08T08:11:46Z</dcterms:created>
  <dcterms:modified xsi:type="dcterms:W3CDTF">2024-06-10T10:26:50Z</dcterms:modified>
</cp:coreProperties>
</file>