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2" r:id="rId10"/>
    <p:sldId id="266" r:id="rId11"/>
    <p:sldId id="267" r:id="rId12"/>
    <p:sldId id="268" r:id="rId13"/>
    <p:sldId id="264" r:id="rId1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652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551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653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9757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79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303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528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084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313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800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405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EA5-AD0E-4EEA-828A-FB5FD9986D4F}" type="datetimeFigureOut">
              <a:rPr lang="ar-IQ" smtClean="0"/>
              <a:t>26/11/1445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A51FA-3220-4D77-86F5-979B1748508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551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/>
              <a:t>المعالجة الإعلامية للهجرة غير الشرعية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525051" y="5202238"/>
            <a:ext cx="9144000" cy="1655762"/>
          </a:xfrm>
        </p:spPr>
        <p:txBody>
          <a:bodyPr>
            <a:normAutofit/>
          </a:bodyPr>
          <a:lstStyle/>
          <a:p>
            <a:r>
              <a:rPr lang="ar-IQ" sz="3600" dirty="0" err="1">
                <a:solidFill>
                  <a:srgbClr val="FF0000"/>
                </a:solidFill>
                <a:latin typeface="Algerian" panose="04020705040A02060702" pitchFamily="82" charset="0"/>
              </a:rPr>
              <a:t>م.م</a:t>
            </a:r>
            <a:r>
              <a:rPr lang="ar-IQ" sz="3600" dirty="0">
                <a:solidFill>
                  <a:srgbClr val="FF0000"/>
                </a:solidFill>
                <a:latin typeface="Algerian" panose="04020705040A02060702" pitchFamily="82" charset="0"/>
              </a:rPr>
              <a:t> رند قصي مجيد</a:t>
            </a:r>
          </a:p>
        </p:txBody>
      </p:sp>
    </p:spTree>
    <p:extLst>
      <p:ext uri="{BB962C8B-B14F-4D97-AF65-F5344CB8AC3E}">
        <p14:creationId xmlns:p14="http://schemas.microsoft.com/office/powerpoint/2010/main" val="305273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المعالجة الإعلامية لقضية الهجرة غير الشرعية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09490" y="1825625"/>
            <a:ext cx="3744310" cy="486651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IQ" b="1" dirty="0"/>
              <a:t>انتاج مطبوعات.</a:t>
            </a:r>
          </a:p>
          <a:p>
            <a:pPr marL="514350" indent="-514350" algn="r" rtl="1">
              <a:buFont typeface="+mj-lt"/>
              <a:buAutoNum type="arabicPeriod"/>
            </a:pPr>
            <a:endParaRPr lang="ar-IQ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19" y="1611696"/>
            <a:ext cx="2466975" cy="1847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851" y="1611696"/>
            <a:ext cx="2600325" cy="18411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133" y="1611696"/>
            <a:ext cx="2657475" cy="1724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19" y="3593956"/>
            <a:ext cx="2442036" cy="18398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40" t="16461" r="26905" b="24202"/>
          <a:stretch/>
        </p:blipFill>
        <p:spPr>
          <a:xfrm>
            <a:off x="2782121" y="3593956"/>
            <a:ext cx="2596055" cy="18083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133" y="3593956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2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4345" y="270094"/>
            <a:ext cx="7633138" cy="686347"/>
          </a:xfrm>
        </p:spPr>
        <p:txBody>
          <a:bodyPr/>
          <a:lstStyle/>
          <a:p>
            <a:pPr marL="0" indent="0" algn="r" rtl="1">
              <a:buNone/>
            </a:pPr>
            <a:r>
              <a:rPr lang="ar-IQ" dirty="0"/>
              <a:t>2- بث رسائل إعلامية عبر الإذاعة والتلفزيون والمواقع الإخبارية.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94" r="1390"/>
          <a:stretch/>
        </p:blipFill>
        <p:spPr>
          <a:xfrm>
            <a:off x="1361046" y="1035269"/>
            <a:ext cx="8728885" cy="543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918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7627" y="2393183"/>
            <a:ext cx="5783317" cy="528692"/>
          </a:xfrm>
        </p:spPr>
        <p:txBody>
          <a:bodyPr/>
          <a:lstStyle/>
          <a:p>
            <a:pPr marL="0" indent="0" algn="r" rtl="1">
              <a:buNone/>
            </a:pPr>
            <a:r>
              <a:rPr lang="ar-IQ" b="1" dirty="0"/>
              <a:t>3- ادراج قضية الهجرة في الاعمال الدرامية.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11" y="184258"/>
            <a:ext cx="4882712" cy="652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41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2320" y="1398905"/>
            <a:ext cx="7940040" cy="16287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88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شكرا لحضوركم وحسن اصغائكم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517" y="351567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7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40" y="20321"/>
            <a:ext cx="10708640" cy="6813698"/>
          </a:xfrm>
        </p:spPr>
      </p:pic>
      <p:sp>
        <p:nvSpPr>
          <p:cNvPr id="7" name="TextBox 6"/>
          <p:cNvSpPr txBox="1"/>
          <p:nvPr/>
        </p:nvSpPr>
        <p:spPr>
          <a:xfrm>
            <a:off x="5740400" y="314960"/>
            <a:ext cx="2956560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ar-IQ" sz="3200" dirty="0"/>
              <a:t>الهجرة غير الشرعية</a:t>
            </a:r>
          </a:p>
        </p:txBody>
      </p:sp>
    </p:spTree>
    <p:extLst>
      <p:ext uri="{BB962C8B-B14F-4D97-AF65-F5344CB8AC3E}">
        <p14:creationId xmlns:p14="http://schemas.microsoft.com/office/powerpoint/2010/main" val="143428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486" y="514350"/>
            <a:ext cx="3961014" cy="29190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41120" y="1263134"/>
            <a:ext cx="430720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3600" dirty="0"/>
              <a:t>ما الذي غسل عقول الشباب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9" r="34007"/>
          <a:stretch/>
        </p:blipFill>
        <p:spPr>
          <a:xfrm>
            <a:off x="802639" y="514350"/>
            <a:ext cx="812801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75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965"/>
            <a:ext cx="10515600" cy="1325563"/>
          </a:xfrm>
        </p:spPr>
        <p:txBody>
          <a:bodyPr/>
          <a:lstStyle/>
          <a:p>
            <a:pPr algn="ctr"/>
            <a:r>
              <a:rPr lang="ar-IQ" dirty="0"/>
              <a:t>طرق الهجرة غير الشرعية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227" y="1280161"/>
            <a:ext cx="8771613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56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58" y="2824480"/>
            <a:ext cx="7008142" cy="39420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832" y="0"/>
            <a:ext cx="5912168" cy="393427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59760" y="1056640"/>
            <a:ext cx="26009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800" dirty="0"/>
              <a:t>عصابات التهريب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5252720" y="1153140"/>
            <a:ext cx="599440" cy="426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156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010" y="119278"/>
            <a:ext cx="5960110" cy="33376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47543"/>
            <a:ext cx="7172960" cy="341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49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680" y="0"/>
            <a:ext cx="6370320" cy="35673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83936"/>
            <a:ext cx="5821680" cy="387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2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570" y="0"/>
            <a:ext cx="6667500" cy="4817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3" y="2225040"/>
            <a:ext cx="5447393" cy="463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29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" y="701040"/>
            <a:ext cx="9814560" cy="490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6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56</Words>
  <Application>Microsoft Office PowerPoint</Application>
  <PresentationFormat>Widescreen</PresentationFormat>
  <Paragraphs>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Algerian</vt:lpstr>
      <vt:lpstr>Arabic Typesetting</vt:lpstr>
      <vt:lpstr>Arial</vt:lpstr>
      <vt:lpstr>Calibri</vt:lpstr>
      <vt:lpstr>Calibri Light</vt:lpstr>
      <vt:lpstr>Office Theme</vt:lpstr>
      <vt:lpstr>المعالجة الإعلامية للهجرة غير الشرعية</vt:lpstr>
      <vt:lpstr>PowerPoint Presentation</vt:lpstr>
      <vt:lpstr>PowerPoint Presentation</vt:lpstr>
      <vt:lpstr>طرق الهجرة غير الشرعية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المعالجة الإعلامية لقضية الهجرة غير الشرعية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المعالجة الإعلامية للهجرة غير الشرعية</dc:title>
  <dc:creator>lenovo</dc:creator>
  <cp:lastModifiedBy>hp</cp:lastModifiedBy>
  <cp:revision>13</cp:revision>
  <dcterms:created xsi:type="dcterms:W3CDTF">2024-05-27T15:33:03Z</dcterms:created>
  <dcterms:modified xsi:type="dcterms:W3CDTF">2024-06-02T09:39:18Z</dcterms:modified>
</cp:coreProperties>
</file>