
<file path=[Content_Types].xml><?xml version="1.0" encoding="utf-8"?>
<Types xmlns="http://schemas.openxmlformats.org/package/2006/content-types">
  <Default Extension="bin" ContentType="image/unknown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1" r:id="rId8"/>
    <p:sldId id="265" r:id="rId9"/>
    <p:sldId id="262" r:id="rId10"/>
    <p:sldId id="266" r:id="rId11"/>
    <p:sldId id="267" r:id="rId12"/>
    <p:sldId id="268" r:id="rId13"/>
    <p:sldId id="264" r:id="rId14"/>
  </p:sldIdLst>
  <p:sldSz cx="12192000" cy="6858000"/>
  <p:notesSz cx="6858000" cy="9144000"/>
  <p:defaultTextStyle>
    <a:defPPr>
      <a:defRPr lang="ar-IQ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83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5AEA5-AD0E-4EEA-828A-FB5FD9986D4F}" type="datetimeFigureOut">
              <a:rPr lang="ar-IQ" smtClean="0"/>
              <a:t>26/11/1445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A51FA-3220-4D77-86F5-979B1748508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6265261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5AEA5-AD0E-4EEA-828A-FB5FD9986D4F}" type="datetimeFigureOut">
              <a:rPr lang="ar-IQ" smtClean="0"/>
              <a:t>26/11/1445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A51FA-3220-4D77-86F5-979B1748508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0655191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5AEA5-AD0E-4EEA-828A-FB5FD9986D4F}" type="datetimeFigureOut">
              <a:rPr lang="ar-IQ" smtClean="0"/>
              <a:t>26/11/1445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A51FA-3220-4D77-86F5-979B1748508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0765345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5AEA5-AD0E-4EEA-828A-FB5FD9986D4F}" type="datetimeFigureOut">
              <a:rPr lang="ar-IQ" smtClean="0"/>
              <a:t>26/11/1445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A51FA-3220-4D77-86F5-979B1748508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5975785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5AEA5-AD0E-4EEA-828A-FB5FD9986D4F}" type="datetimeFigureOut">
              <a:rPr lang="ar-IQ" smtClean="0"/>
              <a:t>26/11/1445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A51FA-3220-4D77-86F5-979B1748508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95796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5AEA5-AD0E-4EEA-828A-FB5FD9986D4F}" type="datetimeFigureOut">
              <a:rPr lang="ar-IQ" smtClean="0"/>
              <a:t>26/11/1445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A51FA-3220-4D77-86F5-979B1748508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6530391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5AEA5-AD0E-4EEA-828A-FB5FD9986D4F}" type="datetimeFigureOut">
              <a:rPr lang="ar-IQ" smtClean="0"/>
              <a:t>26/11/1445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A51FA-3220-4D77-86F5-979B1748508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9952876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5AEA5-AD0E-4EEA-828A-FB5FD9986D4F}" type="datetimeFigureOut">
              <a:rPr lang="ar-IQ" smtClean="0"/>
              <a:t>26/11/1445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A51FA-3220-4D77-86F5-979B1748508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2808431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5AEA5-AD0E-4EEA-828A-FB5FD9986D4F}" type="datetimeFigureOut">
              <a:rPr lang="ar-IQ" smtClean="0"/>
              <a:t>26/11/1445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A51FA-3220-4D77-86F5-979B1748508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231381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5AEA5-AD0E-4EEA-828A-FB5FD9986D4F}" type="datetimeFigureOut">
              <a:rPr lang="ar-IQ" smtClean="0"/>
              <a:t>26/11/1445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A51FA-3220-4D77-86F5-979B1748508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6180012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5AEA5-AD0E-4EEA-828A-FB5FD9986D4F}" type="datetimeFigureOut">
              <a:rPr lang="ar-IQ" smtClean="0"/>
              <a:t>26/11/1445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A51FA-3220-4D77-86F5-979B1748508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1340568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F5AEA5-AD0E-4EEA-828A-FB5FD9986D4F}" type="datetimeFigureOut">
              <a:rPr lang="ar-IQ" smtClean="0"/>
              <a:t>26/11/1445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9A51FA-3220-4D77-86F5-979B1748508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7655132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7" Type="http://schemas.openxmlformats.org/officeDocument/2006/relationships/image" Target="../media/image19.jpg"/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5" Type="http://schemas.openxmlformats.org/officeDocument/2006/relationships/image" Target="../media/image17.jpeg"/><Relationship Id="rId4" Type="http://schemas.openxmlformats.org/officeDocument/2006/relationships/image" Target="../media/image16.jp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bin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IQ" dirty="0"/>
              <a:t>المعالجة الإعلامية للهجرة غير الشرعية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1525051" y="5202238"/>
            <a:ext cx="9144000" cy="1655762"/>
          </a:xfrm>
        </p:spPr>
        <p:txBody>
          <a:bodyPr>
            <a:normAutofit/>
          </a:bodyPr>
          <a:lstStyle/>
          <a:p>
            <a:r>
              <a:rPr lang="ar-IQ" sz="3600" dirty="0" err="1">
                <a:solidFill>
                  <a:srgbClr val="FF0000"/>
                </a:solidFill>
                <a:latin typeface="Algerian" panose="04020705040A02060702" pitchFamily="82" charset="0"/>
              </a:rPr>
              <a:t>م.م</a:t>
            </a:r>
            <a:r>
              <a:rPr lang="ar-IQ" sz="3600" dirty="0">
                <a:solidFill>
                  <a:srgbClr val="FF0000"/>
                </a:solidFill>
                <a:latin typeface="Algerian" panose="04020705040A02060702" pitchFamily="82" charset="0"/>
              </a:rPr>
              <a:t> رند قصي مجيد</a:t>
            </a:r>
          </a:p>
        </p:txBody>
      </p:sp>
    </p:spTree>
    <p:extLst>
      <p:ext uri="{BB962C8B-B14F-4D97-AF65-F5344CB8AC3E}">
        <p14:creationId xmlns:p14="http://schemas.microsoft.com/office/powerpoint/2010/main" val="3052733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dirty="0"/>
              <a:t>المعالجة الإعلامية لقضية الهجرة غير الشرعية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7609490" y="1825625"/>
            <a:ext cx="3744310" cy="486651"/>
          </a:xfrm>
        </p:spPr>
        <p:txBody>
          <a:bodyPr/>
          <a:lstStyle/>
          <a:p>
            <a:pPr marL="514350" indent="-514350" algn="r" rtl="1">
              <a:buFont typeface="+mj-lt"/>
              <a:buAutoNum type="arabicPeriod"/>
            </a:pPr>
            <a:r>
              <a:rPr lang="ar-IQ" b="1" dirty="0"/>
              <a:t>انتاج مطبوعات.</a:t>
            </a:r>
          </a:p>
          <a:p>
            <a:pPr marL="514350" indent="-514350" algn="r" rtl="1">
              <a:buFont typeface="+mj-lt"/>
              <a:buAutoNum type="arabicPeriod"/>
            </a:pPr>
            <a:endParaRPr lang="ar-IQ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919" y="1611696"/>
            <a:ext cx="2466975" cy="184785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7851" y="1611696"/>
            <a:ext cx="2600325" cy="1841117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3133" y="1611696"/>
            <a:ext cx="2657475" cy="172402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919" y="3593956"/>
            <a:ext cx="2442036" cy="1839892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440" t="16461" r="26905" b="24202"/>
          <a:stretch/>
        </p:blipFill>
        <p:spPr>
          <a:xfrm>
            <a:off x="2782121" y="3593956"/>
            <a:ext cx="2596055" cy="1808361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3133" y="3593956"/>
            <a:ext cx="2466975" cy="1847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54206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14345" y="270094"/>
            <a:ext cx="7633138" cy="686347"/>
          </a:xfrm>
        </p:spPr>
        <p:txBody>
          <a:bodyPr/>
          <a:lstStyle/>
          <a:p>
            <a:pPr marL="0" indent="0" algn="r" rtl="1">
              <a:buNone/>
            </a:pPr>
            <a:r>
              <a:rPr lang="ar-IQ" dirty="0"/>
              <a:t>2- بث رسائل إعلامية عبر الإذاعة والتلفزيون والمواقع الإخبارية.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894" r="1390"/>
          <a:stretch/>
        </p:blipFill>
        <p:spPr>
          <a:xfrm>
            <a:off x="1361046" y="1035269"/>
            <a:ext cx="8728885" cy="54381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49185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7627" y="2393183"/>
            <a:ext cx="5783317" cy="528692"/>
          </a:xfrm>
        </p:spPr>
        <p:txBody>
          <a:bodyPr/>
          <a:lstStyle/>
          <a:p>
            <a:pPr marL="0" indent="0" algn="r" rtl="1">
              <a:buNone/>
            </a:pPr>
            <a:r>
              <a:rPr lang="ar-IQ" b="1" dirty="0"/>
              <a:t>3- ادراج قضية الهجرة في الاعمال الدرامية.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611" y="184258"/>
            <a:ext cx="4882712" cy="65236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12416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52320" y="1398905"/>
            <a:ext cx="7940040" cy="162877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ar-IQ" sz="8800" b="1" dirty="0">
                <a:solidFill>
                  <a:srgbClr val="FF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شكرا لحضوركم وحسن اصغائكم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517" y="3515677"/>
            <a:ext cx="2143125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89743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6640" y="20321"/>
            <a:ext cx="10708640" cy="6813698"/>
          </a:xfrm>
        </p:spPr>
      </p:pic>
      <p:sp>
        <p:nvSpPr>
          <p:cNvPr id="7" name="TextBox 6"/>
          <p:cNvSpPr txBox="1"/>
          <p:nvPr/>
        </p:nvSpPr>
        <p:spPr>
          <a:xfrm>
            <a:off x="5740400" y="314960"/>
            <a:ext cx="2956560" cy="584775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1">
            <a:spAutoFit/>
          </a:bodyPr>
          <a:lstStyle/>
          <a:p>
            <a:r>
              <a:rPr lang="ar-IQ" sz="3200" dirty="0"/>
              <a:t>الهجرة غير الشرعية</a:t>
            </a:r>
          </a:p>
        </p:txBody>
      </p:sp>
    </p:spTree>
    <p:extLst>
      <p:ext uri="{BB962C8B-B14F-4D97-AF65-F5344CB8AC3E}">
        <p14:creationId xmlns:p14="http://schemas.microsoft.com/office/powerpoint/2010/main" val="14342842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0486" y="514350"/>
            <a:ext cx="3961014" cy="291909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341120" y="1263134"/>
            <a:ext cx="4307205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IQ" sz="3600" dirty="0"/>
              <a:t>ما الذي غسل عقول الشباب 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789" r="34007"/>
          <a:stretch/>
        </p:blipFill>
        <p:spPr>
          <a:xfrm>
            <a:off x="802639" y="514350"/>
            <a:ext cx="812801" cy="1866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86751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00965"/>
            <a:ext cx="10515600" cy="1325563"/>
          </a:xfrm>
        </p:spPr>
        <p:txBody>
          <a:bodyPr/>
          <a:lstStyle/>
          <a:p>
            <a:pPr algn="ctr"/>
            <a:r>
              <a:rPr lang="ar-IQ" dirty="0"/>
              <a:t>طرق الهجرة غير الشرعية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6227" y="1280161"/>
            <a:ext cx="8771613" cy="5577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16562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658" y="2824480"/>
            <a:ext cx="7008142" cy="394208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9832" y="0"/>
            <a:ext cx="5912168" cy="3934279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3159760" y="1056640"/>
            <a:ext cx="260096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IQ" sz="2800" dirty="0"/>
              <a:t>عصابات التهريب</a:t>
            </a:r>
          </a:p>
        </p:txBody>
      </p:sp>
      <p:sp>
        <p:nvSpPr>
          <p:cNvPr id="10" name="Right Arrow 9"/>
          <p:cNvSpPr/>
          <p:nvPr/>
        </p:nvSpPr>
        <p:spPr>
          <a:xfrm>
            <a:off x="5252720" y="1153140"/>
            <a:ext cx="599440" cy="42672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6415605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5010" y="119278"/>
            <a:ext cx="5960110" cy="333766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3447543"/>
            <a:ext cx="7172960" cy="3410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8499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21680" y="0"/>
            <a:ext cx="6370320" cy="356737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983936"/>
            <a:ext cx="5821680" cy="3874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68272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4570" y="0"/>
            <a:ext cx="6667500" cy="481774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083" y="2225040"/>
            <a:ext cx="5447393" cy="4632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32967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160" y="701040"/>
            <a:ext cx="9814560" cy="4907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4662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307</TotalTime>
  <Words>56</Words>
  <Application>Microsoft Office PowerPoint</Application>
  <PresentationFormat>Widescreen</PresentationFormat>
  <Paragraphs>11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Algerian</vt:lpstr>
      <vt:lpstr>Arabic Typesetting</vt:lpstr>
      <vt:lpstr>Arial</vt:lpstr>
      <vt:lpstr>Calibri</vt:lpstr>
      <vt:lpstr>Calibri Light</vt:lpstr>
      <vt:lpstr>Office Theme</vt:lpstr>
      <vt:lpstr>المعالجة الإعلامية للهجرة غير الشرعية</vt:lpstr>
      <vt:lpstr>PowerPoint Presentation</vt:lpstr>
      <vt:lpstr>PowerPoint Presentation</vt:lpstr>
      <vt:lpstr>طرق الهجرة غير الشرعية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المعالجة الإعلامية لقضية الهجرة غير الشرعية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المعالجة الإعلامية للهجرة غير الشرعية</dc:title>
  <dc:creator>lenovo</dc:creator>
  <cp:lastModifiedBy>hp</cp:lastModifiedBy>
  <cp:revision>13</cp:revision>
  <dcterms:created xsi:type="dcterms:W3CDTF">2024-05-27T15:33:03Z</dcterms:created>
  <dcterms:modified xsi:type="dcterms:W3CDTF">2024-06-02T09:39:18Z</dcterms:modified>
</cp:coreProperties>
</file>