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8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96B2-9997-4A1D-999D-A69B26C9A95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E8F7-B07C-4E32-BF69-5478E28E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1142048"/>
            <a:ext cx="8679766" cy="5034915"/>
          </a:xfrm>
        </p:spPr>
      </p:pic>
    </p:spTree>
    <p:extLst>
      <p:ext uri="{BB962C8B-B14F-4D97-AF65-F5344CB8AC3E}">
        <p14:creationId xmlns:p14="http://schemas.microsoft.com/office/powerpoint/2010/main" val="6034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839692"/>
            <a:ext cx="8215533" cy="4351338"/>
          </a:xfrm>
        </p:spPr>
      </p:pic>
    </p:spTree>
    <p:extLst>
      <p:ext uri="{BB962C8B-B14F-4D97-AF65-F5344CB8AC3E}">
        <p14:creationId xmlns:p14="http://schemas.microsoft.com/office/powerpoint/2010/main" val="39623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984738"/>
            <a:ext cx="9580097" cy="5192225"/>
          </a:xfrm>
        </p:spPr>
      </p:pic>
    </p:spTree>
    <p:extLst>
      <p:ext uri="{BB962C8B-B14F-4D97-AF65-F5344CB8AC3E}">
        <p14:creationId xmlns:p14="http://schemas.microsoft.com/office/powerpoint/2010/main" val="28176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0" y="112542"/>
            <a:ext cx="8342142" cy="6064421"/>
          </a:xfrm>
        </p:spPr>
      </p:pic>
    </p:spTree>
    <p:extLst>
      <p:ext uri="{BB962C8B-B14F-4D97-AF65-F5344CB8AC3E}">
        <p14:creationId xmlns:p14="http://schemas.microsoft.com/office/powerpoint/2010/main" val="134723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773723"/>
            <a:ext cx="8426547" cy="5403240"/>
          </a:xfrm>
        </p:spPr>
      </p:pic>
    </p:spTree>
    <p:extLst>
      <p:ext uri="{BB962C8B-B14F-4D97-AF65-F5344CB8AC3E}">
        <p14:creationId xmlns:p14="http://schemas.microsoft.com/office/powerpoint/2010/main" val="114241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787791"/>
            <a:ext cx="9101797" cy="5389172"/>
          </a:xfrm>
        </p:spPr>
      </p:pic>
    </p:spTree>
    <p:extLst>
      <p:ext uri="{BB962C8B-B14F-4D97-AF65-F5344CB8AC3E}">
        <p14:creationId xmlns:p14="http://schemas.microsoft.com/office/powerpoint/2010/main" val="120147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393895"/>
            <a:ext cx="8989255" cy="5783068"/>
          </a:xfrm>
        </p:spPr>
      </p:pic>
    </p:spTree>
    <p:extLst>
      <p:ext uri="{BB962C8B-B14F-4D97-AF65-F5344CB8AC3E}">
        <p14:creationId xmlns:p14="http://schemas.microsoft.com/office/powerpoint/2010/main" val="1896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5" y="787791"/>
            <a:ext cx="8018585" cy="5389172"/>
          </a:xfrm>
        </p:spPr>
      </p:pic>
    </p:spTree>
    <p:extLst>
      <p:ext uri="{BB962C8B-B14F-4D97-AF65-F5344CB8AC3E}">
        <p14:creationId xmlns:p14="http://schemas.microsoft.com/office/powerpoint/2010/main" val="8249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90" y="1237957"/>
            <a:ext cx="9777046" cy="4939006"/>
          </a:xfrm>
        </p:spPr>
      </p:pic>
    </p:spTree>
    <p:extLst>
      <p:ext uri="{BB962C8B-B14F-4D97-AF65-F5344CB8AC3E}">
        <p14:creationId xmlns:p14="http://schemas.microsoft.com/office/powerpoint/2010/main" val="5159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4" y="717452"/>
            <a:ext cx="8349542" cy="5459511"/>
          </a:xfrm>
        </p:spPr>
      </p:pic>
    </p:spTree>
    <p:extLst>
      <p:ext uri="{BB962C8B-B14F-4D97-AF65-F5344CB8AC3E}">
        <p14:creationId xmlns:p14="http://schemas.microsoft.com/office/powerpoint/2010/main" val="5594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883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1223889"/>
            <a:ext cx="7343335" cy="4953074"/>
          </a:xfrm>
        </p:spPr>
      </p:pic>
    </p:spTree>
    <p:extLst>
      <p:ext uri="{BB962C8B-B14F-4D97-AF65-F5344CB8AC3E}">
        <p14:creationId xmlns:p14="http://schemas.microsoft.com/office/powerpoint/2010/main" val="33817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تعد وسائل التواصل الاجتماعي واحدة من حاضنات العنف المسلط على </a:t>
            </a:r>
            <a:r>
              <a:rPr lang="ar-IQ" dirty="0" err="1" smtClean="0"/>
              <a:t>المراة</a:t>
            </a:r>
            <a:r>
              <a:rPr lang="ar-IQ" dirty="0" smtClean="0"/>
              <a:t> أصدرت منظمة العفو الدولية عام 2018تقريرا بعنوان </a:t>
            </a:r>
            <a:r>
              <a:rPr lang="ar-IQ" dirty="0" err="1" smtClean="0"/>
              <a:t>تويتر</a:t>
            </a:r>
            <a:r>
              <a:rPr lang="ar-IQ" dirty="0" smtClean="0"/>
              <a:t> السام رصدت </a:t>
            </a:r>
            <a:r>
              <a:rPr lang="ar-IQ" dirty="0" err="1" smtClean="0"/>
              <a:t>فية</a:t>
            </a:r>
            <a:r>
              <a:rPr lang="ar-IQ" dirty="0" smtClean="0"/>
              <a:t> فشل الشركة في احترام الحقوق الإنسانية </a:t>
            </a:r>
            <a:r>
              <a:rPr lang="ar-IQ" dirty="0" err="1" smtClean="0"/>
              <a:t>للمراة</a:t>
            </a:r>
            <a:r>
              <a:rPr lang="ar-IQ" dirty="0" smtClean="0"/>
              <a:t> بسبب ردها غير الكافي وغير المؤثر على العنف والإساءة حدث ذلك في الحياة </a:t>
            </a:r>
            <a:r>
              <a:rPr lang="ar-IQ" dirty="0" err="1" smtClean="0"/>
              <a:t>العامةاو</a:t>
            </a:r>
            <a:r>
              <a:rPr lang="ar-IQ" dirty="0" smtClean="0"/>
              <a:t> الخاصة لكن وسائل التواصل الاجتماعي ذاتها التي تحتضن العنف هي أيضا وسائل نشر حملات التوعية بضرورة انهاء كل اشكال العنف المسلط ع </a:t>
            </a:r>
            <a:r>
              <a:rPr lang="ar-IQ" dirty="0" err="1" smtClean="0"/>
              <a:t>المراة</a:t>
            </a:r>
            <a:r>
              <a:rPr lang="ar-IQ" dirty="0" smtClean="0"/>
              <a:t> وقد نجحت وسائل التواصل الاجتماعي في إخفاء </a:t>
            </a:r>
            <a:r>
              <a:rPr lang="ar-IQ" dirty="0" err="1" smtClean="0"/>
              <a:t>اوجة</a:t>
            </a:r>
            <a:r>
              <a:rPr lang="ar-IQ" dirty="0" smtClean="0"/>
              <a:t> العنف فيها تحت مسميات الترفيه والموضة وغيرها من الأنشطة التي تنشر عبر وسائل التواصل الاجتماعي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2" y="939359"/>
            <a:ext cx="8496886" cy="5236357"/>
          </a:xfrm>
        </p:spPr>
      </p:pic>
    </p:spTree>
    <p:extLst>
      <p:ext uri="{BB962C8B-B14F-4D97-AF65-F5344CB8AC3E}">
        <p14:creationId xmlns:p14="http://schemas.microsoft.com/office/powerpoint/2010/main" val="15696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956603"/>
            <a:ext cx="8778239" cy="5373859"/>
          </a:xfrm>
        </p:spPr>
      </p:pic>
    </p:spTree>
    <p:extLst>
      <p:ext uri="{BB962C8B-B14F-4D97-AF65-F5344CB8AC3E}">
        <p14:creationId xmlns:p14="http://schemas.microsoft.com/office/powerpoint/2010/main" val="1248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89</Words>
  <Application>Microsoft Office PowerPoint</Application>
  <PresentationFormat>شاشة عريضة</PresentationFormat>
  <Paragraphs>1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WaelReyad</dc:creator>
  <cp:lastModifiedBy>WaelReyad</cp:lastModifiedBy>
  <cp:revision>7</cp:revision>
  <dcterms:created xsi:type="dcterms:W3CDTF">2024-04-01T04:39:02Z</dcterms:created>
  <dcterms:modified xsi:type="dcterms:W3CDTF">2024-04-01T08:40:59Z</dcterms:modified>
</cp:coreProperties>
</file>