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5" r:id="rId2"/>
    <p:sldId id="281" r:id="rId3"/>
    <p:sldId id="264" r:id="rId4"/>
    <p:sldId id="270" r:id="rId5"/>
    <p:sldId id="272" r:id="rId6"/>
    <p:sldId id="269" r:id="rId7"/>
    <p:sldId id="268" r:id="rId8"/>
    <p:sldId id="299" r:id="rId9"/>
    <p:sldId id="300" r:id="rId10"/>
    <p:sldId id="301" r:id="rId11"/>
    <p:sldId id="267" r:id="rId12"/>
    <p:sldId id="302" r:id="rId13"/>
    <p:sldId id="303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4" r:id="rId22"/>
    <p:sldId id="283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4" d="100"/>
          <a:sy n="74" d="100"/>
        </p:scale>
        <p:origin x="-12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811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827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661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494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497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8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599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124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590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816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B95D-1994-475E-9F63-AC251ED5EE62}" type="datetimeFigureOut">
              <a:rPr lang="ar-IQ" smtClean="0"/>
              <a:t>28/10/1444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DC28-C0C9-420D-8CE4-F8E6A22815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74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C60F0F-400C-BCE0-D307-16E5C91C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194728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300"/>
              <a:buFont typeface="Calibri"/>
              <a:buNone/>
              <a:tabLst/>
              <a:defRPr/>
            </a:pPr>
            <a:r>
              <a:rPr kumimoji="0" lang="ar-IQ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برعاية السيد عميد كلية الهندسة الخوارزمي يتشرف قسم هندسة</a:t>
            </a:r>
            <a:r>
              <a:rPr kumimoji="0" lang="ar-IQ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التصنيع المؤتمت بحضور </a:t>
            </a:r>
            <a:r>
              <a:rPr lang="ar-IQ" sz="3000" b="1" kern="0" dirty="0" smtClea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ورشة العمل </a:t>
            </a:r>
            <a:r>
              <a:rPr kumimoji="0" lang="ar-IQ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ar-IQ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الموسومة :</a:t>
            </a:r>
          </a:p>
          <a:p>
            <a:pPr marL="194728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300"/>
              <a:buFont typeface="Calibri"/>
              <a:buNone/>
              <a:tabLst/>
              <a:defRPr/>
            </a:pPr>
            <a:endParaRPr kumimoji="0" lang="ar-IQ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94728" lvl="0" indent="0" algn="ctr">
              <a:lnSpc>
                <a:spcPct val="115000"/>
              </a:lnSpc>
              <a:spcBef>
                <a:spcPts val="0"/>
              </a:spcBef>
              <a:buClr>
                <a:srgbClr val="233A44"/>
              </a:buClr>
              <a:buSzPts val="1300"/>
              <a:buNone/>
              <a:defRPr/>
            </a:pPr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Comparative Prediction and Modeling of Surface roughness in milling of AL-7075 Using Regression Analysis and Neural Network</a:t>
            </a:r>
            <a:endParaRPr kumimoji="0" lang="ar-IQ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193675">
              <a:lnSpc>
                <a:spcPct val="115000"/>
              </a:lnSpc>
              <a:spcBef>
                <a:spcPts val="0"/>
              </a:spcBef>
              <a:buClr>
                <a:srgbClr val="233A44"/>
              </a:buClr>
              <a:buSzPts val="1300"/>
              <a:buNone/>
              <a:defRPr/>
            </a:pPr>
            <a:r>
              <a:rPr kumimoji="0" lang="ar-IQ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القاء </a:t>
            </a:r>
            <a:r>
              <a:rPr kumimoji="0" lang="ar-IQ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المحاضر </a:t>
            </a:r>
            <a:r>
              <a:rPr kumimoji="0" lang="ar-IQ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 </a:t>
            </a:r>
            <a:r>
              <a:rPr kumimoji="0" lang="ar-IQ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أ.</a:t>
            </a:r>
            <a:r>
              <a:rPr lang="ar-IQ" sz="2200" b="1" kern="0" dirty="0" err="1" smtClean="0">
                <a:solidFill>
                  <a:schemeClr val="tx2"/>
                </a:solidFill>
                <a:cs typeface="Calibri"/>
                <a:sym typeface="Calibri"/>
              </a:rPr>
              <a:t>م.هبة</a:t>
            </a:r>
            <a:r>
              <a:rPr lang="ar-IQ" sz="2200" b="1" kern="0" dirty="0" smtClean="0">
                <a:solidFill>
                  <a:schemeClr val="tx2"/>
                </a:solidFill>
                <a:cs typeface="Calibri"/>
                <a:sym typeface="Calibri"/>
              </a:rPr>
              <a:t> </a:t>
            </a:r>
            <a:r>
              <a:rPr lang="ar-IQ" sz="2200" b="1" kern="0" dirty="0">
                <a:solidFill>
                  <a:schemeClr val="tx2"/>
                </a:solidFill>
                <a:cs typeface="Calibri"/>
                <a:sym typeface="Calibri"/>
              </a:rPr>
              <a:t>خالد حسين </a:t>
            </a:r>
            <a:endParaRPr kumimoji="0" lang="ar-IQ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94728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300"/>
              <a:buFont typeface="Calibri"/>
              <a:buNone/>
              <a:tabLst/>
              <a:defRPr/>
            </a:pPr>
            <a:endParaRPr kumimoji="0" lang="ar-IQ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504ABF56-C104-4E7D-7F19-782CD833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34" y="510510"/>
            <a:ext cx="885134" cy="11801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7C1B77-86F6-007C-C51D-B782E090CF40}"/>
              </a:ext>
            </a:extLst>
          </p:cNvPr>
          <p:cNvSpPr txBox="1">
            <a:spLocks/>
          </p:cNvSpPr>
          <p:nvPr/>
        </p:nvSpPr>
        <p:spPr>
          <a:xfrm>
            <a:off x="394900" y="375928"/>
            <a:ext cx="8137540" cy="161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3000"/>
              <a:buFont typeface="Nunito"/>
              <a:buNone/>
              <a:tabLst/>
              <a:defRPr/>
            </a:pPr>
            <a:r>
              <a:rPr kumimoji="0" lang="ar-IQ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"/>
                <a:cs typeface="Times New Roman" panose="02020603050405020304" pitchFamily="18" charset="0"/>
                <a:sym typeface="Nunito"/>
              </a:rPr>
              <a:t>وزارة التعليم العالي والبحث العلمي</a:t>
            </a:r>
            <a:br>
              <a:rPr kumimoji="0" lang="ar-IQ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"/>
                <a:cs typeface="Times New Roman" panose="02020603050405020304" pitchFamily="18" charset="0"/>
                <a:sym typeface="Nunito"/>
              </a:rPr>
            </a:br>
            <a:r>
              <a:rPr kumimoji="0" lang="ar-IQ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"/>
                <a:cs typeface="Times New Roman" panose="02020603050405020304" pitchFamily="18" charset="0"/>
                <a:sym typeface="Nunito"/>
              </a:rPr>
              <a:t>            جامعة بغداد</a:t>
            </a:r>
            <a:br>
              <a:rPr kumimoji="0" lang="ar-IQ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"/>
                <a:cs typeface="Times New Roman" panose="02020603050405020304" pitchFamily="18" charset="0"/>
                <a:sym typeface="Nunito"/>
              </a:rPr>
            </a:br>
            <a:r>
              <a:rPr kumimoji="0" lang="ar-IQ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"/>
                <a:cs typeface="Times New Roman" panose="02020603050405020304" pitchFamily="18" charset="0"/>
                <a:sym typeface="Nunito"/>
              </a:rPr>
              <a:t>    كلية الهندسة الخوارزمي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unito"/>
              <a:cs typeface="+mj-cs"/>
              <a:sym typeface="Nunito"/>
            </a:endParaRPr>
          </a:p>
        </p:txBody>
      </p:sp>
      <p:pic>
        <p:nvPicPr>
          <p:cNvPr id="6" name="Picture 5" descr="A picture containing text, soup&#10;&#10;Description automatically generated">
            <a:extLst>
              <a:ext uri="{FF2B5EF4-FFF2-40B4-BE49-F238E27FC236}">
                <a16:creationId xmlns="" xmlns:a16="http://schemas.microsoft.com/office/drawing/2014/main" id="{E6F1B566-DB79-B53F-AC7E-A25249A2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378" y="375928"/>
            <a:ext cx="1297453" cy="122458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9BF34BD9-1382-2085-BC19-625D85C8D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5" y="404930"/>
            <a:ext cx="1151721" cy="12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2963"/>
            <a:ext cx="8229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70915"/>
            <a:ext cx="6248350" cy="62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9538"/>
            <a:ext cx="5763344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28529"/>
            <a:ext cx="6677545" cy="491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764704"/>
            <a:ext cx="6184726" cy="47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24422"/>
            <a:ext cx="5740102" cy="50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9" y="980728"/>
            <a:ext cx="7298821" cy="43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1168925"/>
            <a:ext cx="6194251" cy="41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2" y="1113905"/>
            <a:ext cx="7820694" cy="48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538"/>
            <a:ext cx="7272807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04664"/>
            <a:ext cx="8069108" cy="586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408712" cy="671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6" y="1340768"/>
            <a:ext cx="8671171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71652" cy="63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3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00013"/>
            <a:ext cx="72675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28650"/>
            <a:ext cx="76295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52736"/>
            <a:ext cx="8757678" cy="43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633224"/>
            <a:ext cx="743665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0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Figure.1.</a:t>
            </a: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Flow chart algorithm steps for the modelling of the surface roughness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200"/>
            <a:ext cx="4779441" cy="536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0088"/>
            <a:ext cx="6065093" cy="60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382"/>
            <a:ext cx="5472608" cy="64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بحث عن السلامة والصحة المهنية جاهز للطباعة | مدونة المناهج التعليم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2063"/>
            <a:ext cx="8382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58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2021-07-16T20:34:46Z</dcterms:created>
  <dcterms:modified xsi:type="dcterms:W3CDTF">2023-05-18T17:04:12Z</dcterms:modified>
</cp:coreProperties>
</file>