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1" r:id="rId2"/>
    <p:sldId id="272" r:id="rId3"/>
    <p:sldId id="274" r:id="rId4"/>
    <p:sldId id="277" r:id="rId5"/>
    <p:sldId id="275" r:id="rId6"/>
    <p:sldId id="276" r:id="rId7"/>
    <p:sldId id="278" r:id="rId8"/>
    <p:sldId id="266" r:id="rId9"/>
    <p:sldId id="263" r:id="rId10"/>
    <p:sldId id="265" r:id="rId11"/>
    <p:sldId id="264" r:id="rId12"/>
    <p:sldId id="268" r:id="rId13"/>
    <p:sldId id="27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pire" initials="A" lastIdx="1" clrIdx="0">
    <p:extLst>
      <p:ext uri="{19B8F6BF-5375-455C-9EA6-DF929625EA0E}">
        <p15:presenceInfo xmlns:p15="http://schemas.microsoft.com/office/powerpoint/2012/main" userId="Aspi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5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3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200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0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814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47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6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2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9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9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8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5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1889-F072-4E6E-907E-955F6D73208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40A62C-606C-4DEF-A187-75EF7B9A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4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7959-990B-4ECD-A3E2-6CDF7B1A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705" y="835261"/>
            <a:ext cx="8596668" cy="1320800"/>
          </a:xfrm>
        </p:spPr>
        <p:txBody>
          <a:bodyPr>
            <a:normAutofit/>
          </a:bodyPr>
          <a:lstStyle/>
          <a:p>
            <a:pPr algn="r" rtl="1"/>
            <a:r>
              <a:rPr lang="ar-IQ" sz="2800" dirty="0"/>
              <a:t>كلية الهندسة الخوارزمي </a:t>
            </a:r>
            <a:br>
              <a:rPr lang="ar-IQ" sz="2800" dirty="0"/>
            </a:br>
            <a:r>
              <a:rPr lang="ar-IQ" sz="2800" dirty="0"/>
              <a:t>قسم هندسة المعلومات والاتصالات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AC0AC0-0DE0-4616-A347-F872DF44B8AE}"/>
              </a:ext>
            </a:extLst>
          </p:cNvPr>
          <p:cNvSpPr txBox="1">
            <a:spLocks/>
          </p:cNvSpPr>
          <p:nvPr/>
        </p:nvSpPr>
        <p:spPr>
          <a:xfrm>
            <a:off x="715433" y="2601685"/>
            <a:ext cx="9277652" cy="3636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2800" dirty="0"/>
              <a:t>ورشة عمل بعنوان:</a:t>
            </a:r>
          </a:p>
          <a:p>
            <a:pPr algn="ctr"/>
            <a:endParaRPr lang="ar-IQ" dirty="0"/>
          </a:p>
          <a:p>
            <a:r>
              <a:rPr lang="en-US" dirty="0"/>
              <a:t> Student Project on web design Application</a:t>
            </a:r>
            <a:endParaRPr lang="ar-IQ" dirty="0"/>
          </a:p>
          <a:p>
            <a:endParaRPr lang="ar-IQ" dirty="0"/>
          </a:p>
          <a:p>
            <a:endParaRPr lang="ar-IQ" dirty="0"/>
          </a:p>
          <a:p>
            <a:pPr algn="ctr"/>
            <a:r>
              <a:rPr lang="ar-IQ" sz="2400" dirty="0"/>
              <a:t>تلقيها: م.منى مصطفى حمادي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CF4ADC-6883-44C6-A901-FD3A14794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314960"/>
            <a:ext cx="7889666" cy="5800417"/>
          </a:xfrm>
        </p:spPr>
      </p:pic>
    </p:spTree>
    <p:extLst>
      <p:ext uri="{BB962C8B-B14F-4D97-AF65-F5344CB8AC3E}">
        <p14:creationId xmlns:p14="http://schemas.microsoft.com/office/powerpoint/2010/main" val="113594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586BCD-6D89-4701-A0DE-B0F2C4A06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2" y="760882"/>
            <a:ext cx="7665997" cy="5559829"/>
          </a:xfrm>
        </p:spPr>
      </p:pic>
    </p:spTree>
    <p:extLst>
      <p:ext uri="{BB962C8B-B14F-4D97-AF65-F5344CB8AC3E}">
        <p14:creationId xmlns:p14="http://schemas.microsoft.com/office/powerpoint/2010/main" val="1654209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AFCF75-4508-4867-ABD3-44623DAB9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3" y="660400"/>
            <a:ext cx="8586687" cy="5172687"/>
          </a:xfrm>
        </p:spPr>
      </p:pic>
    </p:spTree>
    <p:extLst>
      <p:ext uri="{BB962C8B-B14F-4D97-AF65-F5344CB8AC3E}">
        <p14:creationId xmlns:p14="http://schemas.microsoft.com/office/powerpoint/2010/main" val="276485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332298-5CD2-4888-A189-3D5EB7C2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4" y="334165"/>
            <a:ext cx="8885338" cy="61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8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B3A4-6FE1-4E3A-983C-E5574003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2245360"/>
            <a:ext cx="5770880" cy="318008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Some of Students Web Site Applications</a:t>
            </a:r>
          </a:p>
        </p:txBody>
      </p:sp>
    </p:spTree>
    <p:extLst>
      <p:ext uri="{BB962C8B-B14F-4D97-AF65-F5344CB8AC3E}">
        <p14:creationId xmlns:p14="http://schemas.microsoft.com/office/powerpoint/2010/main" val="64070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C2CC4-67C9-444F-8CC9-EE9C3CA23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الهدف من الورشة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A4775-4E3C-4922-BB08-1B207A6D8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03765"/>
            <a:ext cx="8596668" cy="2603516"/>
          </a:xfrm>
        </p:spPr>
        <p:txBody>
          <a:bodyPr/>
          <a:lstStyle/>
          <a:p>
            <a:pPr algn="r" rtl="1"/>
            <a:r>
              <a:rPr lang="ar-IQ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تهدف هذه الورشة للتعريف بكيفية تصميم المواقع الالكترونية </a:t>
            </a:r>
          </a:p>
          <a:p>
            <a:pPr marL="0" indent="0" algn="r" rtl="1">
              <a:buNone/>
            </a:pPr>
            <a:endParaRPr lang="ar-IQ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 rtl="1"/>
            <a:r>
              <a:rPr lang="ar-IQ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عرض مجموعة من نتاجات المرحلة الثانية وتصميمهم لمجموعة من المواقع الالكترونية بعد دراستهم للمادة النظرية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98AD24-CA69-481C-BA52-19328DE5F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4" y="746235"/>
            <a:ext cx="9448135" cy="4068089"/>
          </a:xfrm>
        </p:spPr>
      </p:pic>
    </p:spTree>
    <p:extLst>
      <p:ext uri="{BB962C8B-B14F-4D97-AF65-F5344CB8AC3E}">
        <p14:creationId xmlns:p14="http://schemas.microsoft.com/office/powerpoint/2010/main" val="350800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F269CB-6272-42CE-84AB-17DE4C86A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11" y="483476"/>
            <a:ext cx="8334409" cy="5444857"/>
          </a:xfrm>
        </p:spPr>
      </p:pic>
    </p:spTree>
    <p:extLst>
      <p:ext uri="{BB962C8B-B14F-4D97-AF65-F5344CB8AC3E}">
        <p14:creationId xmlns:p14="http://schemas.microsoft.com/office/powerpoint/2010/main" val="166766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97AB8B-AA28-45B4-A5A6-7ABC4C507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7" y="757735"/>
            <a:ext cx="8113854" cy="5035741"/>
          </a:xfrm>
        </p:spPr>
      </p:pic>
    </p:spTree>
    <p:extLst>
      <p:ext uri="{BB962C8B-B14F-4D97-AF65-F5344CB8AC3E}">
        <p14:creationId xmlns:p14="http://schemas.microsoft.com/office/powerpoint/2010/main" val="231251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3B6977-4C17-404D-8820-DFBB91A89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1" y="2225040"/>
            <a:ext cx="8192562" cy="42832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F896B-6995-4ECD-8D15-3AF245A0F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8" y="156235"/>
            <a:ext cx="7983371" cy="206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2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53E64F-AABB-4F64-8501-AF8454E5D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0" y="1087120"/>
            <a:ext cx="8756679" cy="3751485"/>
          </a:xfrm>
        </p:spPr>
      </p:pic>
    </p:spTree>
    <p:extLst>
      <p:ext uri="{BB962C8B-B14F-4D97-AF65-F5344CB8AC3E}">
        <p14:creationId xmlns:p14="http://schemas.microsoft.com/office/powerpoint/2010/main" val="417742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71C349-C918-42ED-8337-5B1010BAA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0" y="995680"/>
            <a:ext cx="8075388" cy="514604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0E0F73-789C-4E12-8D15-EC093993C511}"/>
              </a:ext>
            </a:extLst>
          </p:cNvPr>
          <p:cNvSpPr txBox="1"/>
          <p:nvPr/>
        </p:nvSpPr>
        <p:spPr>
          <a:xfrm>
            <a:off x="595900" y="287676"/>
            <a:ext cx="882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 : Frontend vs Backend</a:t>
            </a:r>
          </a:p>
        </p:txBody>
      </p:sp>
    </p:spTree>
    <p:extLst>
      <p:ext uri="{BB962C8B-B14F-4D97-AF65-F5344CB8AC3E}">
        <p14:creationId xmlns:p14="http://schemas.microsoft.com/office/powerpoint/2010/main" val="358262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169A5-60B0-43DA-982A-2A3AAF607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9" y="487680"/>
            <a:ext cx="8330169" cy="522342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5F20C1-E2EA-4A06-B6DB-97C220F2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16" y="3892534"/>
            <a:ext cx="4868279" cy="12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989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63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Tahoma</vt:lpstr>
      <vt:lpstr>Trebuchet MS</vt:lpstr>
      <vt:lpstr>Wingdings 3</vt:lpstr>
      <vt:lpstr>Facet</vt:lpstr>
      <vt:lpstr>كلية الهندسة الخوارزمي  قسم هندسة المعلومات والاتصالات</vt:lpstr>
      <vt:lpstr>الهدف من الورشة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of Students Web Site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Aspire</dc:creator>
  <cp:lastModifiedBy>Aspire</cp:lastModifiedBy>
  <cp:revision>15</cp:revision>
  <dcterms:created xsi:type="dcterms:W3CDTF">2024-11-15T16:23:48Z</dcterms:created>
  <dcterms:modified xsi:type="dcterms:W3CDTF">2024-11-16T16:37:07Z</dcterms:modified>
</cp:coreProperties>
</file>