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6" r:id="rId7"/>
    <p:sldId id="259" r:id="rId8"/>
    <p:sldId id="262" r:id="rId9"/>
    <p:sldId id="260" r:id="rId10"/>
    <p:sldId id="263" r:id="rId11"/>
    <p:sldId id="261" r:id="rId12"/>
    <p:sldId id="267" r:id="rId13"/>
    <p:sldId id="268" r:id="rId14"/>
    <p:sldId id="270" r:id="rId15"/>
    <p:sldId id="271" r:id="rId16"/>
    <p:sldId id="276" r:id="rId17"/>
    <p:sldId id="275" r:id="rId18"/>
    <p:sldId id="273" r:id="rId19"/>
    <p:sldId id="27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t M_ur_t_ada" userId="555160e609be70ba" providerId="LiveId" clId="{5E34445E-F626-4FC6-95B8-682A5122E9BD}"/>
    <pc:docChg chg="undo custSel addSld delSld modSld sldOrd">
      <pc:chgData name="Not M_ur_t_ada" userId="555160e609be70ba" providerId="LiveId" clId="{5E34445E-F626-4FC6-95B8-682A5122E9BD}" dt="2024-04-25T04:24:17.855" v="668" actId="13926"/>
      <pc:docMkLst>
        <pc:docMk/>
      </pc:docMkLst>
      <pc:sldChg chg="addSp delSp modSp mod delAnim modAnim">
        <pc:chgData name="Not M_ur_t_ada" userId="555160e609be70ba" providerId="LiveId" clId="{5E34445E-F626-4FC6-95B8-682A5122E9BD}" dt="2024-04-24T21:41:29.297" v="245"/>
        <pc:sldMkLst>
          <pc:docMk/>
          <pc:sldMk cId="1570618709" sldId="256"/>
        </pc:sldMkLst>
        <pc:spChg chg="del">
          <ac:chgData name="Not M_ur_t_ada" userId="555160e609be70ba" providerId="LiveId" clId="{5E34445E-F626-4FC6-95B8-682A5122E9BD}" dt="2024-04-24T21:41:24.047" v="243" actId="478"/>
          <ac:spMkLst>
            <pc:docMk/>
            <pc:sldMk cId="1570618709" sldId="256"/>
            <ac:spMk id="2" creationId="{E508F420-942B-4C85-BAC1-DE89C4B33C01}"/>
          </ac:spMkLst>
        </pc:spChg>
        <pc:spChg chg="del">
          <ac:chgData name="Not M_ur_t_ada" userId="555160e609be70ba" providerId="LiveId" clId="{5E34445E-F626-4FC6-95B8-682A5122E9BD}" dt="2024-04-24T21:41:27.300" v="244" actId="478"/>
          <ac:spMkLst>
            <pc:docMk/>
            <pc:sldMk cId="1570618709" sldId="256"/>
            <ac:spMk id="3" creationId="{5A6990DD-90FB-4EAF-94B9-13C44FF825A3}"/>
          </ac:spMkLst>
        </pc:spChg>
        <pc:picChg chg="del">
          <ac:chgData name="Not M_ur_t_ada" userId="555160e609be70ba" providerId="LiveId" clId="{5E34445E-F626-4FC6-95B8-682A5122E9BD}" dt="2024-04-24T21:41:17.407" v="242" actId="478"/>
          <ac:picMkLst>
            <pc:docMk/>
            <pc:sldMk cId="1570618709" sldId="256"/>
            <ac:picMk id="4" creationId="{68B749C0-6227-4E3E-AD08-0B1BDF094230}"/>
          </ac:picMkLst>
        </pc:picChg>
        <pc:picChg chg="add mod">
          <ac:chgData name="Not M_ur_t_ada" userId="555160e609be70ba" providerId="LiveId" clId="{5E34445E-F626-4FC6-95B8-682A5122E9BD}" dt="2024-04-24T21:41:29.297" v="245"/>
          <ac:picMkLst>
            <pc:docMk/>
            <pc:sldMk cId="1570618709" sldId="256"/>
            <ac:picMk id="5" creationId="{4C0F1F5D-AD0C-4A00-A98A-B69B9B697AFE}"/>
          </ac:picMkLst>
        </pc:picChg>
      </pc:sldChg>
      <pc:sldChg chg="modSp modAnim">
        <pc:chgData name="Not M_ur_t_ada" userId="555160e609be70ba" providerId="LiveId" clId="{5E34445E-F626-4FC6-95B8-682A5122E9BD}" dt="2024-04-24T01:23:57.955" v="38" actId="12"/>
        <pc:sldMkLst>
          <pc:docMk/>
          <pc:sldMk cId="4210935714" sldId="257"/>
        </pc:sldMkLst>
        <pc:spChg chg="mod">
          <ac:chgData name="Not M_ur_t_ada" userId="555160e609be70ba" providerId="LiveId" clId="{5E34445E-F626-4FC6-95B8-682A5122E9BD}" dt="2024-04-24T01:23:57.955" v="38" actId="12"/>
          <ac:spMkLst>
            <pc:docMk/>
            <pc:sldMk cId="4210935714" sldId="257"/>
            <ac:spMk id="3" creationId="{7CF0C4B2-22D1-4042-B182-8BC8441A6BBB}"/>
          </ac:spMkLst>
        </pc:spChg>
      </pc:sldChg>
      <pc:sldChg chg="modSp modAnim">
        <pc:chgData name="Not M_ur_t_ada" userId="555160e609be70ba" providerId="LiveId" clId="{5E34445E-F626-4FC6-95B8-682A5122E9BD}" dt="2024-04-24T01:23:44.854" v="37" actId="12"/>
        <pc:sldMkLst>
          <pc:docMk/>
          <pc:sldMk cId="4037741272" sldId="258"/>
        </pc:sldMkLst>
        <pc:spChg chg="mod">
          <ac:chgData name="Not M_ur_t_ada" userId="555160e609be70ba" providerId="LiveId" clId="{5E34445E-F626-4FC6-95B8-682A5122E9BD}" dt="2024-04-24T01:23:44.854" v="37" actId="12"/>
          <ac:spMkLst>
            <pc:docMk/>
            <pc:sldMk cId="4037741272" sldId="258"/>
            <ac:spMk id="3" creationId="{7CF0C4B2-22D1-4042-B182-8BC8441A6BBB}"/>
          </ac:spMkLst>
        </pc:spChg>
      </pc:sldChg>
      <pc:sldChg chg="addSp delSp modSp mod modAnim">
        <pc:chgData name="Not M_ur_t_ada" userId="555160e609be70ba" providerId="LiveId" clId="{5E34445E-F626-4FC6-95B8-682A5122E9BD}" dt="2024-04-24T21:40:59.935" v="241" actId="478"/>
        <pc:sldMkLst>
          <pc:docMk/>
          <pc:sldMk cId="3895754764" sldId="259"/>
        </pc:sldMkLst>
        <pc:spChg chg="mod">
          <ac:chgData name="Not M_ur_t_ada" userId="555160e609be70ba" providerId="LiveId" clId="{5E34445E-F626-4FC6-95B8-682A5122E9BD}" dt="2024-04-24T01:23:35.178" v="36" actId="12"/>
          <ac:spMkLst>
            <pc:docMk/>
            <pc:sldMk cId="3895754764" sldId="259"/>
            <ac:spMk id="3" creationId="{7CF0C4B2-22D1-4042-B182-8BC8441A6BBB}"/>
          </ac:spMkLst>
        </pc:spChg>
        <pc:spChg chg="add del">
          <ac:chgData name="Not M_ur_t_ada" userId="555160e609be70ba" providerId="LiveId" clId="{5E34445E-F626-4FC6-95B8-682A5122E9BD}" dt="2024-04-24T21:40:59.935" v="241" actId="478"/>
          <ac:spMkLst>
            <pc:docMk/>
            <pc:sldMk cId="3895754764" sldId="259"/>
            <ac:spMk id="5" creationId="{EE9C32B5-457A-4E62-8D6B-DDFE6F66D7DB}"/>
          </ac:spMkLst>
        </pc:spChg>
      </pc:sldChg>
      <pc:sldChg chg="modSp modAnim">
        <pc:chgData name="Not M_ur_t_ada" userId="555160e609be70ba" providerId="LiveId" clId="{5E34445E-F626-4FC6-95B8-682A5122E9BD}" dt="2024-04-24T01:23:23.685" v="34" actId="12"/>
        <pc:sldMkLst>
          <pc:docMk/>
          <pc:sldMk cId="3396818496" sldId="260"/>
        </pc:sldMkLst>
        <pc:spChg chg="mod">
          <ac:chgData name="Not M_ur_t_ada" userId="555160e609be70ba" providerId="LiveId" clId="{5E34445E-F626-4FC6-95B8-682A5122E9BD}" dt="2024-04-24T01:23:23.685" v="34" actId="12"/>
          <ac:spMkLst>
            <pc:docMk/>
            <pc:sldMk cId="3396818496" sldId="260"/>
            <ac:spMk id="3" creationId="{7CF0C4B2-22D1-4042-B182-8BC8441A6BBB}"/>
          </ac:spMkLst>
        </pc:spChg>
      </pc:sldChg>
      <pc:sldChg chg="addSp delSp modSp mod modAnim">
        <pc:chgData name="Not M_ur_t_ada" userId="555160e609be70ba" providerId="LiveId" clId="{5E34445E-F626-4FC6-95B8-682A5122E9BD}" dt="2024-04-24T21:33:42.731" v="155" actId="22"/>
        <pc:sldMkLst>
          <pc:docMk/>
          <pc:sldMk cId="3548273729" sldId="261"/>
        </pc:sldMkLst>
        <pc:spChg chg="mod">
          <ac:chgData name="Not M_ur_t_ada" userId="555160e609be70ba" providerId="LiveId" clId="{5E34445E-F626-4FC6-95B8-682A5122E9BD}" dt="2024-04-24T01:23:06.644" v="32" actId="12"/>
          <ac:spMkLst>
            <pc:docMk/>
            <pc:sldMk cId="3548273729" sldId="261"/>
            <ac:spMk id="3" creationId="{7CF0C4B2-22D1-4042-B182-8BC8441A6BBB}"/>
          </ac:spMkLst>
        </pc:spChg>
        <pc:spChg chg="add del">
          <ac:chgData name="Not M_ur_t_ada" userId="555160e609be70ba" providerId="LiveId" clId="{5E34445E-F626-4FC6-95B8-682A5122E9BD}" dt="2024-04-24T21:33:42.731" v="155" actId="22"/>
          <ac:spMkLst>
            <pc:docMk/>
            <pc:sldMk cId="3548273729" sldId="261"/>
            <ac:spMk id="5" creationId="{6EA20ED6-7624-46EC-8F30-45456690B5BB}"/>
          </ac:spMkLst>
        </pc:spChg>
      </pc:sldChg>
      <pc:sldChg chg="addSp delSp modSp add mod modAnim">
        <pc:chgData name="Not M_ur_t_ada" userId="555160e609be70ba" providerId="LiveId" clId="{5E34445E-F626-4FC6-95B8-682A5122E9BD}" dt="2024-04-24T21:38:07.194" v="201" actId="22"/>
        <pc:sldMkLst>
          <pc:docMk/>
          <pc:sldMk cId="1671595434" sldId="262"/>
        </pc:sldMkLst>
        <pc:spChg chg="mod">
          <ac:chgData name="Not M_ur_t_ada" userId="555160e609be70ba" providerId="LiveId" clId="{5E34445E-F626-4FC6-95B8-682A5122E9BD}" dt="2024-04-24T01:23:29.283" v="35" actId="12"/>
          <ac:spMkLst>
            <pc:docMk/>
            <pc:sldMk cId="1671595434" sldId="262"/>
            <ac:spMk id="3" creationId="{7CF0C4B2-22D1-4042-B182-8BC8441A6BBB}"/>
          </ac:spMkLst>
        </pc:spChg>
        <pc:spChg chg="add del">
          <ac:chgData name="Not M_ur_t_ada" userId="555160e609be70ba" providerId="LiveId" clId="{5E34445E-F626-4FC6-95B8-682A5122E9BD}" dt="2024-04-24T21:38:07.194" v="201" actId="22"/>
          <ac:spMkLst>
            <pc:docMk/>
            <pc:sldMk cId="1671595434" sldId="262"/>
            <ac:spMk id="5" creationId="{28E89C2D-3E82-47D1-BD3C-264E6692A817}"/>
          </ac:spMkLst>
        </pc:spChg>
      </pc:sldChg>
      <pc:sldChg chg="modSp add modAnim">
        <pc:chgData name="Not M_ur_t_ada" userId="555160e609be70ba" providerId="LiveId" clId="{5E34445E-F626-4FC6-95B8-682A5122E9BD}" dt="2024-04-24T01:23:12.657" v="33" actId="12"/>
        <pc:sldMkLst>
          <pc:docMk/>
          <pc:sldMk cId="885695522" sldId="263"/>
        </pc:sldMkLst>
        <pc:spChg chg="mod">
          <ac:chgData name="Not M_ur_t_ada" userId="555160e609be70ba" providerId="LiveId" clId="{5E34445E-F626-4FC6-95B8-682A5122E9BD}" dt="2024-04-24T01:23:12.657" v="33" actId="12"/>
          <ac:spMkLst>
            <pc:docMk/>
            <pc:sldMk cId="885695522" sldId="263"/>
            <ac:spMk id="3" creationId="{7CF0C4B2-22D1-4042-B182-8BC8441A6BBB}"/>
          </ac:spMkLst>
        </pc:spChg>
      </pc:sldChg>
      <pc:sldChg chg="ord">
        <pc:chgData name="Not M_ur_t_ada" userId="555160e609be70ba" providerId="LiveId" clId="{5E34445E-F626-4FC6-95B8-682A5122E9BD}" dt="2024-04-24T21:33:26.499" v="153"/>
        <pc:sldMkLst>
          <pc:docMk/>
          <pc:sldMk cId="816880532" sldId="264"/>
        </pc:sldMkLst>
      </pc:sldChg>
      <pc:sldChg chg="modSp mod modAnim">
        <pc:chgData name="Not M_ur_t_ada" userId="555160e609be70ba" providerId="LiveId" clId="{5E34445E-F626-4FC6-95B8-682A5122E9BD}" dt="2024-04-24T21:25:18.454" v="149" actId="403"/>
        <pc:sldMkLst>
          <pc:docMk/>
          <pc:sldMk cId="3479779939" sldId="265"/>
        </pc:sldMkLst>
        <pc:spChg chg="mod">
          <ac:chgData name="Not M_ur_t_ada" userId="555160e609be70ba" providerId="LiveId" clId="{5E34445E-F626-4FC6-95B8-682A5122E9BD}" dt="2024-04-24T21:25:18.454" v="149" actId="403"/>
          <ac:spMkLst>
            <pc:docMk/>
            <pc:sldMk cId="3479779939" sldId="265"/>
            <ac:spMk id="3" creationId="{7CF0C4B2-22D1-4042-B182-8BC8441A6BBB}"/>
          </ac:spMkLst>
        </pc:spChg>
      </pc:sldChg>
      <pc:sldChg chg="add">
        <pc:chgData name="Not M_ur_t_ada" userId="555160e609be70ba" providerId="LiveId" clId="{5E34445E-F626-4FC6-95B8-682A5122E9BD}" dt="2024-04-24T21:19:26.836" v="44"/>
        <pc:sldMkLst>
          <pc:docMk/>
          <pc:sldMk cId="2553933953" sldId="266"/>
        </pc:sldMkLst>
      </pc:sldChg>
      <pc:sldChg chg="modSp add mod modAnim">
        <pc:chgData name="Not M_ur_t_ada" userId="555160e609be70ba" providerId="LiveId" clId="{5E34445E-F626-4FC6-95B8-682A5122E9BD}" dt="2024-04-24T21:34:24.350" v="163" actId="20577"/>
        <pc:sldMkLst>
          <pc:docMk/>
          <pc:sldMk cId="2955154633" sldId="267"/>
        </pc:sldMkLst>
        <pc:spChg chg="mod">
          <ac:chgData name="Not M_ur_t_ada" userId="555160e609be70ba" providerId="LiveId" clId="{5E34445E-F626-4FC6-95B8-682A5122E9BD}" dt="2024-04-24T21:34:24.350" v="163" actId="20577"/>
          <ac:spMkLst>
            <pc:docMk/>
            <pc:sldMk cId="2955154633" sldId="267"/>
            <ac:spMk id="3" creationId="{7CF0C4B2-22D1-4042-B182-8BC8441A6BBB}"/>
          </ac:spMkLst>
        </pc:spChg>
      </pc:sldChg>
      <pc:sldChg chg="modSp add modAnim">
        <pc:chgData name="Not M_ur_t_ada" userId="555160e609be70ba" providerId="LiveId" clId="{5E34445E-F626-4FC6-95B8-682A5122E9BD}" dt="2024-04-24T21:35:14.546" v="171" actId="404"/>
        <pc:sldMkLst>
          <pc:docMk/>
          <pc:sldMk cId="2622364248" sldId="268"/>
        </pc:sldMkLst>
        <pc:spChg chg="mod">
          <ac:chgData name="Not M_ur_t_ada" userId="555160e609be70ba" providerId="LiveId" clId="{5E34445E-F626-4FC6-95B8-682A5122E9BD}" dt="2024-04-24T21:35:14.546" v="171" actId="404"/>
          <ac:spMkLst>
            <pc:docMk/>
            <pc:sldMk cId="2622364248" sldId="268"/>
            <ac:spMk id="3" creationId="{7CF0C4B2-22D1-4042-B182-8BC8441A6BBB}"/>
          </ac:spMkLst>
        </pc:spChg>
      </pc:sldChg>
      <pc:sldChg chg="modSp add del mod modAnim">
        <pc:chgData name="Not M_ur_t_ada" userId="555160e609be70ba" providerId="LiveId" clId="{5E34445E-F626-4FC6-95B8-682A5122E9BD}" dt="2024-04-24T21:42:27.238" v="246" actId="47"/>
        <pc:sldMkLst>
          <pc:docMk/>
          <pc:sldMk cId="502516323" sldId="269"/>
        </pc:sldMkLst>
        <pc:spChg chg="mod">
          <ac:chgData name="Not M_ur_t_ada" userId="555160e609be70ba" providerId="LiveId" clId="{5E34445E-F626-4FC6-95B8-682A5122E9BD}" dt="2024-04-24T21:36:46.677" v="198" actId="6549"/>
          <ac:spMkLst>
            <pc:docMk/>
            <pc:sldMk cId="502516323" sldId="269"/>
            <ac:spMk id="3" creationId="{7CF0C4B2-22D1-4042-B182-8BC8441A6BBB}"/>
          </ac:spMkLst>
        </pc:spChg>
      </pc:sldChg>
      <pc:sldChg chg="addSp modSp add mod modAnim">
        <pc:chgData name="Not M_ur_t_ada" userId="555160e609be70ba" providerId="LiveId" clId="{5E34445E-F626-4FC6-95B8-682A5122E9BD}" dt="2024-04-24T21:46:09.761" v="335" actId="14100"/>
        <pc:sldMkLst>
          <pc:docMk/>
          <pc:sldMk cId="1575266820" sldId="270"/>
        </pc:sldMkLst>
        <pc:spChg chg="add mod">
          <ac:chgData name="Not M_ur_t_ada" userId="555160e609be70ba" providerId="LiveId" clId="{5E34445E-F626-4FC6-95B8-682A5122E9BD}" dt="2024-04-24T21:46:09.761" v="335" actId="14100"/>
          <ac:spMkLst>
            <pc:docMk/>
            <pc:sldMk cId="1575266820" sldId="270"/>
            <ac:spMk id="4" creationId="{AE148D27-8037-4BA0-A7E6-EFD1559B572F}"/>
          </ac:spMkLst>
        </pc:spChg>
        <pc:spChg chg="mod">
          <ac:chgData name="Not M_ur_t_ada" userId="555160e609be70ba" providerId="LiveId" clId="{5E34445E-F626-4FC6-95B8-682A5122E9BD}" dt="2024-04-24T21:45:21.506" v="329" actId="13926"/>
          <ac:spMkLst>
            <pc:docMk/>
            <pc:sldMk cId="1575266820" sldId="270"/>
            <ac:spMk id="8" creationId="{84D62B37-CE95-4357-97E2-518F0C97753C}"/>
          </ac:spMkLst>
        </pc:spChg>
      </pc:sldChg>
      <pc:sldChg chg="addSp delSp modSp add del mod delAnim modAnim">
        <pc:chgData name="Not M_ur_t_ada" userId="555160e609be70ba" providerId="LiveId" clId="{5E34445E-F626-4FC6-95B8-682A5122E9BD}" dt="2024-04-24T21:42:42.730" v="247" actId="2696"/>
        <pc:sldMkLst>
          <pc:docMk/>
          <pc:sldMk cId="3509734851" sldId="270"/>
        </pc:sldMkLst>
        <pc:spChg chg="del mod">
          <ac:chgData name="Not M_ur_t_ada" userId="555160e609be70ba" providerId="LiveId" clId="{5E34445E-F626-4FC6-95B8-682A5122E9BD}" dt="2024-04-24T21:39:41.340" v="230" actId="21"/>
          <ac:spMkLst>
            <pc:docMk/>
            <pc:sldMk cId="3509734851" sldId="270"/>
            <ac:spMk id="3" creationId="{7CF0C4B2-22D1-4042-B182-8BC8441A6BBB}"/>
          </ac:spMkLst>
        </pc:spChg>
        <pc:spChg chg="del mod">
          <ac:chgData name="Not M_ur_t_ada" userId="555160e609be70ba" providerId="LiveId" clId="{5E34445E-F626-4FC6-95B8-682A5122E9BD}" dt="2024-04-24T21:39:55.269" v="234" actId="478"/>
          <ac:spMkLst>
            <pc:docMk/>
            <pc:sldMk cId="3509734851" sldId="270"/>
            <ac:spMk id="5" creationId="{EE9C32B5-457A-4E62-8D6B-DDFE6F66D7DB}"/>
          </ac:spMkLst>
        </pc:spChg>
        <pc:spChg chg="add del mod">
          <ac:chgData name="Not M_ur_t_ada" userId="555160e609be70ba" providerId="LiveId" clId="{5E34445E-F626-4FC6-95B8-682A5122E9BD}" dt="2024-04-24T21:39:50.616" v="233" actId="478"/>
          <ac:spMkLst>
            <pc:docMk/>
            <pc:sldMk cId="3509734851" sldId="270"/>
            <ac:spMk id="6" creationId="{D2AF7756-02F2-4A65-8974-96CED5CB49A0}"/>
          </ac:spMkLst>
        </pc:spChg>
        <pc:spChg chg="add del mod">
          <ac:chgData name="Not M_ur_t_ada" userId="555160e609be70ba" providerId="LiveId" clId="{5E34445E-F626-4FC6-95B8-682A5122E9BD}" dt="2024-04-24T21:39:48.266" v="232"/>
          <ac:spMkLst>
            <pc:docMk/>
            <pc:sldMk cId="3509734851" sldId="270"/>
            <ac:spMk id="7" creationId="{85BD9339-D840-4B5A-A216-EDE1032562BA}"/>
          </ac:spMkLst>
        </pc:spChg>
        <pc:spChg chg="add mod">
          <ac:chgData name="Not M_ur_t_ada" userId="555160e609be70ba" providerId="LiveId" clId="{5E34445E-F626-4FC6-95B8-682A5122E9BD}" dt="2024-04-24T21:40:19.288" v="240" actId="403"/>
          <ac:spMkLst>
            <pc:docMk/>
            <pc:sldMk cId="3509734851" sldId="270"/>
            <ac:spMk id="8" creationId="{84D62B37-CE95-4357-97E2-518F0C97753C}"/>
          </ac:spMkLst>
        </pc:spChg>
      </pc:sldChg>
      <pc:sldChg chg="addSp modSp add mod modAnim">
        <pc:chgData name="Not M_ur_t_ada" userId="555160e609be70ba" providerId="LiveId" clId="{5E34445E-F626-4FC6-95B8-682A5122E9BD}" dt="2024-04-25T04:18:28.772" v="443" actId="403"/>
        <pc:sldMkLst>
          <pc:docMk/>
          <pc:sldMk cId="2501375870" sldId="271"/>
        </pc:sldMkLst>
        <pc:spChg chg="mod">
          <ac:chgData name="Not M_ur_t_ada" userId="555160e609be70ba" providerId="LiveId" clId="{5E34445E-F626-4FC6-95B8-682A5122E9BD}" dt="2024-04-25T04:15:43.714" v="389" actId="14100"/>
          <ac:spMkLst>
            <pc:docMk/>
            <pc:sldMk cId="2501375870" sldId="271"/>
            <ac:spMk id="3" creationId="{7CF0C4B2-22D1-4042-B182-8BC8441A6BBB}"/>
          </ac:spMkLst>
        </pc:spChg>
        <pc:spChg chg="add mod">
          <ac:chgData name="Not M_ur_t_ada" userId="555160e609be70ba" providerId="LiveId" clId="{5E34445E-F626-4FC6-95B8-682A5122E9BD}" dt="2024-04-25T04:18:28.772" v="443" actId="403"/>
          <ac:spMkLst>
            <pc:docMk/>
            <pc:sldMk cId="2501375870" sldId="271"/>
            <ac:spMk id="4" creationId="{C767F92A-67AF-470E-AD71-A56DCCB7E696}"/>
          </ac:spMkLst>
        </pc:spChg>
      </pc:sldChg>
      <pc:sldChg chg="addSp delSp modSp new mod">
        <pc:chgData name="Not M_ur_t_ada" userId="555160e609be70ba" providerId="LiveId" clId="{5E34445E-F626-4FC6-95B8-682A5122E9BD}" dt="2024-04-24T21:50:23.658" v="364" actId="14100"/>
        <pc:sldMkLst>
          <pc:docMk/>
          <pc:sldMk cId="3839186194" sldId="272"/>
        </pc:sldMkLst>
        <pc:spChg chg="del">
          <ac:chgData name="Not M_ur_t_ada" userId="555160e609be70ba" providerId="LiveId" clId="{5E34445E-F626-4FC6-95B8-682A5122E9BD}" dt="2024-04-24T21:48:43.352" v="354" actId="478"/>
          <ac:spMkLst>
            <pc:docMk/>
            <pc:sldMk cId="3839186194" sldId="272"/>
            <ac:spMk id="2" creationId="{E2D6D092-B533-41BE-8F7E-2BB20AF81F7D}"/>
          </ac:spMkLst>
        </pc:spChg>
        <pc:spChg chg="del">
          <ac:chgData name="Not M_ur_t_ada" userId="555160e609be70ba" providerId="LiveId" clId="{5E34445E-F626-4FC6-95B8-682A5122E9BD}" dt="2024-04-24T21:48:45.846" v="355" actId="478"/>
          <ac:spMkLst>
            <pc:docMk/>
            <pc:sldMk cId="3839186194" sldId="272"/>
            <ac:spMk id="3" creationId="{79850131-6196-45D7-996E-F1DF74D55E71}"/>
          </ac:spMkLst>
        </pc:spChg>
        <pc:picChg chg="add del mod">
          <ac:chgData name="Not M_ur_t_ada" userId="555160e609be70ba" providerId="LiveId" clId="{5E34445E-F626-4FC6-95B8-682A5122E9BD}" dt="2024-04-24T21:50:01.670" v="361" actId="931"/>
          <ac:picMkLst>
            <pc:docMk/>
            <pc:sldMk cId="3839186194" sldId="272"/>
            <ac:picMk id="5" creationId="{75B12B64-C5E2-40CB-853C-F093FA97550B}"/>
          </ac:picMkLst>
        </pc:picChg>
        <pc:picChg chg="add mod">
          <ac:chgData name="Not M_ur_t_ada" userId="555160e609be70ba" providerId="LiveId" clId="{5E34445E-F626-4FC6-95B8-682A5122E9BD}" dt="2024-04-24T21:50:23.658" v="364" actId="14100"/>
          <ac:picMkLst>
            <pc:docMk/>
            <pc:sldMk cId="3839186194" sldId="272"/>
            <ac:picMk id="7" creationId="{FD36864F-BE69-4106-B416-BCA54EB243CA}"/>
          </ac:picMkLst>
        </pc:picChg>
      </pc:sldChg>
      <pc:sldChg chg="modSp add">
        <pc:chgData name="Not M_ur_t_ada" userId="555160e609be70ba" providerId="LiveId" clId="{5E34445E-F626-4FC6-95B8-682A5122E9BD}" dt="2024-04-25T04:22:00.841" v="574" actId="20577"/>
        <pc:sldMkLst>
          <pc:docMk/>
          <pc:sldMk cId="3322135863" sldId="273"/>
        </pc:sldMkLst>
        <pc:spChg chg="mod">
          <ac:chgData name="Not M_ur_t_ada" userId="555160e609be70ba" providerId="LiveId" clId="{5E34445E-F626-4FC6-95B8-682A5122E9BD}" dt="2024-04-25T04:22:00.841" v="574" actId="20577"/>
          <ac:spMkLst>
            <pc:docMk/>
            <pc:sldMk cId="3322135863" sldId="273"/>
            <ac:spMk id="3" creationId="{7CF0C4B2-22D1-4042-B182-8BC8441A6BBB}"/>
          </ac:spMkLst>
        </pc:spChg>
      </pc:sldChg>
      <pc:sldChg chg="delSp modSp add mod delAnim modAnim">
        <pc:chgData name="Not M_ur_t_ada" userId="555160e609be70ba" providerId="LiveId" clId="{5E34445E-F626-4FC6-95B8-682A5122E9BD}" dt="2024-04-25T04:24:17.855" v="668" actId="13926"/>
        <pc:sldMkLst>
          <pc:docMk/>
          <pc:sldMk cId="3641328886" sldId="274"/>
        </pc:sldMkLst>
        <pc:spChg chg="del">
          <ac:chgData name="Not M_ur_t_ada" userId="555160e609be70ba" providerId="LiveId" clId="{5E34445E-F626-4FC6-95B8-682A5122E9BD}" dt="2024-04-25T04:23:57.266" v="664" actId="478"/>
          <ac:spMkLst>
            <pc:docMk/>
            <pc:sldMk cId="3641328886" sldId="274"/>
            <ac:spMk id="4" creationId="{AE148D27-8037-4BA0-A7E6-EFD1559B572F}"/>
          </ac:spMkLst>
        </pc:spChg>
        <pc:spChg chg="mod">
          <ac:chgData name="Not M_ur_t_ada" userId="555160e609be70ba" providerId="LiveId" clId="{5E34445E-F626-4FC6-95B8-682A5122E9BD}" dt="2024-04-25T04:24:17.855" v="668" actId="13926"/>
          <ac:spMkLst>
            <pc:docMk/>
            <pc:sldMk cId="3641328886" sldId="274"/>
            <ac:spMk id="8" creationId="{84D62B37-CE95-4357-97E2-518F0C97753C}"/>
          </ac:spMkLst>
        </pc:spChg>
      </pc:sldChg>
    </pc:docChg>
  </pc:docChgLst>
  <pc:docChgLst>
    <pc:chgData name="Not M_ur_t_ada" userId="555160e609be70ba" providerId="LiveId" clId="{D4C8C355-CBCB-4E80-B5FB-1354329481EF}"/>
    <pc:docChg chg="undo custSel addSld modSld">
      <pc:chgData name="Not M_ur_t_ada" userId="555160e609be70ba" providerId="LiveId" clId="{D4C8C355-CBCB-4E80-B5FB-1354329481EF}" dt="2024-04-25T06:35:21.590" v="218" actId="20577"/>
      <pc:docMkLst>
        <pc:docMk/>
      </pc:docMkLst>
      <pc:sldChg chg="modSp">
        <pc:chgData name="Not M_ur_t_ada" userId="555160e609be70ba" providerId="LiveId" clId="{D4C8C355-CBCB-4E80-B5FB-1354329481EF}" dt="2024-04-25T06:35:21.590" v="218" actId="20577"/>
        <pc:sldMkLst>
          <pc:docMk/>
          <pc:sldMk cId="4210935714" sldId="257"/>
        </pc:sldMkLst>
        <pc:spChg chg="mod">
          <ac:chgData name="Not M_ur_t_ada" userId="555160e609be70ba" providerId="LiveId" clId="{D4C8C355-CBCB-4E80-B5FB-1354329481EF}" dt="2024-04-25T06:35:21.590" v="218" actId="20577"/>
          <ac:spMkLst>
            <pc:docMk/>
            <pc:sldMk cId="4210935714" sldId="257"/>
            <ac:spMk id="3" creationId="{7CF0C4B2-22D1-4042-B182-8BC8441A6BBB}"/>
          </ac:spMkLst>
        </pc:spChg>
      </pc:sldChg>
      <pc:sldChg chg="modSp">
        <pc:chgData name="Not M_ur_t_ada" userId="555160e609be70ba" providerId="LiveId" clId="{D4C8C355-CBCB-4E80-B5FB-1354329481EF}" dt="2024-04-25T05:05:53.830" v="13" actId="20577"/>
        <pc:sldMkLst>
          <pc:docMk/>
          <pc:sldMk cId="2622364248" sldId="268"/>
        </pc:sldMkLst>
        <pc:spChg chg="mod">
          <ac:chgData name="Not M_ur_t_ada" userId="555160e609be70ba" providerId="LiveId" clId="{D4C8C355-CBCB-4E80-B5FB-1354329481EF}" dt="2024-04-25T05:05:53.830" v="13" actId="20577"/>
          <ac:spMkLst>
            <pc:docMk/>
            <pc:sldMk cId="2622364248" sldId="268"/>
            <ac:spMk id="3" creationId="{7CF0C4B2-22D1-4042-B182-8BC8441A6BBB}"/>
          </ac:spMkLst>
        </pc:spChg>
      </pc:sldChg>
      <pc:sldChg chg="modSp mod modAnim">
        <pc:chgData name="Not M_ur_t_ada" userId="555160e609be70ba" providerId="LiveId" clId="{D4C8C355-CBCB-4E80-B5FB-1354329481EF}" dt="2024-04-25T06:32:00.961" v="192" actId="404"/>
        <pc:sldMkLst>
          <pc:docMk/>
          <pc:sldMk cId="2501375870" sldId="271"/>
        </pc:sldMkLst>
        <pc:spChg chg="mod">
          <ac:chgData name="Not M_ur_t_ada" userId="555160e609be70ba" providerId="LiveId" clId="{D4C8C355-CBCB-4E80-B5FB-1354329481EF}" dt="2024-04-25T06:30:46.581" v="30" actId="6549"/>
          <ac:spMkLst>
            <pc:docMk/>
            <pc:sldMk cId="2501375870" sldId="271"/>
            <ac:spMk id="3" creationId="{7CF0C4B2-22D1-4042-B182-8BC8441A6BBB}"/>
          </ac:spMkLst>
        </pc:spChg>
        <pc:spChg chg="mod">
          <ac:chgData name="Not M_ur_t_ada" userId="555160e609be70ba" providerId="LiveId" clId="{D4C8C355-CBCB-4E80-B5FB-1354329481EF}" dt="2024-04-25T06:32:00.961" v="192" actId="404"/>
          <ac:spMkLst>
            <pc:docMk/>
            <pc:sldMk cId="2501375870" sldId="271"/>
            <ac:spMk id="4" creationId="{C767F92A-67AF-470E-AD71-A56DCCB7E696}"/>
          </ac:spMkLst>
        </pc:spChg>
      </pc:sldChg>
      <pc:sldChg chg="modSp">
        <pc:chgData name="Not M_ur_t_ada" userId="555160e609be70ba" providerId="LiveId" clId="{D4C8C355-CBCB-4E80-B5FB-1354329481EF}" dt="2024-04-25T05:05:16.290" v="6" actId="6549"/>
        <pc:sldMkLst>
          <pc:docMk/>
          <pc:sldMk cId="3322135863" sldId="273"/>
        </pc:sldMkLst>
        <pc:spChg chg="mod">
          <ac:chgData name="Not M_ur_t_ada" userId="555160e609be70ba" providerId="LiveId" clId="{D4C8C355-CBCB-4E80-B5FB-1354329481EF}" dt="2024-04-25T05:05:16.290" v="6" actId="6549"/>
          <ac:spMkLst>
            <pc:docMk/>
            <pc:sldMk cId="3322135863" sldId="273"/>
            <ac:spMk id="3" creationId="{7CF0C4B2-22D1-4042-B182-8BC8441A6BBB}"/>
          </ac:spMkLst>
        </pc:spChg>
      </pc:sldChg>
      <pc:sldChg chg="add">
        <pc:chgData name="Not M_ur_t_ada" userId="555160e609be70ba" providerId="LiveId" clId="{D4C8C355-CBCB-4E80-B5FB-1354329481EF}" dt="2024-04-25T06:29:14.777" v="14"/>
        <pc:sldMkLst>
          <pc:docMk/>
          <pc:sldMk cId="712290269" sldId="275"/>
        </pc:sldMkLst>
      </pc:sldChg>
      <pc:sldChg chg="addSp delSp modSp add mod delAnim">
        <pc:chgData name="Not M_ur_t_ada" userId="555160e609be70ba" providerId="LiveId" clId="{D4C8C355-CBCB-4E80-B5FB-1354329481EF}" dt="2024-04-25T06:34:13.023" v="203" actId="931"/>
        <pc:sldMkLst>
          <pc:docMk/>
          <pc:sldMk cId="2339788514" sldId="276"/>
        </pc:sldMkLst>
        <pc:spChg chg="del">
          <ac:chgData name="Not M_ur_t_ada" userId="555160e609be70ba" providerId="LiveId" clId="{D4C8C355-CBCB-4E80-B5FB-1354329481EF}" dt="2024-04-25T06:32:36.493" v="194" actId="478"/>
          <ac:spMkLst>
            <pc:docMk/>
            <pc:sldMk cId="2339788514" sldId="276"/>
            <ac:spMk id="2" creationId="{3E5A7092-1687-44EA-8FA8-D61A4721B0C3}"/>
          </ac:spMkLst>
        </pc:spChg>
        <pc:spChg chg="del">
          <ac:chgData name="Not M_ur_t_ada" userId="555160e609be70ba" providerId="LiveId" clId="{D4C8C355-CBCB-4E80-B5FB-1354329481EF}" dt="2024-04-25T06:32:44.100" v="196" actId="478"/>
          <ac:spMkLst>
            <pc:docMk/>
            <pc:sldMk cId="2339788514" sldId="276"/>
            <ac:spMk id="3" creationId="{7CF0C4B2-22D1-4042-B182-8BC8441A6BBB}"/>
          </ac:spMkLst>
        </pc:spChg>
        <pc:spChg chg="del">
          <ac:chgData name="Not M_ur_t_ada" userId="555160e609be70ba" providerId="LiveId" clId="{D4C8C355-CBCB-4E80-B5FB-1354329481EF}" dt="2024-04-25T06:32:49.440" v="198" actId="478"/>
          <ac:spMkLst>
            <pc:docMk/>
            <pc:sldMk cId="2339788514" sldId="276"/>
            <ac:spMk id="4" creationId="{C767F92A-67AF-470E-AD71-A56DCCB7E696}"/>
          </ac:spMkLst>
        </pc:spChg>
        <pc:spChg chg="add del mod">
          <ac:chgData name="Not M_ur_t_ada" userId="555160e609be70ba" providerId="LiveId" clId="{D4C8C355-CBCB-4E80-B5FB-1354329481EF}" dt="2024-04-25T06:32:40.660" v="195" actId="478"/>
          <ac:spMkLst>
            <pc:docMk/>
            <pc:sldMk cId="2339788514" sldId="276"/>
            <ac:spMk id="6" creationId="{AB2605B7-D25E-425F-B88C-A15E92345C64}"/>
          </ac:spMkLst>
        </pc:spChg>
        <pc:spChg chg="add del mod">
          <ac:chgData name="Not M_ur_t_ada" userId="555160e609be70ba" providerId="LiveId" clId="{D4C8C355-CBCB-4E80-B5FB-1354329481EF}" dt="2024-04-25T06:32:45.828" v="197" actId="478"/>
          <ac:spMkLst>
            <pc:docMk/>
            <pc:sldMk cId="2339788514" sldId="276"/>
            <ac:spMk id="8" creationId="{0A3DE7DE-7261-4885-AA45-DD2B32549176}"/>
          </ac:spMkLst>
        </pc:spChg>
        <pc:picChg chg="add del mod">
          <ac:chgData name="Not M_ur_t_ada" userId="555160e609be70ba" providerId="LiveId" clId="{D4C8C355-CBCB-4E80-B5FB-1354329481EF}" dt="2024-04-25T06:33:46.592" v="202" actId="478"/>
          <ac:picMkLst>
            <pc:docMk/>
            <pc:sldMk cId="2339788514" sldId="276"/>
            <ac:picMk id="10" creationId="{9D18E780-4A9C-47BF-9797-CC00E79629B7}"/>
          </ac:picMkLst>
        </pc:picChg>
        <pc:picChg chg="add mod">
          <ac:chgData name="Not M_ur_t_ada" userId="555160e609be70ba" providerId="LiveId" clId="{D4C8C355-CBCB-4E80-B5FB-1354329481EF}" dt="2024-04-25T06:34:13.023" v="203" actId="931"/>
          <ac:picMkLst>
            <pc:docMk/>
            <pc:sldMk cId="2339788514" sldId="276"/>
            <ac:picMk id="12" creationId="{AE9D46B4-2D91-4D60-97D5-8AF8AFC04F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F1F5D-AD0C-4A00-A98A-B69B9B697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1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العمل لأكساب الطائفة حقوقاً ليست لها  </a:t>
            </a:r>
            <a:r>
              <a:rPr lang="ar-IQ" sz="7200" b="1" dirty="0">
                <a:highlight>
                  <a:srgbClr val="800080"/>
                </a:highlight>
              </a:rPr>
              <a:t>... !</a:t>
            </a:r>
            <a:endParaRPr lang="en-US" sz="7200" b="1" dirty="0">
              <a:highlight>
                <a:srgbClr val="80008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9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6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SA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قديم الولاء ل</a:t>
            </a:r>
            <a:r>
              <a:rPr lang="ar-IQ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SA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طائف</a:t>
            </a:r>
            <a:r>
              <a:rPr lang="ar-IQ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ة </a:t>
            </a:r>
            <a:r>
              <a:rPr lang="ar-SA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على الولاء للوطن والدولة والقانون</a:t>
            </a:r>
            <a:r>
              <a:rPr lang="ar-IQ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!</a:t>
            </a:r>
          </a:p>
        </p:txBody>
      </p:sp>
    </p:spTree>
    <p:extLst>
      <p:ext uri="{BB962C8B-B14F-4D97-AF65-F5344CB8AC3E}">
        <p14:creationId xmlns:p14="http://schemas.microsoft.com/office/powerpoint/2010/main" val="35482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SA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حول النظام من الدولة الى القبيلة لتحقيق مصالح خاصة وجزئية بدلاً من المصالح العامة والكلية</a:t>
            </a:r>
            <a:r>
              <a:rPr lang="ar-IQ" sz="66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!</a:t>
            </a:r>
          </a:p>
        </p:txBody>
      </p:sp>
    </p:spTree>
    <p:extLst>
      <p:ext uri="{BB962C8B-B14F-4D97-AF65-F5344CB8AC3E}">
        <p14:creationId xmlns:p14="http://schemas.microsoft.com/office/powerpoint/2010/main" val="29551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الالتفاف على </a:t>
            </a:r>
            <a:r>
              <a:rPr lang="ar-IQ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مفاهيم</a:t>
            </a:r>
            <a:r>
              <a:rPr lang="ar-SA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المساواة وتكافؤ الفرص </a:t>
            </a:r>
            <a:r>
              <a:rPr lang="ar-IQ" sz="6600" b="1" dirty="0">
                <a:highlight>
                  <a:srgbClr val="800080"/>
                </a:highlight>
              </a:rPr>
              <a:t>... !</a:t>
            </a:r>
            <a:endParaRPr lang="en-US" sz="6600" b="1" dirty="0">
              <a:highlight>
                <a:srgbClr val="80008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D62B37-CE95-4357-97E2-518F0C97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102" y="2142067"/>
            <a:ext cx="3938124" cy="3649133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72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السلام</a:t>
            </a:r>
            <a:r>
              <a:rPr lang="ar-IQ" sz="72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7200" b="1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التعايش</a:t>
            </a:r>
            <a:r>
              <a:rPr lang="ar-IQ" sz="7200" b="1" dirty="0"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التسامح.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148D27-8037-4BA0-A7E6-EFD1559B572F}"/>
              </a:ext>
            </a:extLst>
          </p:cNvPr>
          <p:cNvSpPr txBox="1">
            <a:spLocks/>
          </p:cNvSpPr>
          <p:nvPr/>
        </p:nvSpPr>
        <p:spPr>
          <a:xfrm>
            <a:off x="858129" y="2142067"/>
            <a:ext cx="5444191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>
              <a:buFont typeface="Wingdings" panose="05000000000000000000" pitchFamily="2" charset="2"/>
              <a:buChar char="v"/>
            </a:pPr>
            <a:r>
              <a:rPr lang="ar-IQ" sz="6000" b="1" dirty="0">
                <a:highlight>
                  <a:srgbClr val="00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التعاون.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6000" b="1" dirty="0"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غياب الصر</a:t>
            </a:r>
            <a:r>
              <a:rPr lang="ar-IQ" sz="6000" b="1" dirty="0">
                <a:highlight>
                  <a:srgbClr val="FF00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اعات.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IQ" sz="60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نشر </a:t>
            </a:r>
            <a:r>
              <a:rPr lang="ar-SA" sz="60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روح التفاهم</a:t>
            </a:r>
            <a:endParaRPr lang="ar-IQ" sz="6000" b="1" dirty="0">
              <a:highlight>
                <a:srgbClr val="00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286933"/>
          </a:xfrm>
        </p:spPr>
        <p:txBody>
          <a:bodyPr>
            <a:normAutofit fontScale="92500"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61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روي عن الامام الصادق (عليه السلام)</a:t>
            </a:r>
            <a:endParaRPr lang="ar-IQ" sz="6000" b="1" dirty="0"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7F92A-67AF-470E-AD71-A56DCCB7E696}"/>
              </a:ext>
            </a:extLst>
          </p:cNvPr>
          <p:cNvSpPr txBox="1">
            <a:spLocks/>
          </p:cNvSpPr>
          <p:nvPr/>
        </p:nvSpPr>
        <p:spPr>
          <a:xfrm>
            <a:off x="685801" y="3629464"/>
            <a:ext cx="10131425" cy="2349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IQ" sz="60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إنا لنحب من كان عاقلاً عالماً فهماً فقيهاً حليماً مدارياً صبوراً صدوقاً وفياً</a:t>
            </a:r>
            <a:endParaRPr lang="en-US" sz="5400" b="1" dirty="0"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13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9D46B4-2D91-4D60-97D5-8AF8AFC04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90" y="413916"/>
            <a:ext cx="5687219" cy="60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88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286933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60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الحج</a:t>
            </a:r>
            <a:r>
              <a:rPr lang="ar-IQ" sz="60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60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مؤتمر التعايش والوحدة</a:t>
            </a:r>
            <a:r>
              <a:rPr lang="ar-IQ" sz="60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67F92A-67AF-470E-AD71-A56DCCB7E696}"/>
              </a:ext>
            </a:extLst>
          </p:cNvPr>
          <p:cNvSpPr txBox="1">
            <a:spLocks/>
          </p:cNvSpPr>
          <p:nvPr/>
        </p:nvSpPr>
        <p:spPr>
          <a:xfrm>
            <a:off x="685801" y="3629464"/>
            <a:ext cx="10131425" cy="2349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ar-SA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وضع الله</a:t>
            </a:r>
            <a:r>
              <a:rPr lang="ar-IQ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سبحانه و</a:t>
            </a:r>
            <a:r>
              <a:rPr lang="ar-SA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تعالى </a:t>
            </a:r>
            <a:r>
              <a:rPr lang="ar-IQ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الحج </a:t>
            </a:r>
            <a:r>
              <a:rPr lang="ar-SA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تشريعاً مباركاً له الدور الاكبر في التعايش والوحدة بين البشرية كافة.</a:t>
            </a:r>
            <a:r>
              <a:rPr lang="ar-IQ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 فمثلاً </a:t>
            </a:r>
            <a:r>
              <a:rPr lang="ar-SA" sz="32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ان تخلّي الحاج عن ملابسه المعتادة للإحرام ، وارتداء قطعتين من القماش الابيض الخالي من المخيط ، يمثل أبرز صورة وأروع صورة للتعايش ، ونبذ التمييز بين الناس ، سواءً من الناحية القومية او الاجتماعية</a:t>
            </a:r>
            <a:r>
              <a:rPr lang="ar-SA" sz="28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+mj-cs"/>
              </a:rPr>
              <a:t>.</a:t>
            </a:r>
            <a:endParaRPr lang="en-US" sz="2800" b="1" dirty="0"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229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قصص عالقة في الذكرة ... مؤلمة ... مشرفة ... دروس ... صمود ... شموخ ... الخ</a:t>
            </a:r>
            <a:endParaRPr lang="en-US" sz="6600" b="1" dirty="0">
              <a:highlight>
                <a:srgbClr val="80008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D62B37-CE95-4357-97E2-518F0C977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FF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كم انت عظيم يا عراق.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IQ" sz="7200" b="1" dirty="0">
                <a:highlight>
                  <a:srgbClr val="0000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كم انت كبير يا شعب العراق.</a:t>
            </a:r>
          </a:p>
        </p:txBody>
      </p:sp>
    </p:spTree>
    <p:extLst>
      <p:ext uri="{BB962C8B-B14F-4D97-AF65-F5344CB8AC3E}">
        <p14:creationId xmlns:p14="http://schemas.microsoft.com/office/powerpoint/2010/main" val="364132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ü"/>
            </a:pPr>
            <a:r>
              <a:rPr lang="ar-IQ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أتي هذ</a:t>
            </a:r>
            <a:r>
              <a:rPr lang="ar-IQ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 الورشة 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ضمن سلسلة نشاطات وحدة الارشاد النفسي والتوجيه التربوي ووحدة التعليم المستمر في الكلية تنفيذاً </a:t>
            </a:r>
            <a:r>
              <a:rPr lang="ar-IQ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توجيهات الوزارة والجامعة </a:t>
            </a:r>
            <a:r>
              <a:rPr lang="ar-IQ" sz="44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وعمادة الكلية </a:t>
            </a:r>
            <a:r>
              <a:rPr lang="ar-SA" sz="44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بشأن </a:t>
            </a:r>
            <a:r>
              <a:rPr lang="ar-IQ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توعية لنبذ الطائفية والتطرف والعنصرية</a:t>
            </a:r>
            <a:r>
              <a:rPr lang="ar-IQ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ar-SA" sz="4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3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36864F-BE69-4106-B416-BCA54EB24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609"/>
            <a:ext cx="12213647" cy="65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8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rtl="1">
              <a:buFont typeface="Wingdings" panose="05000000000000000000" pitchFamily="2" charset="2"/>
              <a:buChar char="v"/>
            </a:pP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ألاهداف  : -</a:t>
            </a:r>
            <a:endParaRPr lang="en-US" sz="4400" b="1" dirty="0">
              <a:highlight>
                <a:srgbClr val="8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 algn="just" rtl="1">
              <a:buFont typeface="Wingdings" panose="05000000000000000000" pitchFamily="2" charset="2"/>
              <a:buChar char="q"/>
            </a:pP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تعزيز الدور الريادي للجامعة في تحصين المجتمع.</a:t>
            </a:r>
          </a:p>
          <a:p>
            <a:pPr marL="571500" lvl="0" indent="-571500" algn="just" rtl="1">
              <a:buFont typeface="Wingdings" panose="05000000000000000000" pitchFamily="2" charset="2"/>
              <a:buChar char="q"/>
            </a:pP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ترسيخ الوحدة الوطنية.</a:t>
            </a:r>
            <a:endParaRPr lang="en-US" sz="4400" b="1" dirty="0">
              <a:highlight>
                <a:srgbClr val="8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rtl="1">
              <a:buFont typeface="Wingdings" panose="05000000000000000000" pitchFamily="2" charset="2"/>
              <a:buChar char="q"/>
            </a:pP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نشر التعايش والتسامح.</a:t>
            </a:r>
          </a:p>
          <a:p>
            <a:pPr marL="571500" indent="-571500" algn="just" rtl="1">
              <a:buFont typeface="Wingdings" panose="05000000000000000000" pitchFamily="2" charset="2"/>
              <a:buChar char="q"/>
            </a:pP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نبذ والتطرف والعنصرية</a:t>
            </a:r>
            <a:endParaRPr lang="en-US" sz="4400" b="1" dirty="0">
              <a:highlight>
                <a:srgbClr val="8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الطائفية تعني الانغلاق والتعصب لم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 </a:t>
            </a: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تعتبره الحقيقة ، ومن ثم رفض الآخر ، والسعي الى القضاء عليه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، </a:t>
            </a: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هي و</a:t>
            </a: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سيلة فاعلة لتفتيت الأنظمة والدول والشعوب عن طريق تمكين 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لتقاتل 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بين الطوائف المختلفة أو </a:t>
            </a:r>
            <a:r>
              <a:rPr lang="ar-SA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فيما بين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الطائفة الواحدة ...  !</a:t>
            </a:r>
            <a:endParaRPr lang="en-US" sz="4400" b="1" dirty="0">
              <a:highlight>
                <a:srgbClr val="8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7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Ø"/>
            </a:pP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كيف تنشأ الطائفية ؟</a:t>
            </a:r>
            <a:endParaRPr lang="en-US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الطائفية إستراتيجية مرتبطة بوجود نخب طائفية</a:t>
            </a:r>
            <a:r>
              <a:rPr lang="en-US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تتبنى </a:t>
            </a:r>
            <a:r>
              <a:rPr lang="ar-IQ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لمفاهيم الطائفية </a:t>
            </a:r>
            <a:r>
              <a:rPr lang="ar-IQ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متبوعة ب</a:t>
            </a:r>
            <a:r>
              <a:rPr lang="ar-SA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تعبئة الجماهير بهذه المفاهيم </a:t>
            </a:r>
            <a:r>
              <a:rPr lang="ar-IQ" sz="4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!</a:t>
            </a:r>
            <a:endParaRPr lang="ar-SA" sz="4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4400" b="1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ورشة العمل هي </a:t>
            </a:r>
            <a:r>
              <a:rPr lang="ar-IQ" sz="44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عبارة عن اجتماع أو لقاء يتمّ بين مجموعة من الأفراد ، ويكون في مجال محدّد ، ويتمّ فيها تبادل الآراء ، والخبرات ، والمعلومات  ، والاقتراحات ، والوصول إلى نتائج وتوصيات  ...  !</a:t>
            </a:r>
            <a:endParaRPr lang="en-US" sz="4400" b="1" dirty="0">
              <a:highlight>
                <a:srgbClr val="8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3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54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الانتماء إلى طائفة</a:t>
            </a:r>
            <a:r>
              <a:rPr lang="ar-IQ" sz="5400" b="1" dirty="0">
                <a:highlight>
                  <a:srgbClr val="0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أو مذهب أو فرقة ...  !</a:t>
            </a:r>
          </a:p>
        </p:txBody>
      </p:sp>
    </p:spTree>
    <p:extLst>
      <p:ext uri="{BB962C8B-B14F-4D97-AF65-F5344CB8AC3E}">
        <p14:creationId xmlns:p14="http://schemas.microsoft.com/office/powerpoint/2010/main" val="38957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IQ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العمل لتحسين أوضاع الطائفة ، دون ال</a:t>
            </a:r>
            <a:r>
              <a:rPr lang="ar-SA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إضرار بحق الآخرين</a:t>
            </a:r>
            <a:r>
              <a:rPr lang="ar-IQ" sz="6600" b="1" dirty="0">
                <a:highlight>
                  <a:srgbClr val="8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… </a:t>
            </a:r>
            <a:r>
              <a:rPr lang="ar-IQ" sz="6600" b="1" dirty="0">
                <a:highlight>
                  <a:srgbClr val="80008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!</a:t>
            </a:r>
            <a:endParaRPr lang="en-US" sz="6600" b="1" dirty="0">
              <a:highlight>
                <a:srgbClr val="80008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A7092-1687-44EA-8FA8-D61A4721B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IQ" sz="6000" b="1" dirty="0">
                <a:solidFill>
                  <a:srgbClr val="FFFF00"/>
                </a:solidFill>
              </a:rPr>
              <a:t>الطائفية فتنة ... الحاضر والمستقبل 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0C4B2-22D1-4042-B182-8BC8441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6000" b="1" dirty="0">
                <a:highlight>
                  <a:srgbClr val="000080"/>
                </a:highlight>
              </a:rPr>
              <a:t>رفض </a:t>
            </a:r>
            <a:r>
              <a:rPr lang="ar-IQ" sz="6000" b="1" dirty="0">
                <a:highlight>
                  <a:srgbClr val="000080"/>
                </a:highlight>
              </a:rPr>
              <a:t>ا</a:t>
            </a:r>
            <a:r>
              <a:rPr lang="ar-SA" sz="6000" b="1" dirty="0">
                <a:highlight>
                  <a:srgbClr val="000080"/>
                </a:highlight>
              </a:rPr>
              <a:t>لطوائف الأخرى وغبن حقوقها </a:t>
            </a:r>
            <a:r>
              <a:rPr lang="ar-IQ" sz="6000" b="1" dirty="0">
                <a:highlight>
                  <a:srgbClr val="000080"/>
                </a:highlight>
              </a:rPr>
              <a:t>تجاهلاً وتعصباً ... !</a:t>
            </a:r>
            <a:endParaRPr lang="ar-IQ" sz="6000" b="1" dirty="0">
              <a:highlight>
                <a:srgbClr val="00008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1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346</TotalTime>
  <Words>454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Celestial</vt:lpstr>
      <vt:lpstr>PowerPoint Presentation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PowerPoint Presentation</vt:lpstr>
      <vt:lpstr>الطائفية فتنة ... الحاضر والمستقبل </vt:lpstr>
      <vt:lpstr>الطائفية فتنة ... الحاضر والمستقبل </vt:lpstr>
      <vt:lpstr>الطائفية فتنة ... الحاضر والمستقبل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Reviwer</dc:creator>
  <cp:lastModifiedBy>Reviwer</cp:lastModifiedBy>
  <cp:revision>5</cp:revision>
  <dcterms:created xsi:type="dcterms:W3CDTF">2024-04-24T01:03:59Z</dcterms:created>
  <dcterms:modified xsi:type="dcterms:W3CDTF">2024-04-25T06:35:27Z</dcterms:modified>
</cp:coreProperties>
</file>