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1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80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9214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81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11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87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84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6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6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7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5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2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4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1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72504DC-57C7-4E6C-9F43-534ED1F37C7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89220-4E2A-45F5-A1B3-C153455DE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7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914401"/>
            <a:ext cx="8825658" cy="1840217"/>
          </a:xfrm>
        </p:spPr>
        <p:txBody>
          <a:bodyPr/>
          <a:lstStyle/>
          <a:p>
            <a:pPr algn="r" rtl="1"/>
            <a:r>
              <a:rPr lang="ar-IQ" sz="4800" dirty="0" smtClean="0"/>
              <a:t>تقنيات الذكاء الاصطناعي واثرها في الترجمة الاعلامية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122" y="3329437"/>
            <a:ext cx="8811491" cy="295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587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6400" y="2942424"/>
            <a:ext cx="7467600" cy="241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6000"/>
              </a:lnSpc>
              <a:spcBef>
                <a:spcPts val="1500"/>
              </a:spcBef>
              <a:spcAft>
                <a:spcPts val="500"/>
              </a:spcAft>
            </a:pPr>
            <a:r>
              <a:rPr lang="ar-SA" sz="36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بشكل عام، الذكاء الاصطناعي يقدم فرصًا كبيرة لتحسين الترجمة الإعلامية، ولكن يجب مراعاة التحديات والقيود التي قد تواجهها هذه التقنية</a:t>
            </a:r>
            <a:r>
              <a:rPr lang="en-US" sz="3600" dirty="0">
                <a:latin typeface="Segoe UI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6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018" y="1801090"/>
            <a:ext cx="9268691" cy="4558146"/>
          </a:xfrm>
        </p:spPr>
      </p:pic>
    </p:spTree>
    <p:extLst>
      <p:ext uri="{BB962C8B-B14F-4D97-AF65-F5344CB8AC3E}">
        <p14:creationId xmlns:p14="http://schemas.microsoft.com/office/powerpoint/2010/main" val="3495333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IQ" dirty="0" smtClean="0"/>
              <a:t>  </a:t>
            </a:r>
            <a:r>
              <a:rPr lang="en-US" sz="6000" dirty="0" smtClean="0"/>
              <a:t>A I  (Artificial intelligence and its impact on Media Translation)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556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dirty="0"/>
              <a:t>الذكاء الاصطناعي هو مجال متطور ذو أنظمة تكنولوجية وخوارزميات ممكن ان نعرفها على انها ذكاءً بشريًا، مثل التعلم، والتفكير، واتخاذ القرارات.البرمجه هي اساس  الذكاء الاصطناعي ويمكن من خلالها تحليل </a:t>
            </a:r>
            <a:r>
              <a:rPr lang="ar-SA" sz="3600" dirty="0" smtClean="0"/>
              <a:t>البيانات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022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3200" dirty="0"/>
              <a:t>كيف يؤثر الذكاء الاصطناعي على الاعلام؟</a:t>
            </a:r>
            <a:endParaRPr lang="en-US" sz="3200" dirty="0"/>
          </a:p>
          <a:p>
            <a:pPr algn="r" rtl="1"/>
            <a:r>
              <a:rPr lang="ar-SA" sz="3200" dirty="0"/>
              <a:t>يعتبر الذكاء الاصطناعي</a:t>
            </a:r>
            <a:r>
              <a:rPr lang="en-US" sz="3200" dirty="0"/>
              <a:t> </a:t>
            </a:r>
            <a:r>
              <a:rPr lang="ar-SA" sz="3200" dirty="0"/>
              <a:t>أداة قوية  للبحث عن المعلومات المفيدة، مما يساعدالاعلاميين  في تحديد الأخبار العاجلة وتحليلها بشكل أفضل ، وايضا من ضمن اهمية الذكاء الاصطناعي هو مساعدة الصحفيين في التحقق من الاخبار الكاذبة</a:t>
            </a:r>
            <a:endParaRPr lang="en-US" sz="3200" dirty="0"/>
          </a:p>
          <a:p>
            <a:pPr algn="r" rtl="1"/>
            <a:r>
              <a:rPr lang="en-US" sz="32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94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en-US" sz="4000" dirty="0" smtClean="0"/>
              <a:t>Example</a:t>
            </a:r>
          </a:p>
          <a:p>
            <a:pPr algn="r" rtl="1"/>
            <a:r>
              <a:rPr lang="ar-IQ" sz="4000" dirty="0" smtClean="0"/>
              <a:t>ترجمة ذكاء قد تكشف المحاكمة المقررة للغد عن تطورات جديدة في القضية </a:t>
            </a:r>
          </a:p>
          <a:p>
            <a:pPr algn="r" rtl="1"/>
            <a:r>
              <a:rPr lang="ar-IQ" sz="4000" dirty="0" smtClean="0"/>
              <a:t>ترجمة مترجم المحاكمة المقررة غدا قد تكشف عن تطورات جديدة في القضية </a:t>
            </a:r>
          </a:p>
          <a:p>
            <a:pPr algn="r" rtl="1"/>
            <a:r>
              <a:rPr lang="en-US" sz="4000" dirty="0" smtClean="0"/>
              <a:t>The trial scheduled for tomorrow may reveal new developments in the case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4059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8" y="1027906"/>
            <a:ext cx="10515600" cy="4351338"/>
          </a:xfrm>
        </p:spPr>
        <p:txBody>
          <a:bodyPr/>
          <a:lstStyle/>
          <a:p>
            <a:pPr algn="r" rtl="1"/>
            <a:r>
              <a:rPr lang="ar-SA" dirty="0"/>
              <a:t>الذكاء الاصطناعي قد أحدث تأثيرًا هائلًا في مجال الإعلام عبر عدة </a:t>
            </a:r>
            <a:r>
              <a:rPr lang="ar-SA" dirty="0" smtClean="0"/>
              <a:t>طرق</a:t>
            </a:r>
            <a:endParaRPr lang="ar-IQ" dirty="0" smtClean="0"/>
          </a:p>
          <a:p>
            <a:pPr algn="r" rt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2565" y="3562204"/>
            <a:ext cx="3235036" cy="14019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/>
              <a:t>ت</a:t>
            </a:r>
            <a:r>
              <a:rPr lang="ar-IQ" b="1" dirty="0" smtClean="0"/>
              <a:t>طوير</a:t>
            </a:r>
            <a:r>
              <a:rPr lang="ar-SA" b="1" dirty="0" smtClean="0"/>
              <a:t> </a:t>
            </a:r>
            <a:r>
              <a:rPr lang="ar-SA" b="1" dirty="0"/>
              <a:t>المحتوى الاعلامي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99263" y="3562204"/>
            <a:ext cx="2912917" cy="13620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/>
              <a:t>مراقبة الأخباربشكل الي  وتحليل البيانات الإعلامية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04909" y="3562204"/>
            <a:ext cx="3103416" cy="14019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/>
              <a:t>مكافحة المعلومات الكاذبة والتضليل الإعلامي</a:t>
            </a:r>
            <a:r>
              <a:rPr lang="en-US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212785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ذكاء الاصطناعي له تأثير كبير على الترجمة الإعلامية في عدة </a:t>
            </a:r>
            <a:r>
              <a:rPr lang="ar-SA" dirty="0" smtClean="0"/>
              <a:t>جوانب</a:t>
            </a:r>
            <a:endParaRPr lang="ar-IQ" dirty="0" smtClean="0"/>
          </a:p>
          <a:p>
            <a:pPr algn="r" rtl="1"/>
            <a:r>
              <a:rPr lang="ar-IQ" dirty="0" smtClean="0"/>
              <a:t>الايجابيه:</a:t>
            </a:r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271164" y="3269673"/>
            <a:ext cx="2770909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/>
              <a:t>زيادة سرعة عملية الترجمة</a:t>
            </a:r>
            <a:r>
              <a:rPr lang="en-US"/>
              <a:t>: </a:t>
            </a:r>
          </a:p>
        </p:txBody>
      </p:sp>
      <p:sp>
        <p:nvSpPr>
          <p:cNvPr id="5" name="Oval 4"/>
          <p:cNvSpPr/>
          <p:nvPr/>
        </p:nvSpPr>
        <p:spPr>
          <a:xfrm>
            <a:off x="4312228" y="3308567"/>
            <a:ext cx="3034145" cy="1662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/>
              <a:t>تحسين دقة الترجمة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7983" y="3241964"/>
            <a:ext cx="2909454" cy="15794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/>
              <a:t>ترجمة جميع </a:t>
            </a:r>
            <a:r>
              <a:rPr lang="ar-SA" b="1" dirty="0" smtClean="0"/>
              <a:t>اللغات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2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السلبية</a:t>
            </a:r>
          </a:p>
          <a:p>
            <a:pPr algn="r" rt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440873" y="3089564"/>
            <a:ext cx="2881745" cy="1136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/>
              <a:t>فقدان البيانات الثقافية والإيمانية</a:t>
            </a:r>
            <a:r>
              <a:rPr lang="en-US"/>
              <a:t>: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82836" y="3089564"/>
            <a:ext cx="2826328" cy="1205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/>
              <a:t>صعوبة التعبير الفني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879773" y="3045331"/>
            <a:ext cx="3103418" cy="1233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/>
              <a:t>مشكلات التفاعل والتواصل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40873" y="5389418"/>
            <a:ext cx="10058400" cy="9224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rtl="1"/>
            <a:r>
              <a:rPr lang="ar-SA" sz="2400" b="1" dirty="0"/>
              <a:t>تهديدات أمنية</a:t>
            </a:r>
            <a:r>
              <a:rPr lang="en-US" sz="2400" dirty="0"/>
              <a:t>: </a:t>
            </a:r>
            <a:r>
              <a:rPr lang="ar-SA" sz="2400" dirty="0"/>
              <a:t>قد يتعرض النظام للذكاء الاصطناعي للتهديدات الأمنية، مما يعرض بيانات الترجمة والمعلومات المترجمة لخطر الاختراق والسرقة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7575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208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Segoe UI</vt:lpstr>
      <vt:lpstr>Times New Roman</vt:lpstr>
      <vt:lpstr>Wingdings 3</vt:lpstr>
      <vt:lpstr>Ion</vt:lpstr>
      <vt:lpstr>تقنيات الذكاء الاصطناعي واثرها في الترجمة الاعلامية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تقنيات الذكاء الاصطناعي واثرها في الترجمة الاعلامية</dc:title>
  <dc:creator>Maher</dc:creator>
  <cp:lastModifiedBy>Maher</cp:lastModifiedBy>
  <cp:revision>5</cp:revision>
  <dcterms:created xsi:type="dcterms:W3CDTF">2024-04-15T09:02:48Z</dcterms:created>
  <dcterms:modified xsi:type="dcterms:W3CDTF">2024-04-15T09:59:34Z</dcterms:modified>
</cp:coreProperties>
</file>