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A151-B4A3-4FA3-C330-2AA463DD8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74A39-9D3C-C69D-DD6C-CAF10277C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9CF-5256-D707-5DD6-53B4A2A68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5F266-0CDD-B367-A9C0-68555B74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34B11-0B95-E8A8-EB54-E953F025B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1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23627-42CD-D7CB-BD9E-E6B9715D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2D5BB-A942-4182-A9C5-01B2CFCF2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29AC4-FB5C-FAA4-23BA-DFFF5E6C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AAC0C-05F0-F1E2-0A14-212A8A5E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31AAB-C6A5-0142-8FA1-3D140491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8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55E5B-C558-091A-10AD-482DDC1C8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B9B7F-567E-B3C9-53E6-0814E8A60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FAB4D-AF0F-74CF-626D-71D91D87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77B8F-646B-8EB8-FA32-AAA16BF4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F091C-259A-30CB-8F54-2F248AB6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D887-C7EC-8961-2181-E41B9868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FFF1A-AFA6-4853-0CF6-18F98E1E4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065F8-F54A-97CA-A387-AC5CC977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2F04A-FDF6-9945-9D14-2FC790D9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97AED-3D84-1E78-DC31-D54B0878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C8C-D111-B1F9-2062-86FE82E7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ACD2F-98DB-9907-3C6F-909B9D5DD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C66CA-D363-B46C-3041-57BBFD1F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F6CDB-E20B-EAF5-7630-FB7F96B5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353DC-61F6-324D-C534-B523C64FA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1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22B9-2C60-F609-C9B7-44A3367CD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F8794-8AF9-1366-1634-EBC9693C0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91254-1721-BA8A-E74E-DD607B7E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F3A2B-EA11-4829-CAD5-5BB510C53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14338-2429-1A6D-5D12-4FEAA9AE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5151A-3205-EF82-5DCD-A898B10B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1D1C-77D3-D022-AE05-1D087D6D3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AD1D5-99C8-93FB-8F5C-45EA255EB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C11DB-208E-56DA-EEFB-B5AE03B88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7EA6F-95E8-A3A5-3870-DDCA3A9DF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A06318-6423-5CB4-99E1-EE2D7E2CF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F0487-CAEC-1FF5-651F-490E0842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B7212-D6A6-B7D3-00E4-90F437A9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8EC4F6-7710-4723-5034-1467A0FF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1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24EBB-D569-2C2E-39B8-948393D9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DE8D5E-8BC9-7D82-CA6D-402D9A0C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EC3BB-A681-A3B3-6593-050BCC735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291FE-0716-B997-0896-1E76FE6D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8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92D76-8667-0207-DD6F-66860BFA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356F27-D76A-1C4E-2077-23A5365D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0046E-E694-89A8-94D1-C863F410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1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083CF-4E31-2A6A-C9AA-286FB3361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87D14-B36D-FA63-FE18-D02C4BFF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7B7D7-54D0-9155-E152-A631F25EF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0070F-C819-79F1-144B-900E2324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B19C5-8FDC-436E-2A1B-B96AB208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46992-F108-8DE6-7144-E1AE1737A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8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BDC07-0626-F4FB-6D3C-5521AFB5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91C44-8FF6-2480-21FF-1AA4BEFC0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126CF-8849-B4F8-3561-6B31B03CA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75DA1-E913-496E-9E8C-08541122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9C0DA-9023-FF3E-06AD-F0BA34C27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ED350-E12F-5D2B-C906-F3173CCD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8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553FC7-4ADF-E993-EF86-85637534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A013F-A87F-1F94-418F-99BDB3636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AF642-2B04-5262-2B22-9BE7BAE5D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35BE98-202E-44E4-9609-416F8A0483F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A7CF9-474E-0C80-6D86-481B94AEF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51F70-AC37-4B18-928E-5C81AA252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CD9CB-D204-497E-85F8-7981D5A2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65F0-39DA-3EFF-A536-EE296F0BF0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Personality Expression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E99F5-BA02-8C94-144E-F5D90A32E4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Done by:</a:t>
            </a:r>
          </a:p>
          <a:p>
            <a:r>
              <a:rPr lang="en-US" dirty="0"/>
              <a:t>Lecturer dr. Ferial M. Abdulrida</a:t>
            </a:r>
          </a:p>
        </p:txBody>
      </p:sp>
    </p:spTree>
    <p:extLst>
      <p:ext uri="{BB962C8B-B14F-4D97-AF65-F5344CB8AC3E}">
        <p14:creationId xmlns:p14="http://schemas.microsoft.com/office/powerpoint/2010/main" val="401437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677D8B-DD55-7917-8852-71DF09B51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3509962"/>
          </a:xfrm>
          <a:prstGeom prst="rect">
            <a:avLst/>
          </a:prstGeom>
        </p:spPr>
      </p:pic>
      <p:sp>
        <p:nvSpPr>
          <p:cNvPr id="10" name="Subtitle 9">
            <a:extLst>
              <a:ext uri="{FF2B5EF4-FFF2-40B4-BE49-F238E27FC236}">
                <a16:creationId xmlns:a16="http://schemas.microsoft.com/office/drawing/2014/main" id="{166C7ACF-1024-E7F4-8A6E-0F50DD97C7F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0073" y="3602038"/>
            <a:ext cx="11961091" cy="3212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Straight finger shapes indicate honesty and a strong aversion to lies</a:t>
            </a:r>
          </a:p>
          <a:p>
            <a:pPr algn="l"/>
            <a:r>
              <a:rPr lang="en-US" b="0" i="0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pointed finger shapes suggest being an ardent dreamer who be ..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Knuckled finger shapes indicate valuing truth and integrity, ..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b="0" i="0" dirty="0">
              <a:solidFill>
                <a:srgbClr val="1A1A1A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8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03AB2C-5982-9123-2E9E-11F127331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4312"/>
            <a:ext cx="114300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2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F0B0-1DCB-A940-DA7A-7789A1988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__Roboto_Flex_e4fe54"/>
              </a:rPr>
              <a:t>Oval face shape personality traits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7E8F5-C16A-9520-3AB8-5B5D1EBA38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__Roboto_Flex_e4fe54"/>
              </a:rPr>
              <a:t>Methodical, ambitious, practical, high achiever, dislikes norms of society and mundane routines, a mix of introversion and extroversion, good at making others feel good.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044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FC3E-92EB-1274-271A-A49CF2FF57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__Roboto_Flex_e4fe54"/>
              </a:rPr>
              <a:t>Square face shape personality traits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BA99C-60DE-BB9B-6972-C011D88DC0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__Roboto_Flex_e4fe54"/>
              </a:rPr>
              <a:t>Headstrong, highly active, energetic, analytical, quick-witted, proactive, calm under stressful situations, a leader, and a good decision-maker.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128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18D66-AA64-F7C1-C347-F4F6524DCF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__Roboto_Flex_e4fe54"/>
              </a:rPr>
              <a:t>Heart-face shape personality traits</a:t>
            </a:r>
            <a:r>
              <a:rPr lang="en-US" b="0" i="0" dirty="0">
                <a:solidFill>
                  <a:srgbClr val="000000"/>
                </a:solidFill>
                <a:effectLst/>
                <a:latin typeface="__Roboto_Flex_e4fe54"/>
              </a:rPr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98D44-8450-35DC-B082-49B617D543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0" i="0" dirty="0" err="1">
                <a:solidFill>
                  <a:srgbClr val="000000"/>
                </a:solidFill>
                <a:effectLst/>
                <a:latin typeface="__Roboto_Flex_e4fe54"/>
              </a:rPr>
              <a:t>Tich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__Roboto_Flex_e4fe54"/>
              </a:rPr>
              <a:t> imagination, creativity, memory, good perception, entrepreneurial skills, intuitive, high emotional intelligence, strong-minded, stubborn, and loves solving complex problems</a:t>
            </a:r>
            <a:r>
              <a:rPr lang="en-US" b="0" i="0" dirty="0">
                <a:solidFill>
                  <a:srgbClr val="000000"/>
                </a:solidFill>
                <a:effectLst/>
                <a:latin typeface="__Roboto_Flex_e4fe54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6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7DE87-E6B6-B74E-0FE3-DA448C9D90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__Roboto_Flex_e4fe54"/>
              </a:rPr>
              <a:t>Round face shape personality traits</a:t>
            </a:r>
            <a:r>
              <a:rPr lang="en-US" b="0" i="0" dirty="0">
                <a:solidFill>
                  <a:srgbClr val="000000"/>
                </a:solidFill>
                <a:effectLst/>
                <a:latin typeface="__Roboto_Flex_e4fe54"/>
              </a:rPr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5E288-8E1B-5272-044C-090B459AD8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__Roboto_Flex_e4fe54"/>
              </a:rPr>
              <a:t>Soft-spoken, a people person, kind, nurturing, giving (sometimes over-giver), compassionate, easy-going, tolerant, and good at interpersonal relationships.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197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AE517C-E8C6-B590-7357-73AA83F7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826426"/>
              </p:ext>
            </p:extLst>
          </p:nvPr>
        </p:nvGraphicFramePr>
        <p:xfrm>
          <a:off x="45154" y="0"/>
          <a:ext cx="12112979" cy="6955638"/>
        </p:xfrm>
        <a:graphic>
          <a:graphicData uri="http://schemas.openxmlformats.org/drawingml/2006/table">
            <a:tbl>
              <a:tblPr/>
              <a:tblGrid>
                <a:gridCol w="3224751">
                  <a:extLst>
                    <a:ext uri="{9D8B030D-6E8A-4147-A177-3AD203B41FA5}">
                      <a16:colId xmlns:a16="http://schemas.microsoft.com/office/drawing/2014/main" val="4073788771"/>
                    </a:ext>
                  </a:extLst>
                </a:gridCol>
                <a:gridCol w="2579802">
                  <a:extLst>
                    <a:ext uri="{9D8B030D-6E8A-4147-A177-3AD203B41FA5}">
                      <a16:colId xmlns:a16="http://schemas.microsoft.com/office/drawing/2014/main" val="2024699867"/>
                    </a:ext>
                  </a:extLst>
                </a:gridCol>
                <a:gridCol w="2962743">
                  <a:extLst>
                    <a:ext uri="{9D8B030D-6E8A-4147-A177-3AD203B41FA5}">
                      <a16:colId xmlns:a16="http://schemas.microsoft.com/office/drawing/2014/main" val="4146277857"/>
                    </a:ext>
                  </a:extLst>
                </a:gridCol>
                <a:gridCol w="3345683">
                  <a:extLst>
                    <a:ext uri="{9D8B030D-6E8A-4147-A177-3AD203B41FA5}">
                      <a16:colId xmlns:a16="http://schemas.microsoft.com/office/drawing/2014/main" val="21599022"/>
                    </a:ext>
                  </a:extLst>
                </a:gridCol>
              </a:tblGrid>
              <a:tr h="669904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Oval Face Shape</a:t>
                      </a:r>
                      <a:endParaRPr lang="en-US" sz="2400" dirty="0">
                        <a:effectLst/>
                      </a:endParaRPr>
                    </a:p>
                  </a:txBody>
                  <a:tcPr marL="28817" marR="28817" marT="18011" marB="180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Square Face Shape</a:t>
                      </a:r>
                      <a:endParaRPr lang="en-US" sz="2400" dirty="0">
                        <a:effectLst/>
                      </a:endParaRPr>
                    </a:p>
                  </a:txBody>
                  <a:tcPr marL="28817" marR="28817" marT="18011" marB="180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/>
                        </a:rPr>
                        <a:t>Heart Face Shape</a:t>
                      </a:r>
                      <a:endParaRPr lang="en-US" sz="2800" dirty="0">
                        <a:effectLst/>
                      </a:endParaRPr>
                    </a:p>
                  </a:txBody>
                  <a:tcPr marL="28817" marR="28817" marT="18011" marB="180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Round Face Shape</a:t>
                      </a:r>
                      <a:endParaRPr lang="en-US" sz="2400" dirty="0">
                        <a:effectLst/>
                      </a:endParaRPr>
                    </a:p>
                  </a:txBody>
                  <a:tcPr marL="28817" marR="28817" marT="18011" marB="180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945960"/>
                  </a:ext>
                </a:extLst>
              </a:tr>
              <a:tr h="6188096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Career Options: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Actor/Actress/Model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Lawyer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News Anchor/TV Presenter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Architect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Marketing/Advertising Executive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Government Jobs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Professor/Educator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Psychologist/Educator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Software Developer/Programmer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Entrepreneur</a:t>
                      </a:r>
                    </a:p>
                  </a:txBody>
                  <a:tcPr marL="28817" marR="28817" marT="18011" marB="180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Career Options: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C-Suite Business Leader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Entrepreneur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Athlete/Sports Coach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Engineer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Financial Analyst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Military/Defense Personnel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Fashion Designer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Stylist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Project Manager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IT Specialist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Sales</a:t>
                      </a:r>
                      <a:endParaRPr lang="en-US" sz="900" dirty="0">
                        <a:effectLst/>
                      </a:endParaRPr>
                    </a:p>
                  </a:txBody>
                  <a:tcPr marL="28817" marR="28817" marT="18011" marB="180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/>
                        </a:rPr>
                        <a:t>Career Options: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Social Worker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Customer Service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Sales/Marketing Professional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Makeup Artist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Counsellor/Therapist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Travel Blogger/Influencer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PR Specialist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Human Resources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Teacher/Trainer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Interior Designer</a:t>
                      </a:r>
                    </a:p>
                  </a:txBody>
                  <a:tcPr marL="28817" marR="28817" marT="18011" marB="180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/>
                        </a:rPr>
                        <a:t>Career Options: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Wellness Coach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Yoga Instructor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Graphic Designer/Illustrator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Nutritionist/Dietician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Early Childhood Educator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Event Coordinator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Social Worker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Hotel Management/Hospitality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Sales/Marketing</a:t>
                      </a:r>
                    </a:p>
                    <a:p>
                      <a:r>
                        <a:rPr lang="en-US" sz="2400" dirty="0">
                          <a:effectLst/>
                        </a:rPr>
                        <a:t>Non-Profit Work</a:t>
                      </a:r>
                    </a:p>
                  </a:txBody>
                  <a:tcPr marL="28817" marR="28817" marT="18011" marB="180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947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03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312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__Roboto_Flex_e4fe54</vt:lpstr>
      <vt:lpstr>Aptos</vt:lpstr>
      <vt:lpstr>Aptos Display</vt:lpstr>
      <vt:lpstr>Arial</vt:lpstr>
      <vt:lpstr>Arial</vt:lpstr>
      <vt:lpstr>Verdana</vt:lpstr>
      <vt:lpstr>Office Theme</vt:lpstr>
      <vt:lpstr>Personality Expression</vt:lpstr>
      <vt:lpstr>PowerPoint Presentation</vt:lpstr>
      <vt:lpstr>PowerPoint Presentation</vt:lpstr>
      <vt:lpstr>Oval face shape personality traits</vt:lpstr>
      <vt:lpstr>Square face shape personality traits</vt:lpstr>
      <vt:lpstr>Heart-face shape personality traits </vt:lpstr>
      <vt:lpstr>Round face shape personality traits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Ferial abdulrida</dc:creator>
  <cp:lastModifiedBy>Ferial abdulrida</cp:lastModifiedBy>
  <cp:revision>2</cp:revision>
  <dcterms:created xsi:type="dcterms:W3CDTF">2024-04-14T15:17:20Z</dcterms:created>
  <dcterms:modified xsi:type="dcterms:W3CDTF">2024-04-15T08:18:32Z</dcterms:modified>
</cp:coreProperties>
</file>