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21" Type="http://schemas.openxmlformats.org/officeDocument/2006/relationships/slide" Target="slides/slide18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1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8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13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8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9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192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0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1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5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1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82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8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42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2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1B87F2-4883-46D6-B44A-12E30750D7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D5D020-DB4F-4D7B-BC57-6EA79C36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6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02038" y="2583767"/>
            <a:ext cx="794590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Microsystem Fabrication</a:t>
            </a:r>
          </a:p>
          <a:p>
            <a:endParaRPr lang="en-US" sz="4800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  <a:p>
            <a:r>
              <a:rPr lang="en-US" sz="2000" dirty="0" err="1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Dr.Enas</a:t>
            </a:r>
            <a:r>
              <a:rPr lang="en-US" sz="20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A.Khalid</a:t>
            </a:r>
            <a:r>
              <a:rPr lang="en-US" sz="20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endParaRPr lang="en-US" sz="4800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7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92" y="973015"/>
            <a:ext cx="1012873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4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1328737"/>
            <a:ext cx="9437077" cy="46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22" y="902678"/>
            <a:ext cx="10128739" cy="45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2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5" y="1300162"/>
            <a:ext cx="9308123" cy="46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86" y="1276350"/>
            <a:ext cx="1014046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3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46" y="1357312"/>
            <a:ext cx="9741877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2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15" y="1055078"/>
            <a:ext cx="10175632" cy="44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4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4" y="984738"/>
            <a:ext cx="9542584" cy="49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31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1785" y="2297723"/>
            <a:ext cx="6564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Thank you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0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8" y="996462"/>
            <a:ext cx="10163907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6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23" y="832338"/>
            <a:ext cx="9870831" cy="50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2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9" y="668216"/>
            <a:ext cx="9741876" cy="56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0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16" y="984738"/>
            <a:ext cx="9308122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9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92" y="973015"/>
            <a:ext cx="9859107" cy="449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8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77" y="1148862"/>
            <a:ext cx="10070123" cy="47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9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69" y="1262062"/>
            <a:ext cx="9730154" cy="45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1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69" y="1114791"/>
            <a:ext cx="9437077" cy="45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47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