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28" r:id="rId3"/>
    <p:sldId id="308" r:id="rId4"/>
    <p:sldId id="309" r:id="rId5"/>
    <p:sldId id="310" r:id="rId6"/>
    <p:sldId id="311" r:id="rId7"/>
    <p:sldId id="261" r:id="rId8"/>
    <p:sldId id="260" r:id="rId9"/>
    <p:sldId id="313" r:id="rId10"/>
    <p:sldId id="263" r:id="rId11"/>
    <p:sldId id="265" r:id="rId12"/>
    <p:sldId id="267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314" r:id="rId22"/>
    <p:sldId id="285" r:id="rId23"/>
    <p:sldId id="287" r:id="rId24"/>
    <p:sldId id="288" r:id="rId25"/>
    <p:sldId id="317" r:id="rId26"/>
    <p:sldId id="316" r:id="rId27"/>
    <p:sldId id="319" r:id="rId28"/>
    <p:sldId id="324" r:id="rId29"/>
    <p:sldId id="318" r:id="rId30"/>
    <p:sldId id="293" r:id="rId31"/>
    <p:sldId id="307" r:id="rId32"/>
    <p:sldId id="320" r:id="rId33"/>
    <p:sldId id="294" r:id="rId34"/>
    <p:sldId id="295" r:id="rId35"/>
    <p:sldId id="296" r:id="rId36"/>
    <p:sldId id="322" r:id="rId37"/>
    <p:sldId id="323" r:id="rId38"/>
    <p:sldId id="297" r:id="rId39"/>
    <p:sldId id="298" r:id="rId40"/>
    <p:sldId id="325" r:id="rId41"/>
    <p:sldId id="300" r:id="rId42"/>
    <p:sldId id="326" r:id="rId43"/>
    <p:sldId id="32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99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4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18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533400"/>
            <a:ext cx="8305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Applications of nanotechnology for Food Packaging </a:t>
            </a:r>
            <a:endParaRPr lang="ar-IQ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3604129"/>
            <a:ext cx="7162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2800" b="1" dirty="0">
                <a:solidFill>
                  <a:srgbClr val="009900"/>
                </a:solidFill>
              </a:rPr>
              <a:t>اعداد</a:t>
            </a:r>
            <a:endParaRPr lang="en-US" sz="2800" b="1" dirty="0">
              <a:solidFill>
                <a:srgbClr val="009900"/>
              </a:solidFill>
            </a:endParaRPr>
          </a:p>
          <a:p>
            <a:pPr algn="ctr"/>
            <a:r>
              <a:rPr lang="ar-IQ" sz="2800" b="1" dirty="0">
                <a:solidFill>
                  <a:srgbClr val="009900"/>
                </a:solidFill>
              </a:rPr>
              <a:t>أ.د. علاء كريم محمد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5190565"/>
            <a:ext cx="4953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IQ" sz="2000" dirty="0">
                <a:latin typeface="Times New Roman" pitchFamily="18" charset="0"/>
                <a:cs typeface="Times New Roman" pitchFamily="18" charset="0"/>
              </a:rPr>
              <a:t>كلية الهندسة الخوارزمي / قسم الهندسة الكيميائية الاحيائية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CA6E1-D559-4944-BD37-98E19973E3F8}"/>
              </a:ext>
            </a:extLst>
          </p:cNvPr>
          <p:cNvSpPr txBox="1"/>
          <p:nvPr/>
        </p:nvSpPr>
        <p:spPr>
          <a:xfrm>
            <a:off x="1181100" y="238702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dirty="0">
                <a:solidFill>
                  <a:srgbClr val="FF0000"/>
                </a:solidFill>
              </a:rPr>
              <a:t>تطبيقات تكنولوجيا النانو في تغليف المواد الغذائية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8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3733800"/>
            <a:ext cx="50292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42631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61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3581400"/>
            <a:ext cx="18288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4267200"/>
            <a:ext cx="1447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4636532"/>
            <a:ext cx="838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5334000"/>
            <a:ext cx="22098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2438400"/>
            <a:ext cx="30480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3200400"/>
            <a:ext cx="358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3385066"/>
            <a:ext cx="22859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4267200"/>
            <a:ext cx="358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5306704"/>
            <a:ext cx="358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5943600"/>
            <a:ext cx="3429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3962400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04117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943600"/>
            <a:ext cx="74676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3607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257800"/>
            <a:ext cx="2514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676262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257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959520"/>
            <a:ext cx="74676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1527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943600"/>
            <a:ext cx="74676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979229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867400"/>
            <a:ext cx="76200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837810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7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133600"/>
            <a:ext cx="815340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1- Definition</a:t>
            </a:r>
          </a:p>
          <a:p>
            <a:endParaRPr lang="en-US" sz="2800" dirty="0"/>
          </a:p>
          <a:p>
            <a:r>
              <a:rPr lang="en-US" sz="2800" dirty="0"/>
              <a:t>2- Functions</a:t>
            </a:r>
          </a:p>
          <a:p>
            <a:endParaRPr lang="en-US" sz="2800" dirty="0"/>
          </a:p>
          <a:p>
            <a:r>
              <a:rPr lang="en-US" sz="2800" dirty="0"/>
              <a:t>3- Nano-materials</a:t>
            </a:r>
          </a:p>
          <a:p>
            <a:endParaRPr lang="en-US" sz="2800" dirty="0"/>
          </a:p>
          <a:p>
            <a:r>
              <a:rPr lang="en-US" sz="2800" dirty="0"/>
              <a:t>4- Application of Nano-materials  for food Packaging.  </a:t>
            </a:r>
            <a:endParaRPr lang="ar-IQ" sz="2800" dirty="0"/>
          </a:p>
        </p:txBody>
      </p:sp>
      <p:sp>
        <p:nvSpPr>
          <p:cNvPr id="7" name="Rectangle 6"/>
          <p:cNvSpPr/>
          <p:nvPr/>
        </p:nvSpPr>
        <p:spPr>
          <a:xfrm>
            <a:off x="1752600" y="838200"/>
            <a:ext cx="2931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Overview</a:t>
            </a:r>
            <a:endParaRPr lang="ar-IQ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398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4"/>
            <a:ext cx="9144000" cy="686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435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133600"/>
            <a:ext cx="6629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is Biocide ?</a:t>
            </a:r>
            <a:endParaRPr lang="ar-IQ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971800"/>
            <a:ext cx="822960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en-US" sz="3600" dirty="0"/>
              <a:t>Biocide  is defined as a chemical substance that exert a controlling effect on any harmful organism by chemical or biological means</a:t>
            </a:r>
            <a:endParaRPr lang="ar-IQ" sz="3600" dirty="0"/>
          </a:p>
        </p:txBody>
      </p:sp>
      <p:sp>
        <p:nvSpPr>
          <p:cNvPr id="7" name="Rectangle 6"/>
          <p:cNvSpPr/>
          <p:nvPr/>
        </p:nvSpPr>
        <p:spPr>
          <a:xfrm>
            <a:off x="1295400" y="762000"/>
            <a:ext cx="5580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 Surface Biocides</a:t>
            </a:r>
            <a:endParaRPr lang="ar-IQ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248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1752600"/>
            <a:ext cx="6477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Surface Biocides  means</a:t>
            </a:r>
            <a:endParaRPr lang="ar-IQ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396916"/>
            <a:ext cx="64008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60740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68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873088"/>
            <a:ext cx="69342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436506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" y="0"/>
            <a:ext cx="91010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163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7" y="228600"/>
            <a:ext cx="8925845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511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85452"/>
            <a:ext cx="8784026" cy="567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2001" y="224135"/>
            <a:ext cx="8701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4- Active Nano -packaging</a:t>
            </a:r>
            <a:endParaRPr lang="ar-IQ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488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2" y="0"/>
            <a:ext cx="8931466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07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11" y="0"/>
            <a:ext cx="927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51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828800"/>
            <a:ext cx="8305800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Packaging can be defined as a method to protect and contain foods with the aim of minimizing the environment impact and maintaining nutritional quality and ensuring microbial safety. </a:t>
            </a:r>
            <a:endParaRPr lang="ar-IQ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57200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Definition</a:t>
            </a:r>
            <a:endParaRPr lang="ar-IQ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438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4876800"/>
            <a:ext cx="28956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100571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" y="152400"/>
            <a:ext cx="9162584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416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6" y="110837"/>
            <a:ext cx="8885334" cy="66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214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3733800"/>
            <a:ext cx="3733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558773"/>
            <a:ext cx="358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928105"/>
            <a:ext cx="3581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304751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277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628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228600"/>
            <a:ext cx="4169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6- Bio-Plastics</a:t>
            </a:r>
            <a:endParaRPr lang="ar-IQ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1"/>
            <a:ext cx="7819807" cy="587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118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2" y="76201"/>
            <a:ext cx="852549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230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" y="0"/>
            <a:ext cx="913445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5562600"/>
            <a:ext cx="3352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3" name="TextBox 2"/>
          <p:cNvSpPr txBox="1"/>
          <p:nvPr/>
        </p:nvSpPr>
        <p:spPr>
          <a:xfrm>
            <a:off x="2869442" y="1376570"/>
            <a:ext cx="60960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813110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" y="0"/>
            <a:ext cx="913445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5486400"/>
            <a:ext cx="274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29404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682" y="1453318"/>
            <a:ext cx="6553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Packaging materials have four  basic functions:</a:t>
            </a:r>
            <a:endParaRPr lang="ar-IQ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96789" y="2667000"/>
            <a:ext cx="2286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1- Protection</a:t>
            </a:r>
            <a:endParaRPr lang="ar-IQ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96788" y="3352800"/>
            <a:ext cx="35086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2- Communication</a:t>
            </a:r>
            <a:endParaRPr lang="ar-IQ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96789" y="4038600"/>
            <a:ext cx="2895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3- Convenience</a:t>
            </a:r>
            <a:endParaRPr lang="ar-IQ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96789" y="4756666"/>
            <a:ext cx="3276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4- Containment</a:t>
            </a:r>
            <a:endParaRPr lang="ar-IQ" sz="2400" dirty="0"/>
          </a:p>
        </p:txBody>
      </p:sp>
      <p:sp>
        <p:nvSpPr>
          <p:cNvPr id="9" name="Rectangle 8"/>
          <p:cNvSpPr/>
          <p:nvPr/>
        </p:nvSpPr>
        <p:spPr>
          <a:xfrm>
            <a:off x="1890009" y="533400"/>
            <a:ext cx="2690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Function</a:t>
            </a:r>
            <a:endParaRPr lang="ar-IQ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302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36240" cy="670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439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3999" cy="68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166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3" y="304801"/>
            <a:ext cx="8423998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537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14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08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3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855311"/>
            <a:ext cx="4800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81481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a Nanomaterial• At least one dimension is 1-100nm length(Dancan, T. V. 2011)• Substance having specific surface a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9558" cy="69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3276600"/>
            <a:ext cx="67818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5" name="TextBox 4"/>
          <p:cNvSpPr txBox="1"/>
          <p:nvPr/>
        </p:nvSpPr>
        <p:spPr>
          <a:xfrm>
            <a:off x="1342030" y="4114800"/>
            <a:ext cx="67818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  <p:sp>
        <p:nvSpPr>
          <p:cNvPr id="6" name="TextBox 5"/>
          <p:cNvSpPr txBox="1"/>
          <p:nvPr/>
        </p:nvSpPr>
        <p:spPr>
          <a:xfrm>
            <a:off x="1424401" y="5486400"/>
            <a:ext cx="67818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54303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92525"/>
            <a:ext cx="81534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+mj-cs"/>
              </a:rPr>
              <a:t>Application of Nano-materials for Food Packaging</a:t>
            </a:r>
            <a:endParaRPr lang="ar-IQ" sz="32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981200"/>
            <a:ext cx="4495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1- Polymer Nano composites</a:t>
            </a:r>
            <a:endParaRPr lang="ar-IQ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2743200"/>
            <a:ext cx="4495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2- Nano Coatings</a:t>
            </a:r>
            <a:endParaRPr lang="ar-IQ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429000"/>
            <a:ext cx="4495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3- Surface biocides</a:t>
            </a:r>
            <a:endParaRPr lang="ar-IQ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4114800"/>
            <a:ext cx="4419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4- Active packaging</a:t>
            </a:r>
            <a:endParaRPr lang="ar-IQ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4876800"/>
            <a:ext cx="4419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5- Intelligent packaging</a:t>
            </a:r>
            <a:endParaRPr lang="ar-IQ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5562600"/>
            <a:ext cx="4419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6- Bio-Plastics</a:t>
            </a:r>
            <a:endParaRPr lang="ar-IQ" sz="2800" dirty="0"/>
          </a:p>
        </p:txBody>
      </p:sp>
    </p:spTree>
    <p:extLst>
      <p:ext uri="{BB962C8B-B14F-4D97-AF65-F5344CB8AC3E}">
        <p14:creationId xmlns:p14="http://schemas.microsoft.com/office/powerpoint/2010/main" val="2097199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152</Words>
  <Application>Microsoft Office PowerPoint</Application>
  <PresentationFormat>On-screen Show (4:3)</PresentationFormat>
  <Paragraphs>34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Taiba</dc:creator>
  <cp:lastModifiedBy>Dr. Alaa Kareem</cp:lastModifiedBy>
  <cp:revision>64</cp:revision>
  <dcterms:created xsi:type="dcterms:W3CDTF">2006-08-16T00:00:00Z</dcterms:created>
  <dcterms:modified xsi:type="dcterms:W3CDTF">2024-10-01T12:54:39Z</dcterms:modified>
</cp:coreProperties>
</file>