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6" r:id="rId3"/>
    <p:sldId id="280" r:id="rId4"/>
    <p:sldId id="286" r:id="rId5"/>
    <p:sldId id="287" r:id="rId6"/>
    <p:sldId id="288" r:id="rId7"/>
    <p:sldId id="289" r:id="rId8"/>
    <p:sldId id="290" r:id="rId9"/>
    <p:sldId id="283" r:id="rId10"/>
    <p:sldId id="292" r:id="rId11"/>
    <p:sldId id="285" r:id="rId12"/>
    <p:sldId id="262" r:id="rId13"/>
    <p:sldId id="259" r:id="rId14"/>
    <p:sldId id="261" r:id="rId15"/>
    <p:sldId id="263" r:id="rId16"/>
    <p:sldId id="264" r:id="rId17"/>
    <p:sldId id="265" r:id="rId18"/>
    <p:sldId id="266" r:id="rId19"/>
    <p:sldId id="268" r:id="rId20"/>
    <p:sldId id="267" r:id="rId21"/>
    <p:sldId id="269" r:id="rId22"/>
    <p:sldId id="27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90" d="100"/>
          <a:sy n="90" d="100"/>
        </p:scale>
        <p:origin x="-123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spc="-25" dirty="0"/>
              <a:pPr marL="38100">
                <a:spcBef>
                  <a:spcPts val="15"/>
                </a:spcBef>
              </a:pPr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81006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34450" y="0"/>
            <a:ext cx="209550" cy="6858000"/>
          </a:xfrm>
          <a:custGeom>
            <a:avLst/>
            <a:gdLst/>
            <a:ahLst/>
            <a:cxnLst/>
            <a:rect l="l" t="t" r="r" b="b"/>
            <a:pathLst>
              <a:path w="279400" h="6858000">
                <a:moveTo>
                  <a:pt x="279400" y="0"/>
                </a:moveTo>
                <a:lnTo>
                  <a:pt x="0" y="0"/>
                </a:lnTo>
                <a:lnTo>
                  <a:pt x="0" y="6858000"/>
                </a:lnTo>
                <a:lnTo>
                  <a:pt x="279400" y="6858000"/>
                </a:lnTo>
                <a:lnTo>
                  <a:pt x="27940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995" y="210720"/>
            <a:ext cx="2300864" cy="51961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45728" y="210720"/>
            <a:ext cx="1954530" cy="520065"/>
          </a:xfrm>
          <a:custGeom>
            <a:avLst/>
            <a:gdLst/>
            <a:ahLst/>
            <a:cxnLst/>
            <a:rect l="l" t="t" r="r" b="b"/>
            <a:pathLst>
              <a:path w="2606040" h="520065">
                <a:moveTo>
                  <a:pt x="1149046" y="312465"/>
                </a:moveTo>
                <a:lnTo>
                  <a:pt x="1117528" y="342055"/>
                </a:lnTo>
                <a:lnTo>
                  <a:pt x="1108870" y="380342"/>
                </a:lnTo>
                <a:lnTo>
                  <a:pt x="1108564" y="393743"/>
                </a:lnTo>
                <a:lnTo>
                  <a:pt x="1108831" y="408588"/>
                </a:lnTo>
                <a:lnTo>
                  <a:pt x="1121320" y="445294"/>
                </a:lnTo>
                <a:lnTo>
                  <a:pt x="1129754" y="445294"/>
                </a:lnTo>
                <a:lnTo>
                  <a:pt x="1137766" y="445294"/>
                </a:lnTo>
                <a:lnTo>
                  <a:pt x="1149046" y="398803"/>
                </a:lnTo>
                <a:lnTo>
                  <a:pt x="1149046" y="312465"/>
                </a:lnTo>
                <a:close/>
              </a:path>
              <a:path w="2606040" h="520065">
                <a:moveTo>
                  <a:pt x="147377" y="159079"/>
                </a:moveTo>
                <a:lnTo>
                  <a:pt x="138522" y="159079"/>
                </a:lnTo>
                <a:lnTo>
                  <a:pt x="133039" y="161767"/>
                </a:lnTo>
                <a:lnTo>
                  <a:pt x="127768" y="210629"/>
                </a:lnTo>
                <a:lnTo>
                  <a:pt x="127768" y="241306"/>
                </a:lnTo>
                <a:lnTo>
                  <a:pt x="165087" y="241306"/>
                </a:lnTo>
                <a:lnTo>
                  <a:pt x="165087" y="210629"/>
                </a:lnTo>
                <a:lnTo>
                  <a:pt x="161608" y="168566"/>
                </a:lnTo>
                <a:lnTo>
                  <a:pt x="154545" y="159079"/>
                </a:lnTo>
                <a:lnTo>
                  <a:pt x="147377" y="159079"/>
                </a:lnTo>
                <a:close/>
              </a:path>
              <a:path w="2606040" h="520065">
                <a:moveTo>
                  <a:pt x="1667495" y="92347"/>
                </a:moveTo>
                <a:lnTo>
                  <a:pt x="1799059" y="92347"/>
                </a:lnTo>
                <a:lnTo>
                  <a:pt x="1799059" y="512024"/>
                </a:lnTo>
                <a:lnTo>
                  <a:pt x="1667495" y="512024"/>
                </a:lnTo>
                <a:lnTo>
                  <a:pt x="1667495" y="92347"/>
                </a:lnTo>
                <a:close/>
              </a:path>
              <a:path w="2606040" h="520065">
                <a:moveTo>
                  <a:pt x="2356296" y="84757"/>
                </a:moveTo>
                <a:lnTo>
                  <a:pt x="2380549" y="87722"/>
                </a:lnTo>
                <a:lnTo>
                  <a:pt x="2402075" y="96617"/>
                </a:lnTo>
                <a:lnTo>
                  <a:pt x="2420872" y="111442"/>
                </a:lnTo>
                <a:lnTo>
                  <a:pt x="2436942" y="132196"/>
                </a:lnTo>
                <a:lnTo>
                  <a:pt x="2445264" y="121078"/>
                </a:lnTo>
                <a:lnTo>
                  <a:pt x="2483709" y="91428"/>
                </a:lnTo>
                <a:lnTo>
                  <a:pt x="2518221" y="84757"/>
                </a:lnTo>
                <a:lnTo>
                  <a:pt x="2533807" y="85745"/>
                </a:lnTo>
                <a:lnTo>
                  <a:pt x="2572143" y="100570"/>
                </a:lnTo>
                <a:lnTo>
                  <a:pt x="2599500" y="139312"/>
                </a:lnTo>
                <a:lnTo>
                  <a:pt x="2605133" y="189805"/>
                </a:lnTo>
                <a:lnTo>
                  <a:pt x="2605509" y="213792"/>
                </a:lnTo>
                <a:lnTo>
                  <a:pt x="2605509" y="512024"/>
                </a:lnTo>
                <a:lnTo>
                  <a:pt x="2481535" y="512024"/>
                </a:lnTo>
                <a:lnTo>
                  <a:pt x="2481535" y="238460"/>
                </a:lnTo>
                <a:lnTo>
                  <a:pt x="2481308" y="214137"/>
                </a:lnTo>
                <a:lnTo>
                  <a:pt x="2477898" y="171887"/>
                </a:lnTo>
                <a:lnTo>
                  <a:pt x="2469834" y="159079"/>
                </a:lnTo>
                <a:lnTo>
                  <a:pt x="2460978" y="159079"/>
                </a:lnTo>
                <a:lnTo>
                  <a:pt x="2451912" y="159079"/>
                </a:lnTo>
                <a:lnTo>
                  <a:pt x="2439719" y="214009"/>
                </a:lnTo>
                <a:lnTo>
                  <a:pt x="2439472" y="238460"/>
                </a:lnTo>
                <a:lnTo>
                  <a:pt x="2439472" y="512024"/>
                </a:lnTo>
                <a:lnTo>
                  <a:pt x="2315499" y="512024"/>
                </a:lnTo>
                <a:lnTo>
                  <a:pt x="2315499" y="245417"/>
                </a:lnTo>
                <a:lnTo>
                  <a:pt x="2315311" y="217666"/>
                </a:lnTo>
                <a:lnTo>
                  <a:pt x="2312494" y="171413"/>
                </a:lnTo>
                <a:lnTo>
                  <a:pt x="2304957" y="159079"/>
                </a:lnTo>
                <a:lnTo>
                  <a:pt x="2295890" y="159079"/>
                </a:lnTo>
                <a:lnTo>
                  <a:pt x="2290198" y="159079"/>
                </a:lnTo>
                <a:lnTo>
                  <a:pt x="2285348" y="161240"/>
                </a:lnTo>
                <a:lnTo>
                  <a:pt x="2281343" y="165562"/>
                </a:lnTo>
                <a:lnTo>
                  <a:pt x="2277337" y="169884"/>
                </a:lnTo>
                <a:lnTo>
                  <a:pt x="2274069" y="221065"/>
                </a:lnTo>
                <a:lnTo>
                  <a:pt x="2274069" y="512024"/>
                </a:lnTo>
                <a:lnTo>
                  <a:pt x="2150095" y="512024"/>
                </a:lnTo>
                <a:lnTo>
                  <a:pt x="2150095" y="92347"/>
                </a:lnTo>
                <a:lnTo>
                  <a:pt x="2276282" y="92347"/>
                </a:lnTo>
                <a:lnTo>
                  <a:pt x="2274069" y="132196"/>
                </a:lnTo>
                <a:lnTo>
                  <a:pt x="2281857" y="121078"/>
                </a:lnTo>
                <a:lnTo>
                  <a:pt x="2320123" y="91428"/>
                </a:lnTo>
                <a:lnTo>
                  <a:pt x="2343527" y="85498"/>
                </a:lnTo>
                <a:lnTo>
                  <a:pt x="2356296" y="84757"/>
                </a:lnTo>
                <a:close/>
              </a:path>
              <a:path w="2606040" h="520065">
                <a:moveTo>
                  <a:pt x="1968004" y="84757"/>
                </a:moveTo>
                <a:lnTo>
                  <a:pt x="2006627" y="87406"/>
                </a:lnTo>
                <a:lnTo>
                  <a:pt x="2052781" y="101074"/>
                </a:lnTo>
                <a:lnTo>
                  <a:pt x="2083913" y="123341"/>
                </a:lnTo>
                <a:lnTo>
                  <a:pt x="2104341" y="164079"/>
                </a:lnTo>
                <a:lnTo>
                  <a:pt x="2106209" y="202090"/>
                </a:lnTo>
                <a:lnTo>
                  <a:pt x="2106209" y="226442"/>
                </a:lnTo>
                <a:lnTo>
                  <a:pt x="1992988" y="226442"/>
                </a:lnTo>
                <a:lnTo>
                  <a:pt x="1992988" y="203671"/>
                </a:lnTo>
                <a:lnTo>
                  <a:pt x="1992780" y="190457"/>
                </a:lnTo>
                <a:lnTo>
                  <a:pt x="1981919" y="159079"/>
                </a:lnTo>
                <a:lnTo>
                  <a:pt x="1973064" y="159079"/>
                </a:lnTo>
                <a:lnTo>
                  <a:pt x="1965895" y="159079"/>
                </a:lnTo>
                <a:lnTo>
                  <a:pt x="1960519" y="161451"/>
                </a:lnTo>
                <a:lnTo>
                  <a:pt x="1956934" y="166194"/>
                </a:lnTo>
                <a:lnTo>
                  <a:pt x="1953350" y="170938"/>
                </a:lnTo>
                <a:lnTo>
                  <a:pt x="1951558" y="178054"/>
                </a:lnTo>
                <a:lnTo>
                  <a:pt x="1951558" y="187542"/>
                </a:lnTo>
                <a:lnTo>
                  <a:pt x="1959623" y="225295"/>
                </a:lnTo>
                <a:lnTo>
                  <a:pt x="1990893" y="248817"/>
                </a:lnTo>
                <a:lnTo>
                  <a:pt x="2025563" y="266923"/>
                </a:lnTo>
                <a:lnTo>
                  <a:pt x="2051002" y="280325"/>
                </a:lnTo>
                <a:lnTo>
                  <a:pt x="2087530" y="305942"/>
                </a:lnTo>
                <a:lnTo>
                  <a:pt x="2111665" y="347648"/>
                </a:lnTo>
                <a:lnTo>
                  <a:pt x="2116013" y="388051"/>
                </a:lnTo>
                <a:lnTo>
                  <a:pt x="2115183" y="412096"/>
                </a:lnTo>
                <a:lnTo>
                  <a:pt x="2108542" y="450759"/>
                </a:lnTo>
                <a:lnTo>
                  <a:pt x="2084980" y="488463"/>
                </a:lnTo>
                <a:lnTo>
                  <a:pt x="2041920" y="511698"/>
                </a:lnTo>
                <a:lnTo>
                  <a:pt x="2004364" y="518735"/>
                </a:lnTo>
                <a:lnTo>
                  <a:pt x="1983184" y="519615"/>
                </a:lnTo>
                <a:lnTo>
                  <a:pt x="1959711" y="518666"/>
                </a:lnTo>
                <a:lnTo>
                  <a:pt x="1918044" y="511076"/>
                </a:lnTo>
                <a:lnTo>
                  <a:pt x="1870635" y="486566"/>
                </a:lnTo>
                <a:lnTo>
                  <a:pt x="1846579" y="448693"/>
                </a:lnTo>
                <a:lnTo>
                  <a:pt x="1840096" y="409477"/>
                </a:lnTo>
                <a:lnTo>
                  <a:pt x="1839286" y="384888"/>
                </a:lnTo>
                <a:lnTo>
                  <a:pt x="1839286" y="364647"/>
                </a:lnTo>
                <a:lnTo>
                  <a:pt x="1952507" y="364647"/>
                </a:lnTo>
                <a:lnTo>
                  <a:pt x="1952507" y="391213"/>
                </a:lnTo>
                <a:lnTo>
                  <a:pt x="1952774" y="406651"/>
                </a:lnTo>
                <a:lnTo>
                  <a:pt x="1965263" y="445294"/>
                </a:lnTo>
                <a:lnTo>
                  <a:pt x="1973696" y="445294"/>
                </a:lnTo>
                <a:lnTo>
                  <a:pt x="1982762" y="445294"/>
                </a:lnTo>
                <a:lnTo>
                  <a:pt x="1998048" y="409873"/>
                </a:lnTo>
                <a:lnTo>
                  <a:pt x="1997613" y="396254"/>
                </a:lnTo>
                <a:lnTo>
                  <a:pt x="1968873" y="357215"/>
                </a:lnTo>
                <a:lnTo>
                  <a:pt x="1916770" y="327329"/>
                </a:lnTo>
                <a:lnTo>
                  <a:pt x="1891370" y="311881"/>
                </a:lnTo>
                <a:lnTo>
                  <a:pt x="1857056" y="283181"/>
                </a:lnTo>
                <a:lnTo>
                  <a:pt x="1838890" y="241741"/>
                </a:lnTo>
                <a:lnTo>
                  <a:pt x="1835807" y="208731"/>
                </a:lnTo>
                <a:lnTo>
                  <a:pt x="1836637" y="185239"/>
                </a:lnTo>
                <a:lnTo>
                  <a:pt x="1849090" y="134568"/>
                </a:lnTo>
                <a:lnTo>
                  <a:pt x="1879421" y="104889"/>
                </a:lnTo>
                <a:lnTo>
                  <a:pt x="1928511" y="87999"/>
                </a:lnTo>
                <a:lnTo>
                  <a:pt x="1947615" y="85568"/>
                </a:lnTo>
                <a:lnTo>
                  <a:pt x="1968004" y="84757"/>
                </a:lnTo>
                <a:close/>
              </a:path>
              <a:path w="2606040" h="520065">
                <a:moveTo>
                  <a:pt x="1532694" y="84757"/>
                </a:moveTo>
                <a:lnTo>
                  <a:pt x="1575270" y="93474"/>
                </a:lnTo>
                <a:lnTo>
                  <a:pt x="1609406" y="128035"/>
                </a:lnTo>
                <a:lnTo>
                  <a:pt x="1617847" y="170741"/>
                </a:lnTo>
                <a:lnTo>
                  <a:pt x="1619349" y="217903"/>
                </a:lnTo>
                <a:lnTo>
                  <a:pt x="1619349" y="512024"/>
                </a:lnTo>
                <a:lnTo>
                  <a:pt x="1491580" y="512024"/>
                </a:lnTo>
                <a:lnTo>
                  <a:pt x="1491580" y="221382"/>
                </a:lnTo>
                <a:lnTo>
                  <a:pt x="1491402" y="201833"/>
                </a:lnTo>
                <a:lnTo>
                  <a:pt x="1486836" y="162241"/>
                </a:lnTo>
                <a:lnTo>
                  <a:pt x="1481565" y="159079"/>
                </a:lnTo>
                <a:lnTo>
                  <a:pt x="1472920" y="159079"/>
                </a:lnTo>
                <a:lnTo>
                  <a:pt x="1463854" y="159079"/>
                </a:lnTo>
                <a:lnTo>
                  <a:pt x="1452581" y="206903"/>
                </a:lnTo>
                <a:lnTo>
                  <a:pt x="1452364" y="228339"/>
                </a:lnTo>
                <a:lnTo>
                  <a:pt x="1452364" y="512024"/>
                </a:lnTo>
                <a:lnTo>
                  <a:pt x="1324595" y="512024"/>
                </a:lnTo>
                <a:lnTo>
                  <a:pt x="1324595" y="92347"/>
                </a:lnTo>
                <a:lnTo>
                  <a:pt x="1454578" y="92347"/>
                </a:lnTo>
                <a:lnTo>
                  <a:pt x="1452364" y="130931"/>
                </a:lnTo>
                <a:lnTo>
                  <a:pt x="1459707" y="120109"/>
                </a:lnTo>
                <a:lnTo>
                  <a:pt x="1496789" y="91250"/>
                </a:lnTo>
                <a:lnTo>
                  <a:pt x="1519955" y="85479"/>
                </a:lnTo>
                <a:lnTo>
                  <a:pt x="1532694" y="84757"/>
                </a:lnTo>
                <a:close/>
              </a:path>
              <a:path w="2606040" h="520065">
                <a:moveTo>
                  <a:pt x="1132916" y="84757"/>
                </a:moveTo>
                <a:lnTo>
                  <a:pt x="1189764" y="90489"/>
                </a:lnTo>
                <a:lnTo>
                  <a:pt x="1230641" y="107686"/>
                </a:lnTo>
                <a:lnTo>
                  <a:pt x="1265212" y="147950"/>
                </a:lnTo>
                <a:lnTo>
                  <a:pt x="1275155" y="215017"/>
                </a:lnTo>
                <a:lnTo>
                  <a:pt x="1276400" y="253788"/>
                </a:lnTo>
                <a:lnTo>
                  <a:pt x="1276815" y="301395"/>
                </a:lnTo>
                <a:lnTo>
                  <a:pt x="1276815" y="512024"/>
                </a:lnTo>
                <a:lnTo>
                  <a:pt x="1152525" y="512024"/>
                </a:lnTo>
                <a:lnTo>
                  <a:pt x="1152525" y="474706"/>
                </a:lnTo>
                <a:lnTo>
                  <a:pt x="1146249" y="485231"/>
                </a:lnTo>
                <a:lnTo>
                  <a:pt x="1112627" y="513299"/>
                </a:lnTo>
                <a:lnTo>
                  <a:pt x="1078204" y="519615"/>
                </a:lnTo>
                <a:lnTo>
                  <a:pt x="1061788" y="518439"/>
                </a:lnTo>
                <a:lnTo>
                  <a:pt x="1016691" y="500797"/>
                </a:lnTo>
                <a:lnTo>
                  <a:pt x="990451" y="447399"/>
                </a:lnTo>
                <a:lnTo>
                  <a:pt x="988702" y="418412"/>
                </a:lnTo>
                <a:lnTo>
                  <a:pt x="988702" y="383939"/>
                </a:lnTo>
                <a:lnTo>
                  <a:pt x="992418" y="344328"/>
                </a:lnTo>
                <a:lnTo>
                  <a:pt x="1013746" y="310844"/>
                </a:lnTo>
                <a:lnTo>
                  <a:pt x="1050590" y="290919"/>
                </a:lnTo>
                <a:lnTo>
                  <a:pt x="1105066" y="268564"/>
                </a:lnTo>
                <a:lnTo>
                  <a:pt x="1125563" y="259254"/>
                </a:lnTo>
                <a:lnTo>
                  <a:pt x="1148769" y="223912"/>
                </a:lnTo>
                <a:lnTo>
                  <a:pt x="1149046" y="211894"/>
                </a:lnTo>
                <a:lnTo>
                  <a:pt x="1148740" y="196882"/>
                </a:lnTo>
                <a:lnTo>
                  <a:pt x="1135446" y="159079"/>
                </a:lnTo>
                <a:lnTo>
                  <a:pt x="1127856" y="159079"/>
                </a:lnTo>
                <a:lnTo>
                  <a:pt x="1119212" y="159079"/>
                </a:lnTo>
                <a:lnTo>
                  <a:pt x="1108564" y="210945"/>
                </a:lnTo>
                <a:lnTo>
                  <a:pt x="1108564" y="254905"/>
                </a:lnTo>
                <a:lnTo>
                  <a:pt x="988702" y="254905"/>
                </a:lnTo>
                <a:lnTo>
                  <a:pt x="988702" y="226758"/>
                </a:lnTo>
                <a:lnTo>
                  <a:pt x="989404" y="203800"/>
                </a:lnTo>
                <a:lnTo>
                  <a:pt x="999929" y="151646"/>
                </a:lnTo>
                <a:lnTo>
                  <a:pt x="1029489" y="115504"/>
                </a:lnTo>
                <a:lnTo>
                  <a:pt x="1063181" y="96142"/>
                </a:lnTo>
                <a:lnTo>
                  <a:pt x="1107141" y="86022"/>
                </a:lnTo>
                <a:lnTo>
                  <a:pt x="1132916" y="84757"/>
                </a:lnTo>
                <a:close/>
              </a:path>
              <a:path w="2606040" h="520065">
                <a:moveTo>
                  <a:pt x="472200" y="84757"/>
                </a:moveTo>
                <a:lnTo>
                  <a:pt x="518532" y="90054"/>
                </a:lnTo>
                <a:lnTo>
                  <a:pt x="557590" y="105947"/>
                </a:lnTo>
                <a:lnTo>
                  <a:pt x="597380" y="143957"/>
                </a:lnTo>
                <a:lnTo>
                  <a:pt x="613489" y="198374"/>
                </a:lnTo>
                <a:lnTo>
                  <a:pt x="616415" y="250794"/>
                </a:lnTo>
                <a:lnTo>
                  <a:pt x="495920" y="250794"/>
                </a:lnTo>
                <a:lnTo>
                  <a:pt x="495920" y="202406"/>
                </a:lnTo>
                <a:lnTo>
                  <a:pt x="495663" y="190774"/>
                </a:lnTo>
                <a:lnTo>
                  <a:pt x="484007" y="159079"/>
                </a:lnTo>
                <a:lnTo>
                  <a:pt x="476628" y="159079"/>
                </a:lnTo>
                <a:lnTo>
                  <a:pt x="469248" y="159079"/>
                </a:lnTo>
                <a:lnTo>
                  <a:pt x="457968" y="202406"/>
                </a:lnTo>
                <a:lnTo>
                  <a:pt x="457968" y="400385"/>
                </a:lnTo>
                <a:lnTo>
                  <a:pt x="467456" y="441551"/>
                </a:lnTo>
                <a:lnTo>
                  <a:pt x="473044" y="445294"/>
                </a:lnTo>
                <a:lnTo>
                  <a:pt x="480423" y="445294"/>
                </a:lnTo>
                <a:lnTo>
                  <a:pt x="489068" y="445294"/>
                </a:lnTo>
                <a:lnTo>
                  <a:pt x="502274" y="404298"/>
                </a:lnTo>
                <a:lnTo>
                  <a:pt x="502561" y="389316"/>
                </a:lnTo>
                <a:lnTo>
                  <a:pt x="502561" y="339347"/>
                </a:lnTo>
                <a:lnTo>
                  <a:pt x="616415" y="339347"/>
                </a:lnTo>
                <a:lnTo>
                  <a:pt x="615347" y="383346"/>
                </a:lnTo>
                <a:lnTo>
                  <a:pt x="610208" y="427425"/>
                </a:lnTo>
                <a:lnTo>
                  <a:pt x="591588" y="466325"/>
                </a:lnTo>
                <a:lnTo>
                  <a:pt x="558648" y="498643"/>
                </a:lnTo>
                <a:lnTo>
                  <a:pt x="512761" y="516254"/>
                </a:lnTo>
                <a:lnTo>
                  <a:pt x="473782" y="519615"/>
                </a:lnTo>
                <a:lnTo>
                  <a:pt x="448145" y="518458"/>
                </a:lnTo>
                <a:lnTo>
                  <a:pt x="405292" y="509208"/>
                </a:lnTo>
                <a:lnTo>
                  <a:pt x="361074" y="478896"/>
                </a:lnTo>
                <a:lnTo>
                  <a:pt x="337582" y="430815"/>
                </a:lnTo>
                <a:lnTo>
                  <a:pt x="331020" y="383455"/>
                </a:lnTo>
                <a:lnTo>
                  <a:pt x="330200" y="354527"/>
                </a:lnTo>
                <a:lnTo>
                  <a:pt x="330200" y="235297"/>
                </a:lnTo>
                <a:lnTo>
                  <a:pt x="332888" y="188412"/>
                </a:lnTo>
                <a:lnTo>
                  <a:pt x="347851" y="141417"/>
                </a:lnTo>
                <a:lnTo>
                  <a:pt x="386810" y="106105"/>
                </a:lnTo>
                <a:lnTo>
                  <a:pt x="425710" y="90094"/>
                </a:lnTo>
                <a:lnTo>
                  <a:pt x="448006" y="86091"/>
                </a:lnTo>
                <a:lnTo>
                  <a:pt x="472200" y="84757"/>
                </a:lnTo>
                <a:close/>
              </a:path>
              <a:path w="2606040" h="520065">
                <a:moveTo>
                  <a:pt x="141368" y="84757"/>
                </a:moveTo>
                <a:lnTo>
                  <a:pt x="190428" y="89857"/>
                </a:lnTo>
                <a:lnTo>
                  <a:pt x="230079" y="105156"/>
                </a:lnTo>
                <a:lnTo>
                  <a:pt x="270758" y="143226"/>
                </a:lnTo>
                <a:lnTo>
                  <a:pt x="289654" y="199757"/>
                </a:lnTo>
                <a:lnTo>
                  <a:pt x="293173" y="253956"/>
                </a:lnTo>
                <a:lnTo>
                  <a:pt x="293173" y="309618"/>
                </a:lnTo>
                <a:lnTo>
                  <a:pt x="127768" y="309618"/>
                </a:lnTo>
                <a:lnTo>
                  <a:pt x="127768" y="400385"/>
                </a:lnTo>
                <a:lnTo>
                  <a:pt x="134621" y="442553"/>
                </a:lnTo>
                <a:lnTo>
                  <a:pt x="139892" y="445294"/>
                </a:lnTo>
                <a:lnTo>
                  <a:pt x="147693" y="445294"/>
                </a:lnTo>
                <a:lnTo>
                  <a:pt x="157391" y="445294"/>
                </a:lnTo>
                <a:lnTo>
                  <a:pt x="171738" y="406542"/>
                </a:lnTo>
                <a:lnTo>
                  <a:pt x="172045" y="392162"/>
                </a:lnTo>
                <a:lnTo>
                  <a:pt x="172045" y="336817"/>
                </a:lnTo>
                <a:lnTo>
                  <a:pt x="293173" y="336817"/>
                </a:lnTo>
                <a:lnTo>
                  <a:pt x="293173" y="367810"/>
                </a:lnTo>
                <a:lnTo>
                  <a:pt x="292866" y="386133"/>
                </a:lnTo>
                <a:lnTo>
                  <a:pt x="288271" y="427583"/>
                </a:lnTo>
                <a:lnTo>
                  <a:pt x="265341" y="472176"/>
                </a:lnTo>
                <a:lnTo>
                  <a:pt x="232875" y="501084"/>
                </a:lnTo>
                <a:lnTo>
                  <a:pt x="188451" y="516650"/>
                </a:lnTo>
                <a:lnTo>
                  <a:pt x="150223" y="519615"/>
                </a:lnTo>
                <a:lnTo>
                  <a:pt x="130575" y="518883"/>
                </a:lnTo>
                <a:lnTo>
                  <a:pt x="78748" y="507913"/>
                </a:lnTo>
                <a:lnTo>
                  <a:pt x="39997" y="485469"/>
                </a:lnTo>
                <a:lnTo>
                  <a:pt x="15931" y="454386"/>
                </a:lnTo>
                <a:lnTo>
                  <a:pt x="3735" y="417255"/>
                </a:lnTo>
                <a:lnTo>
                  <a:pt x="0" y="359587"/>
                </a:lnTo>
                <a:lnTo>
                  <a:pt x="0" y="237195"/>
                </a:lnTo>
                <a:lnTo>
                  <a:pt x="3716" y="187977"/>
                </a:lnTo>
                <a:lnTo>
                  <a:pt x="14864" y="150381"/>
                </a:lnTo>
                <a:lnTo>
                  <a:pt x="47834" y="111066"/>
                </a:lnTo>
                <a:lnTo>
                  <a:pt x="99938" y="88987"/>
                </a:lnTo>
                <a:lnTo>
                  <a:pt x="120020" y="85815"/>
                </a:lnTo>
                <a:lnTo>
                  <a:pt x="141368" y="84757"/>
                </a:lnTo>
                <a:close/>
              </a:path>
              <a:path w="2606040" h="520065">
                <a:moveTo>
                  <a:pt x="1667495" y="0"/>
                </a:moveTo>
                <a:lnTo>
                  <a:pt x="1799059" y="0"/>
                </a:lnTo>
                <a:lnTo>
                  <a:pt x="1799059" y="66730"/>
                </a:lnTo>
                <a:lnTo>
                  <a:pt x="1667495" y="66730"/>
                </a:lnTo>
                <a:lnTo>
                  <a:pt x="1667495" y="0"/>
                </a:lnTo>
                <a:close/>
              </a:path>
            </a:pathLst>
          </a:custGeom>
          <a:ln w="12700">
            <a:solidFill>
              <a:srgbClr val="087495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825" y="190500"/>
            <a:ext cx="2324100" cy="5588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03128" y="210720"/>
            <a:ext cx="1827790" cy="51961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303127" y="210720"/>
            <a:ext cx="1827848" cy="520065"/>
          </a:xfrm>
          <a:custGeom>
            <a:avLst/>
            <a:gdLst/>
            <a:ahLst/>
            <a:cxnLst/>
            <a:rect l="l" t="t" r="r" b="b"/>
            <a:pathLst>
              <a:path w="2437129" h="520065">
                <a:moveTo>
                  <a:pt x="2340595" y="407659"/>
                </a:moveTo>
                <a:lnTo>
                  <a:pt x="2437054" y="407659"/>
                </a:lnTo>
                <a:lnTo>
                  <a:pt x="2437054" y="512024"/>
                </a:lnTo>
                <a:lnTo>
                  <a:pt x="2340595" y="512024"/>
                </a:lnTo>
                <a:lnTo>
                  <a:pt x="2340595" y="407659"/>
                </a:lnTo>
                <a:close/>
              </a:path>
              <a:path w="2437129" h="520065">
                <a:moveTo>
                  <a:pt x="2340595" y="178687"/>
                </a:moveTo>
                <a:lnTo>
                  <a:pt x="2437054" y="178687"/>
                </a:lnTo>
                <a:lnTo>
                  <a:pt x="2437054" y="282736"/>
                </a:lnTo>
                <a:lnTo>
                  <a:pt x="2340595" y="282736"/>
                </a:lnTo>
                <a:lnTo>
                  <a:pt x="2340595" y="178687"/>
                </a:lnTo>
                <a:close/>
              </a:path>
              <a:path w="2437129" h="520065">
                <a:moveTo>
                  <a:pt x="1810444" y="159079"/>
                </a:moveTo>
                <a:lnTo>
                  <a:pt x="1802854" y="159079"/>
                </a:lnTo>
                <a:lnTo>
                  <a:pt x="1797794" y="161872"/>
                </a:lnTo>
                <a:lnTo>
                  <a:pt x="1791468" y="208099"/>
                </a:lnTo>
                <a:lnTo>
                  <a:pt x="1791468" y="397538"/>
                </a:lnTo>
                <a:lnTo>
                  <a:pt x="1795264" y="436280"/>
                </a:lnTo>
                <a:lnTo>
                  <a:pt x="1802748" y="445294"/>
                </a:lnTo>
                <a:lnTo>
                  <a:pt x="1810128" y="445294"/>
                </a:lnTo>
                <a:lnTo>
                  <a:pt x="1817718" y="445294"/>
                </a:lnTo>
                <a:lnTo>
                  <a:pt x="1828787" y="401650"/>
                </a:lnTo>
                <a:lnTo>
                  <a:pt x="1828787" y="208099"/>
                </a:lnTo>
                <a:lnTo>
                  <a:pt x="1825308" y="167459"/>
                </a:lnTo>
                <a:lnTo>
                  <a:pt x="1818034" y="159079"/>
                </a:lnTo>
                <a:lnTo>
                  <a:pt x="1810444" y="159079"/>
                </a:lnTo>
                <a:close/>
              </a:path>
              <a:path w="2437129" h="520065">
                <a:moveTo>
                  <a:pt x="146744" y="159079"/>
                </a:moveTo>
                <a:lnTo>
                  <a:pt x="139154" y="159079"/>
                </a:lnTo>
                <a:lnTo>
                  <a:pt x="134094" y="161872"/>
                </a:lnTo>
                <a:lnTo>
                  <a:pt x="127769" y="208099"/>
                </a:lnTo>
                <a:lnTo>
                  <a:pt x="127769" y="397538"/>
                </a:lnTo>
                <a:lnTo>
                  <a:pt x="131564" y="436280"/>
                </a:lnTo>
                <a:lnTo>
                  <a:pt x="139048" y="445294"/>
                </a:lnTo>
                <a:lnTo>
                  <a:pt x="146428" y="445294"/>
                </a:lnTo>
                <a:lnTo>
                  <a:pt x="154018" y="445294"/>
                </a:lnTo>
                <a:lnTo>
                  <a:pt x="165087" y="401650"/>
                </a:lnTo>
                <a:lnTo>
                  <a:pt x="165087" y="208099"/>
                </a:lnTo>
                <a:lnTo>
                  <a:pt x="161608" y="167459"/>
                </a:lnTo>
                <a:lnTo>
                  <a:pt x="154334" y="159079"/>
                </a:lnTo>
                <a:lnTo>
                  <a:pt x="146744" y="159079"/>
                </a:lnTo>
                <a:close/>
              </a:path>
              <a:path w="2437129" h="520065">
                <a:moveTo>
                  <a:pt x="781744" y="114486"/>
                </a:moveTo>
                <a:lnTo>
                  <a:pt x="772572" y="182936"/>
                </a:lnTo>
                <a:lnTo>
                  <a:pt x="765298" y="241543"/>
                </a:lnTo>
                <a:lnTo>
                  <a:pt x="759922" y="290307"/>
                </a:lnTo>
                <a:lnTo>
                  <a:pt x="756444" y="329226"/>
                </a:lnTo>
                <a:lnTo>
                  <a:pt x="801985" y="329226"/>
                </a:lnTo>
                <a:lnTo>
                  <a:pt x="796924" y="283191"/>
                </a:lnTo>
                <a:lnTo>
                  <a:pt x="791864" y="232055"/>
                </a:lnTo>
                <a:lnTo>
                  <a:pt x="786804" y="175820"/>
                </a:lnTo>
                <a:lnTo>
                  <a:pt x="781744" y="114486"/>
                </a:lnTo>
                <a:close/>
              </a:path>
              <a:path w="2437129" h="520065">
                <a:moveTo>
                  <a:pt x="1489694" y="92347"/>
                </a:moveTo>
                <a:lnTo>
                  <a:pt x="1621259" y="92347"/>
                </a:lnTo>
                <a:lnTo>
                  <a:pt x="1621259" y="512024"/>
                </a:lnTo>
                <a:lnTo>
                  <a:pt x="1489694" y="512024"/>
                </a:lnTo>
                <a:lnTo>
                  <a:pt x="1489694" y="92347"/>
                </a:lnTo>
                <a:close/>
              </a:path>
              <a:path w="2437129" h="520065">
                <a:moveTo>
                  <a:pt x="2205794" y="84757"/>
                </a:moveTo>
                <a:lnTo>
                  <a:pt x="2248370" y="93474"/>
                </a:lnTo>
                <a:lnTo>
                  <a:pt x="2282506" y="128035"/>
                </a:lnTo>
                <a:lnTo>
                  <a:pt x="2290946" y="170741"/>
                </a:lnTo>
                <a:lnTo>
                  <a:pt x="2292449" y="217903"/>
                </a:lnTo>
                <a:lnTo>
                  <a:pt x="2292449" y="512024"/>
                </a:lnTo>
                <a:lnTo>
                  <a:pt x="2164680" y="512024"/>
                </a:lnTo>
                <a:lnTo>
                  <a:pt x="2164680" y="221382"/>
                </a:lnTo>
                <a:lnTo>
                  <a:pt x="2164502" y="201833"/>
                </a:lnTo>
                <a:lnTo>
                  <a:pt x="2159936" y="162241"/>
                </a:lnTo>
                <a:lnTo>
                  <a:pt x="2154665" y="159079"/>
                </a:lnTo>
                <a:lnTo>
                  <a:pt x="2146020" y="159079"/>
                </a:lnTo>
                <a:lnTo>
                  <a:pt x="2136954" y="159079"/>
                </a:lnTo>
                <a:lnTo>
                  <a:pt x="2125681" y="206903"/>
                </a:lnTo>
                <a:lnTo>
                  <a:pt x="2125464" y="228339"/>
                </a:lnTo>
                <a:lnTo>
                  <a:pt x="2125464" y="512024"/>
                </a:lnTo>
                <a:lnTo>
                  <a:pt x="1997694" y="512024"/>
                </a:lnTo>
                <a:lnTo>
                  <a:pt x="1997694" y="92347"/>
                </a:lnTo>
                <a:lnTo>
                  <a:pt x="2127678" y="92347"/>
                </a:lnTo>
                <a:lnTo>
                  <a:pt x="2125464" y="130931"/>
                </a:lnTo>
                <a:lnTo>
                  <a:pt x="2132806" y="120109"/>
                </a:lnTo>
                <a:lnTo>
                  <a:pt x="2169888" y="91250"/>
                </a:lnTo>
                <a:lnTo>
                  <a:pt x="2193054" y="85479"/>
                </a:lnTo>
                <a:lnTo>
                  <a:pt x="2205794" y="84757"/>
                </a:lnTo>
                <a:close/>
              </a:path>
              <a:path w="2437129" h="520065">
                <a:moveTo>
                  <a:pt x="1806016" y="84757"/>
                </a:moveTo>
                <a:lnTo>
                  <a:pt x="1845983" y="87959"/>
                </a:lnTo>
                <a:lnTo>
                  <a:pt x="1894401" y="104454"/>
                </a:lnTo>
                <a:lnTo>
                  <a:pt x="1927460" y="130931"/>
                </a:lnTo>
                <a:lnTo>
                  <a:pt x="1950389" y="173310"/>
                </a:lnTo>
                <a:lnTo>
                  <a:pt x="1956170" y="218852"/>
                </a:lnTo>
                <a:lnTo>
                  <a:pt x="1956556" y="239725"/>
                </a:lnTo>
                <a:lnTo>
                  <a:pt x="1956556" y="342509"/>
                </a:lnTo>
                <a:lnTo>
                  <a:pt x="1955132" y="391569"/>
                </a:lnTo>
                <a:lnTo>
                  <a:pt x="1947206" y="438514"/>
                </a:lnTo>
                <a:lnTo>
                  <a:pt x="1926512" y="474864"/>
                </a:lnTo>
                <a:lnTo>
                  <a:pt x="1892563" y="502497"/>
                </a:lnTo>
                <a:lnTo>
                  <a:pt x="1847170" y="516887"/>
                </a:lnTo>
                <a:lnTo>
                  <a:pt x="1811393" y="519615"/>
                </a:lnTo>
                <a:lnTo>
                  <a:pt x="1791013" y="519032"/>
                </a:lnTo>
                <a:lnTo>
                  <a:pt x="1739602" y="510285"/>
                </a:lnTo>
                <a:lnTo>
                  <a:pt x="1702865" y="490954"/>
                </a:lnTo>
                <a:lnTo>
                  <a:pt x="1674719" y="449464"/>
                </a:lnTo>
                <a:lnTo>
                  <a:pt x="1665439" y="403192"/>
                </a:lnTo>
                <a:lnTo>
                  <a:pt x="1663700" y="356425"/>
                </a:lnTo>
                <a:lnTo>
                  <a:pt x="1663700" y="248896"/>
                </a:lnTo>
                <a:lnTo>
                  <a:pt x="1666862" y="196793"/>
                </a:lnTo>
                <a:lnTo>
                  <a:pt x="1676350" y="157497"/>
                </a:lnTo>
                <a:lnTo>
                  <a:pt x="1706711" y="115454"/>
                </a:lnTo>
                <a:lnTo>
                  <a:pt x="1739483" y="95965"/>
                </a:lnTo>
                <a:lnTo>
                  <a:pt x="1781545" y="86002"/>
                </a:lnTo>
                <a:lnTo>
                  <a:pt x="1806016" y="84757"/>
                </a:lnTo>
                <a:close/>
              </a:path>
              <a:path w="2437129" h="520065">
                <a:moveTo>
                  <a:pt x="1107200" y="84757"/>
                </a:moveTo>
                <a:lnTo>
                  <a:pt x="1153532" y="90054"/>
                </a:lnTo>
                <a:lnTo>
                  <a:pt x="1192590" y="105947"/>
                </a:lnTo>
                <a:lnTo>
                  <a:pt x="1232379" y="143957"/>
                </a:lnTo>
                <a:lnTo>
                  <a:pt x="1248488" y="198374"/>
                </a:lnTo>
                <a:lnTo>
                  <a:pt x="1251414" y="250794"/>
                </a:lnTo>
                <a:lnTo>
                  <a:pt x="1130920" y="250794"/>
                </a:lnTo>
                <a:lnTo>
                  <a:pt x="1130920" y="202406"/>
                </a:lnTo>
                <a:lnTo>
                  <a:pt x="1130663" y="190774"/>
                </a:lnTo>
                <a:lnTo>
                  <a:pt x="1119008" y="159079"/>
                </a:lnTo>
                <a:lnTo>
                  <a:pt x="1111628" y="159079"/>
                </a:lnTo>
                <a:lnTo>
                  <a:pt x="1104248" y="159079"/>
                </a:lnTo>
                <a:lnTo>
                  <a:pt x="1092968" y="202406"/>
                </a:lnTo>
                <a:lnTo>
                  <a:pt x="1092968" y="400385"/>
                </a:lnTo>
                <a:lnTo>
                  <a:pt x="1102456" y="441551"/>
                </a:lnTo>
                <a:lnTo>
                  <a:pt x="1108044" y="445294"/>
                </a:lnTo>
                <a:lnTo>
                  <a:pt x="1115423" y="445294"/>
                </a:lnTo>
                <a:lnTo>
                  <a:pt x="1124068" y="445294"/>
                </a:lnTo>
                <a:lnTo>
                  <a:pt x="1137275" y="404298"/>
                </a:lnTo>
                <a:lnTo>
                  <a:pt x="1137562" y="389316"/>
                </a:lnTo>
                <a:lnTo>
                  <a:pt x="1137562" y="339347"/>
                </a:lnTo>
                <a:lnTo>
                  <a:pt x="1251414" y="339347"/>
                </a:lnTo>
                <a:lnTo>
                  <a:pt x="1250347" y="383346"/>
                </a:lnTo>
                <a:lnTo>
                  <a:pt x="1245208" y="427425"/>
                </a:lnTo>
                <a:lnTo>
                  <a:pt x="1226588" y="466325"/>
                </a:lnTo>
                <a:lnTo>
                  <a:pt x="1193647" y="498643"/>
                </a:lnTo>
                <a:lnTo>
                  <a:pt x="1147760" y="516254"/>
                </a:lnTo>
                <a:lnTo>
                  <a:pt x="1108782" y="519615"/>
                </a:lnTo>
                <a:lnTo>
                  <a:pt x="1083144" y="518458"/>
                </a:lnTo>
                <a:lnTo>
                  <a:pt x="1040291" y="509208"/>
                </a:lnTo>
                <a:lnTo>
                  <a:pt x="996074" y="478896"/>
                </a:lnTo>
                <a:lnTo>
                  <a:pt x="972581" y="430815"/>
                </a:lnTo>
                <a:lnTo>
                  <a:pt x="966020" y="383455"/>
                </a:lnTo>
                <a:lnTo>
                  <a:pt x="965200" y="354527"/>
                </a:lnTo>
                <a:lnTo>
                  <a:pt x="965200" y="235297"/>
                </a:lnTo>
                <a:lnTo>
                  <a:pt x="967888" y="188412"/>
                </a:lnTo>
                <a:lnTo>
                  <a:pt x="982850" y="141417"/>
                </a:lnTo>
                <a:lnTo>
                  <a:pt x="1021810" y="106105"/>
                </a:lnTo>
                <a:lnTo>
                  <a:pt x="1060710" y="90094"/>
                </a:lnTo>
                <a:lnTo>
                  <a:pt x="1083006" y="86091"/>
                </a:lnTo>
                <a:lnTo>
                  <a:pt x="1107200" y="84757"/>
                </a:lnTo>
                <a:close/>
              </a:path>
              <a:path w="2437129" h="520065">
                <a:moveTo>
                  <a:pt x="142316" y="84757"/>
                </a:moveTo>
                <a:lnTo>
                  <a:pt x="182283" y="87959"/>
                </a:lnTo>
                <a:lnTo>
                  <a:pt x="230701" y="104454"/>
                </a:lnTo>
                <a:lnTo>
                  <a:pt x="263760" y="130931"/>
                </a:lnTo>
                <a:lnTo>
                  <a:pt x="286689" y="173310"/>
                </a:lnTo>
                <a:lnTo>
                  <a:pt x="292470" y="218852"/>
                </a:lnTo>
                <a:lnTo>
                  <a:pt x="292856" y="239725"/>
                </a:lnTo>
                <a:lnTo>
                  <a:pt x="292856" y="342509"/>
                </a:lnTo>
                <a:lnTo>
                  <a:pt x="291433" y="391569"/>
                </a:lnTo>
                <a:lnTo>
                  <a:pt x="283506" y="438514"/>
                </a:lnTo>
                <a:lnTo>
                  <a:pt x="262812" y="474864"/>
                </a:lnTo>
                <a:lnTo>
                  <a:pt x="228863" y="502497"/>
                </a:lnTo>
                <a:lnTo>
                  <a:pt x="183470" y="516887"/>
                </a:lnTo>
                <a:lnTo>
                  <a:pt x="147693" y="519615"/>
                </a:lnTo>
                <a:lnTo>
                  <a:pt x="127313" y="519032"/>
                </a:lnTo>
                <a:lnTo>
                  <a:pt x="75902" y="510285"/>
                </a:lnTo>
                <a:lnTo>
                  <a:pt x="39166" y="490954"/>
                </a:lnTo>
                <a:lnTo>
                  <a:pt x="11019" y="449464"/>
                </a:lnTo>
                <a:lnTo>
                  <a:pt x="1739" y="403192"/>
                </a:lnTo>
                <a:lnTo>
                  <a:pt x="0" y="356425"/>
                </a:lnTo>
                <a:lnTo>
                  <a:pt x="0" y="248896"/>
                </a:lnTo>
                <a:lnTo>
                  <a:pt x="3162" y="196793"/>
                </a:lnTo>
                <a:lnTo>
                  <a:pt x="12650" y="157497"/>
                </a:lnTo>
                <a:lnTo>
                  <a:pt x="43011" y="115454"/>
                </a:lnTo>
                <a:lnTo>
                  <a:pt x="75783" y="95965"/>
                </a:lnTo>
                <a:lnTo>
                  <a:pt x="117845" y="86002"/>
                </a:lnTo>
                <a:lnTo>
                  <a:pt x="142316" y="84757"/>
                </a:lnTo>
                <a:close/>
              </a:path>
              <a:path w="2437129" h="520065">
                <a:moveTo>
                  <a:pt x="1293136" y="36369"/>
                </a:moveTo>
                <a:lnTo>
                  <a:pt x="1421222" y="36369"/>
                </a:lnTo>
                <a:lnTo>
                  <a:pt x="1421222" y="102468"/>
                </a:lnTo>
                <a:lnTo>
                  <a:pt x="1455694" y="102468"/>
                </a:lnTo>
                <a:lnTo>
                  <a:pt x="1455694" y="168883"/>
                </a:lnTo>
                <a:lnTo>
                  <a:pt x="1421222" y="168883"/>
                </a:lnTo>
                <a:lnTo>
                  <a:pt x="1421222" y="393427"/>
                </a:lnTo>
                <a:lnTo>
                  <a:pt x="1423622" y="434936"/>
                </a:lnTo>
                <a:lnTo>
                  <a:pt x="1461070" y="444345"/>
                </a:lnTo>
                <a:lnTo>
                  <a:pt x="1461070" y="512024"/>
                </a:lnTo>
                <a:lnTo>
                  <a:pt x="1409520" y="512024"/>
                </a:lnTo>
                <a:lnTo>
                  <a:pt x="1389259" y="511797"/>
                </a:lnTo>
                <a:lnTo>
                  <a:pt x="1347216" y="508387"/>
                </a:lnTo>
                <a:lnTo>
                  <a:pt x="1307882" y="484826"/>
                </a:lnTo>
                <a:lnTo>
                  <a:pt x="1294005" y="433236"/>
                </a:lnTo>
                <a:lnTo>
                  <a:pt x="1293136" y="382042"/>
                </a:lnTo>
                <a:lnTo>
                  <a:pt x="1293136" y="168883"/>
                </a:lnTo>
                <a:lnTo>
                  <a:pt x="1265622" y="168883"/>
                </a:lnTo>
                <a:lnTo>
                  <a:pt x="1265622" y="102468"/>
                </a:lnTo>
                <a:lnTo>
                  <a:pt x="1293136" y="102468"/>
                </a:lnTo>
                <a:lnTo>
                  <a:pt x="1293136" y="36369"/>
                </a:lnTo>
                <a:close/>
              </a:path>
              <a:path w="2437129" h="520065">
                <a:moveTo>
                  <a:pt x="1489694" y="0"/>
                </a:moveTo>
                <a:lnTo>
                  <a:pt x="1621259" y="0"/>
                </a:lnTo>
                <a:lnTo>
                  <a:pt x="1621259" y="66730"/>
                </a:lnTo>
                <a:lnTo>
                  <a:pt x="1489694" y="66730"/>
                </a:lnTo>
                <a:lnTo>
                  <a:pt x="1489694" y="0"/>
                </a:lnTo>
                <a:close/>
              </a:path>
            </a:pathLst>
          </a:custGeom>
          <a:ln w="12700">
            <a:solidFill>
              <a:srgbClr val="087495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6125" y="190500"/>
            <a:ext cx="1857375" cy="558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spc="-25" dirty="0"/>
              <a:pPr marL="38100">
                <a:spcBef>
                  <a:spcPts val="15"/>
                </a:spcBef>
              </a:pPr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48060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spc="-25" dirty="0"/>
              <a:pPr marL="38100">
                <a:spcBef>
                  <a:spcPts val="15"/>
                </a:spcBef>
              </a:pPr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32094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34450" y="0"/>
            <a:ext cx="209550" cy="6858000"/>
          </a:xfrm>
          <a:custGeom>
            <a:avLst/>
            <a:gdLst/>
            <a:ahLst/>
            <a:cxnLst/>
            <a:rect l="l" t="t" r="r" b="b"/>
            <a:pathLst>
              <a:path w="279400" h="6858000">
                <a:moveTo>
                  <a:pt x="279400" y="0"/>
                </a:moveTo>
                <a:lnTo>
                  <a:pt x="0" y="0"/>
                </a:lnTo>
                <a:lnTo>
                  <a:pt x="0" y="6858000"/>
                </a:lnTo>
                <a:lnTo>
                  <a:pt x="279400" y="6858000"/>
                </a:lnTo>
                <a:lnTo>
                  <a:pt x="27940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661" y="218701"/>
            <a:ext cx="1004050" cy="55352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75369" y="308445"/>
            <a:ext cx="727710" cy="461009"/>
          </a:xfrm>
          <a:custGeom>
            <a:avLst/>
            <a:gdLst/>
            <a:ahLst/>
            <a:cxnLst/>
            <a:rect l="l" t="t" r="r" b="b"/>
            <a:pathLst>
              <a:path w="970280" h="461009">
                <a:moveTo>
                  <a:pt x="479573" y="78693"/>
                </a:moveTo>
                <a:lnTo>
                  <a:pt x="470197" y="78693"/>
                </a:lnTo>
                <a:lnTo>
                  <a:pt x="464393" y="81539"/>
                </a:lnTo>
                <a:lnTo>
                  <a:pt x="458812" y="133276"/>
                </a:lnTo>
                <a:lnTo>
                  <a:pt x="458812" y="165757"/>
                </a:lnTo>
                <a:lnTo>
                  <a:pt x="498326" y="165757"/>
                </a:lnTo>
                <a:lnTo>
                  <a:pt x="498326" y="133276"/>
                </a:lnTo>
                <a:lnTo>
                  <a:pt x="494642" y="88739"/>
                </a:lnTo>
                <a:lnTo>
                  <a:pt x="487163" y="78693"/>
                </a:lnTo>
                <a:lnTo>
                  <a:pt x="479573" y="78693"/>
                </a:lnTo>
                <a:close/>
              </a:path>
              <a:path w="970280" h="461009">
                <a:moveTo>
                  <a:pt x="813072" y="0"/>
                </a:moveTo>
                <a:lnTo>
                  <a:pt x="853967" y="2804"/>
                </a:lnTo>
                <a:lnTo>
                  <a:pt x="902837" y="17276"/>
                </a:lnTo>
                <a:lnTo>
                  <a:pt x="935799" y="40853"/>
                </a:lnTo>
                <a:lnTo>
                  <a:pt x="955891" y="75009"/>
                </a:lnTo>
                <a:lnTo>
                  <a:pt x="959407" y="124234"/>
                </a:lnTo>
                <a:lnTo>
                  <a:pt x="959407" y="150019"/>
                </a:lnTo>
                <a:lnTo>
                  <a:pt x="839526" y="150019"/>
                </a:lnTo>
                <a:lnTo>
                  <a:pt x="839526" y="125909"/>
                </a:lnTo>
                <a:lnTo>
                  <a:pt x="839306" y="111917"/>
                </a:lnTo>
                <a:lnTo>
                  <a:pt x="827806" y="78693"/>
                </a:lnTo>
                <a:lnTo>
                  <a:pt x="818430" y="78693"/>
                </a:lnTo>
                <a:lnTo>
                  <a:pt x="810840" y="78693"/>
                </a:lnTo>
                <a:lnTo>
                  <a:pt x="805147" y="81204"/>
                </a:lnTo>
                <a:lnTo>
                  <a:pt x="801352" y="86227"/>
                </a:lnTo>
                <a:lnTo>
                  <a:pt x="797557" y="91250"/>
                </a:lnTo>
                <a:lnTo>
                  <a:pt x="795659" y="98785"/>
                </a:lnTo>
                <a:lnTo>
                  <a:pt x="795659" y="108831"/>
                </a:lnTo>
                <a:lnTo>
                  <a:pt x="804198" y="148805"/>
                </a:lnTo>
                <a:lnTo>
                  <a:pt x="837308" y="173710"/>
                </a:lnTo>
                <a:lnTo>
                  <a:pt x="874017" y="192881"/>
                </a:lnTo>
                <a:lnTo>
                  <a:pt x="900953" y="207071"/>
                </a:lnTo>
                <a:lnTo>
                  <a:pt x="939630" y="234195"/>
                </a:lnTo>
                <a:lnTo>
                  <a:pt x="965184" y="278355"/>
                </a:lnTo>
                <a:lnTo>
                  <a:pt x="969788" y="321134"/>
                </a:lnTo>
                <a:lnTo>
                  <a:pt x="968909" y="346594"/>
                </a:lnTo>
                <a:lnTo>
                  <a:pt x="961877" y="387531"/>
                </a:lnTo>
                <a:lnTo>
                  <a:pt x="936930" y="427453"/>
                </a:lnTo>
                <a:lnTo>
                  <a:pt x="891336" y="452055"/>
                </a:lnTo>
                <a:lnTo>
                  <a:pt x="851571" y="459506"/>
                </a:lnTo>
                <a:lnTo>
                  <a:pt x="829145" y="460437"/>
                </a:lnTo>
                <a:lnTo>
                  <a:pt x="804292" y="459432"/>
                </a:lnTo>
                <a:lnTo>
                  <a:pt x="760174" y="451396"/>
                </a:lnTo>
                <a:lnTo>
                  <a:pt x="724009" y="435615"/>
                </a:lnTo>
                <a:lnTo>
                  <a:pt x="690512" y="400831"/>
                </a:lnTo>
                <a:lnTo>
                  <a:pt x="677641" y="343821"/>
                </a:lnTo>
                <a:lnTo>
                  <a:pt x="676783" y="317785"/>
                </a:lnTo>
                <a:lnTo>
                  <a:pt x="676783" y="296354"/>
                </a:lnTo>
                <a:lnTo>
                  <a:pt x="796664" y="296354"/>
                </a:lnTo>
                <a:lnTo>
                  <a:pt x="796664" y="324483"/>
                </a:lnTo>
                <a:lnTo>
                  <a:pt x="796947" y="340828"/>
                </a:lnTo>
                <a:lnTo>
                  <a:pt x="810170" y="381744"/>
                </a:lnTo>
                <a:lnTo>
                  <a:pt x="819100" y="381744"/>
                </a:lnTo>
                <a:lnTo>
                  <a:pt x="828699" y="381744"/>
                </a:lnTo>
                <a:lnTo>
                  <a:pt x="844884" y="344239"/>
                </a:lnTo>
                <a:lnTo>
                  <a:pt x="844424" y="329819"/>
                </a:lnTo>
                <a:lnTo>
                  <a:pt x="813993" y="288485"/>
                </a:lnTo>
                <a:lnTo>
                  <a:pt x="758824" y="256840"/>
                </a:lnTo>
                <a:lnTo>
                  <a:pt x="731931" y="240484"/>
                </a:lnTo>
                <a:lnTo>
                  <a:pt x="695598" y="210095"/>
                </a:lnTo>
                <a:lnTo>
                  <a:pt x="676364" y="166218"/>
                </a:lnTo>
                <a:lnTo>
                  <a:pt x="673099" y="131266"/>
                </a:lnTo>
                <a:lnTo>
                  <a:pt x="673978" y="106392"/>
                </a:lnTo>
                <a:lnTo>
                  <a:pt x="681010" y="67130"/>
                </a:lnTo>
                <a:lnTo>
                  <a:pt x="706125" y="30347"/>
                </a:lnTo>
                <a:lnTo>
                  <a:pt x="752388" y="7722"/>
                </a:lnTo>
                <a:lnTo>
                  <a:pt x="791484" y="858"/>
                </a:lnTo>
                <a:lnTo>
                  <a:pt x="813072" y="0"/>
                </a:lnTo>
                <a:close/>
              </a:path>
              <a:path w="970280" h="461009">
                <a:moveTo>
                  <a:pt x="473211" y="0"/>
                </a:moveTo>
                <a:lnTo>
                  <a:pt x="525156" y="5399"/>
                </a:lnTo>
                <a:lnTo>
                  <a:pt x="567140" y="21598"/>
                </a:lnTo>
                <a:lnTo>
                  <a:pt x="598617" y="46713"/>
                </a:lnTo>
                <a:lnTo>
                  <a:pt x="625563" y="98502"/>
                </a:lnTo>
                <a:lnTo>
                  <a:pt x="633014" y="148648"/>
                </a:lnTo>
                <a:lnTo>
                  <a:pt x="633945" y="179152"/>
                </a:lnTo>
                <a:lnTo>
                  <a:pt x="633945" y="238088"/>
                </a:lnTo>
                <a:lnTo>
                  <a:pt x="458812" y="238088"/>
                </a:lnTo>
                <a:lnTo>
                  <a:pt x="458812" y="334194"/>
                </a:lnTo>
                <a:lnTo>
                  <a:pt x="463165" y="373038"/>
                </a:lnTo>
                <a:lnTo>
                  <a:pt x="471648" y="381744"/>
                </a:lnTo>
                <a:lnTo>
                  <a:pt x="479908" y="381744"/>
                </a:lnTo>
                <a:lnTo>
                  <a:pt x="490177" y="381744"/>
                </a:lnTo>
                <a:lnTo>
                  <a:pt x="505368" y="340713"/>
                </a:lnTo>
                <a:lnTo>
                  <a:pt x="505693" y="325487"/>
                </a:lnTo>
                <a:lnTo>
                  <a:pt x="505693" y="266886"/>
                </a:lnTo>
                <a:lnTo>
                  <a:pt x="633945" y="266886"/>
                </a:lnTo>
                <a:lnTo>
                  <a:pt x="633945" y="299703"/>
                </a:lnTo>
                <a:lnTo>
                  <a:pt x="633621" y="319104"/>
                </a:lnTo>
                <a:lnTo>
                  <a:pt x="628755" y="362992"/>
                </a:lnTo>
                <a:lnTo>
                  <a:pt x="613152" y="397838"/>
                </a:lnTo>
                <a:lnTo>
                  <a:pt x="582837" y="432183"/>
                </a:lnTo>
                <a:lnTo>
                  <a:pt x="540508" y="453373"/>
                </a:lnTo>
                <a:lnTo>
                  <a:pt x="482587" y="460437"/>
                </a:lnTo>
                <a:lnTo>
                  <a:pt x="461784" y="459663"/>
                </a:lnTo>
                <a:lnTo>
                  <a:pt x="423944" y="453468"/>
                </a:lnTo>
                <a:lnTo>
                  <a:pt x="377733" y="433355"/>
                </a:lnTo>
                <a:lnTo>
                  <a:pt x="347417" y="402987"/>
                </a:lnTo>
                <a:lnTo>
                  <a:pt x="330559" y="366508"/>
                </a:lnTo>
                <a:lnTo>
                  <a:pt x="323967" y="314301"/>
                </a:lnTo>
                <a:lnTo>
                  <a:pt x="323527" y="290996"/>
                </a:lnTo>
                <a:lnTo>
                  <a:pt x="323527" y="161404"/>
                </a:lnTo>
                <a:lnTo>
                  <a:pt x="327462" y="109291"/>
                </a:lnTo>
                <a:lnTo>
                  <a:pt x="339266" y="69484"/>
                </a:lnTo>
                <a:lnTo>
                  <a:pt x="374175" y="27856"/>
                </a:lnTo>
                <a:lnTo>
                  <a:pt x="409419" y="10077"/>
                </a:lnTo>
                <a:lnTo>
                  <a:pt x="450608" y="1119"/>
                </a:lnTo>
                <a:lnTo>
                  <a:pt x="473211" y="0"/>
                </a:lnTo>
                <a:close/>
              </a:path>
              <a:path w="970280" h="461009">
                <a:moveTo>
                  <a:pt x="139972" y="0"/>
                </a:moveTo>
                <a:lnTo>
                  <a:pt x="180868" y="2804"/>
                </a:lnTo>
                <a:lnTo>
                  <a:pt x="229737" y="17276"/>
                </a:lnTo>
                <a:lnTo>
                  <a:pt x="262700" y="40853"/>
                </a:lnTo>
                <a:lnTo>
                  <a:pt x="282791" y="75009"/>
                </a:lnTo>
                <a:lnTo>
                  <a:pt x="286308" y="124234"/>
                </a:lnTo>
                <a:lnTo>
                  <a:pt x="286308" y="150019"/>
                </a:lnTo>
                <a:lnTo>
                  <a:pt x="166426" y="150019"/>
                </a:lnTo>
                <a:lnTo>
                  <a:pt x="166426" y="125909"/>
                </a:lnTo>
                <a:lnTo>
                  <a:pt x="166207" y="111917"/>
                </a:lnTo>
                <a:lnTo>
                  <a:pt x="154706" y="78693"/>
                </a:lnTo>
                <a:lnTo>
                  <a:pt x="145330" y="78693"/>
                </a:lnTo>
                <a:lnTo>
                  <a:pt x="137740" y="78693"/>
                </a:lnTo>
                <a:lnTo>
                  <a:pt x="132047" y="81204"/>
                </a:lnTo>
                <a:lnTo>
                  <a:pt x="128252" y="86227"/>
                </a:lnTo>
                <a:lnTo>
                  <a:pt x="124457" y="91250"/>
                </a:lnTo>
                <a:lnTo>
                  <a:pt x="122559" y="98785"/>
                </a:lnTo>
                <a:lnTo>
                  <a:pt x="122559" y="108831"/>
                </a:lnTo>
                <a:lnTo>
                  <a:pt x="131098" y="148805"/>
                </a:lnTo>
                <a:lnTo>
                  <a:pt x="164208" y="173710"/>
                </a:lnTo>
                <a:lnTo>
                  <a:pt x="200917" y="192881"/>
                </a:lnTo>
                <a:lnTo>
                  <a:pt x="227853" y="207071"/>
                </a:lnTo>
                <a:lnTo>
                  <a:pt x="266530" y="234195"/>
                </a:lnTo>
                <a:lnTo>
                  <a:pt x="292084" y="278355"/>
                </a:lnTo>
                <a:lnTo>
                  <a:pt x="296688" y="321134"/>
                </a:lnTo>
                <a:lnTo>
                  <a:pt x="295809" y="346594"/>
                </a:lnTo>
                <a:lnTo>
                  <a:pt x="288777" y="387531"/>
                </a:lnTo>
                <a:lnTo>
                  <a:pt x="263830" y="427453"/>
                </a:lnTo>
                <a:lnTo>
                  <a:pt x="218236" y="452055"/>
                </a:lnTo>
                <a:lnTo>
                  <a:pt x="178471" y="459506"/>
                </a:lnTo>
                <a:lnTo>
                  <a:pt x="156046" y="460437"/>
                </a:lnTo>
                <a:lnTo>
                  <a:pt x="131193" y="459432"/>
                </a:lnTo>
                <a:lnTo>
                  <a:pt x="87074" y="451396"/>
                </a:lnTo>
                <a:lnTo>
                  <a:pt x="50909" y="435615"/>
                </a:lnTo>
                <a:lnTo>
                  <a:pt x="17412" y="400831"/>
                </a:lnTo>
                <a:lnTo>
                  <a:pt x="4541" y="343821"/>
                </a:lnTo>
                <a:lnTo>
                  <a:pt x="3683" y="317785"/>
                </a:lnTo>
                <a:lnTo>
                  <a:pt x="3683" y="296354"/>
                </a:lnTo>
                <a:lnTo>
                  <a:pt x="123564" y="296354"/>
                </a:lnTo>
                <a:lnTo>
                  <a:pt x="123564" y="324483"/>
                </a:lnTo>
                <a:lnTo>
                  <a:pt x="123847" y="340828"/>
                </a:lnTo>
                <a:lnTo>
                  <a:pt x="137070" y="381744"/>
                </a:lnTo>
                <a:lnTo>
                  <a:pt x="146000" y="381744"/>
                </a:lnTo>
                <a:lnTo>
                  <a:pt x="155599" y="381744"/>
                </a:lnTo>
                <a:lnTo>
                  <a:pt x="171784" y="344239"/>
                </a:lnTo>
                <a:lnTo>
                  <a:pt x="171324" y="329819"/>
                </a:lnTo>
                <a:lnTo>
                  <a:pt x="140893" y="288485"/>
                </a:lnTo>
                <a:lnTo>
                  <a:pt x="85724" y="256840"/>
                </a:lnTo>
                <a:lnTo>
                  <a:pt x="58831" y="240484"/>
                </a:lnTo>
                <a:lnTo>
                  <a:pt x="22498" y="210095"/>
                </a:lnTo>
                <a:lnTo>
                  <a:pt x="3264" y="166218"/>
                </a:lnTo>
                <a:lnTo>
                  <a:pt x="0" y="131266"/>
                </a:lnTo>
                <a:lnTo>
                  <a:pt x="879" y="106392"/>
                </a:lnTo>
                <a:lnTo>
                  <a:pt x="7911" y="67130"/>
                </a:lnTo>
                <a:lnTo>
                  <a:pt x="33025" y="30347"/>
                </a:lnTo>
                <a:lnTo>
                  <a:pt x="79289" y="7722"/>
                </a:lnTo>
                <a:lnTo>
                  <a:pt x="118384" y="858"/>
                </a:lnTo>
                <a:lnTo>
                  <a:pt x="139972" y="0"/>
                </a:lnTo>
                <a:close/>
              </a:path>
            </a:pathLst>
          </a:custGeom>
          <a:ln w="12700">
            <a:solidFill>
              <a:srgbClr val="087495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825" y="203200"/>
            <a:ext cx="1028700" cy="584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1579" y="218702"/>
            <a:ext cx="376944" cy="54214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011578" y="218701"/>
            <a:ext cx="377190" cy="542290"/>
          </a:xfrm>
          <a:custGeom>
            <a:avLst/>
            <a:gdLst/>
            <a:ahLst/>
            <a:cxnLst/>
            <a:rect l="l" t="t" r="r" b="b"/>
            <a:pathLst>
              <a:path w="502919" h="542290">
                <a:moveTo>
                  <a:pt x="0" y="97780"/>
                </a:moveTo>
                <a:lnTo>
                  <a:pt x="139303" y="97780"/>
                </a:lnTo>
                <a:lnTo>
                  <a:pt x="139303" y="542144"/>
                </a:lnTo>
                <a:lnTo>
                  <a:pt x="0" y="542144"/>
                </a:lnTo>
                <a:lnTo>
                  <a:pt x="0" y="97780"/>
                </a:lnTo>
                <a:close/>
              </a:path>
              <a:path w="502919" h="542290">
                <a:moveTo>
                  <a:pt x="410840" y="89743"/>
                </a:moveTo>
                <a:lnTo>
                  <a:pt x="455921" y="98972"/>
                </a:lnTo>
                <a:lnTo>
                  <a:pt x="485933" y="124694"/>
                </a:lnTo>
                <a:lnTo>
                  <a:pt x="499013" y="162063"/>
                </a:lnTo>
                <a:lnTo>
                  <a:pt x="502195" y="203670"/>
                </a:lnTo>
                <a:lnTo>
                  <a:pt x="502593" y="230721"/>
                </a:lnTo>
                <a:lnTo>
                  <a:pt x="502593" y="542144"/>
                </a:lnTo>
                <a:lnTo>
                  <a:pt x="367308" y="542144"/>
                </a:lnTo>
                <a:lnTo>
                  <a:pt x="367308" y="234404"/>
                </a:lnTo>
                <a:lnTo>
                  <a:pt x="367119" y="213705"/>
                </a:lnTo>
                <a:lnTo>
                  <a:pt x="362285" y="171785"/>
                </a:lnTo>
                <a:lnTo>
                  <a:pt x="356704" y="168436"/>
                </a:lnTo>
                <a:lnTo>
                  <a:pt x="347551" y="168436"/>
                </a:lnTo>
                <a:lnTo>
                  <a:pt x="337952" y="168436"/>
                </a:lnTo>
                <a:lnTo>
                  <a:pt x="326015" y="219074"/>
                </a:lnTo>
                <a:lnTo>
                  <a:pt x="325785" y="241771"/>
                </a:lnTo>
                <a:lnTo>
                  <a:pt x="325785" y="542144"/>
                </a:lnTo>
                <a:lnTo>
                  <a:pt x="190500" y="542144"/>
                </a:lnTo>
                <a:lnTo>
                  <a:pt x="190500" y="97780"/>
                </a:lnTo>
                <a:lnTo>
                  <a:pt x="328129" y="97780"/>
                </a:lnTo>
                <a:lnTo>
                  <a:pt x="325785" y="138633"/>
                </a:lnTo>
                <a:lnTo>
                  <a:pt x="333560" y="127174"/>
                </a:lnTo>
                <a:lnTo>
                  <a:pt x="372822" y="96618"/>
                </a:lnTo>
                <a:lnTo>
                  <a:pt x="397351" y="90507"/>
                </a:lnTo>
                <a:lnTo>
                  <a:pt x="410840" y="89743"/>
                </a:lnTo>
                <a:close/>
              </a:path>
              <a:path w="502919" h="542290">
                <a:moveTo>
                  <a:pt x="0" y="0"/>
                </a:moveTo>
                <a:lnTo>
                  <a:pt x="139303" y="0"/>
                </a:lnTo>
                <a:lnTo>
                  <a:pt x="139303" y="70656"/>
                </a:lnTo>
                <a:lnTo>
                  <a:pt x="0" y="7065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87495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0250" y="203200"/>
            <a:ext cx="400050" cy="5715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9418" y="218702"/>
            <a:ext cx="3150161" cy="61882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519418" y="218702"/>
            <a:ext cx="3150394" cy="619125"/>
          </a:xfrm>
          <a:custGeom>
            <a:avLst/>
            <a:gdLst/>
            <a:ahLst/>
            <a:cxnLst/>
            <a:rect l="l" t="t" r="r" b="b"/>
            <a:pathLst>
              <a:path w="4200525" h="619125">
                <a:moveTo>
                  <a:pt x="4098081" y="431639"/>
                </a:moveTo>
                <a:lnTo>
                  <a:pt x="4200215" y="431639"/>
                </a:lnTo>
                <a:lnTo>
                  <a:pt x="4200215" y="542144"/>
                </a:lnTo>
                <a:lnTo>
                  <a:pt x="4098081" y="542144"/>
                </a:lnTo>
                <a:lnTo>
                  <a:pt x="4098081" y="431639"/>
                </a:lnTo>
                <a:close/>
              </a:path>
              <a:path w="4200525" h="619125">
                <a:moveTo>
                  <a:pt x="140977" y="297693"/>
                </a:moveTo>
                <a:lnTo>
                  <a:pt x="140977" y="449386"/>
                </a:lnTo>
                <a:lnTo>
                  <a:pt x="154528" y="448424"/>
                </a:lnTo>
                <a:lnTo>
                  <a:pt x="185136" y="425527"/>
                </a:lnTo>
                <a:lnTo>
                  <a:pt x="187188" y="398822"/>
                </a:lnTo>
                <a:lnTo>
                  <a:pt x="187188" y="348258"/>
                </a:lnTo>
                <a:lnTo>
                  <a:pt x="179821" y="306065"/>
                </a:lnTo>
                <a:lnTo>
                  <a:pt x="140977" y="297693"/>
                </a:lnTo>
                <a:close/>
              </a:path>
              <a:path w="4200525" h="619125">
                <a:moveTo>
                  <a:pt x="4098081" y="189198"/>
                </a:moveTo>
                <a:lnTo>
                  <a:pt x="4200215" y="189198"/>
                </a:lnTo>
                <a:lnTo>
                  <a:pt x="4200215" y="299368"/>
                </a:lnTo>
                <a:lnTo>
                  <a:pt x="4098081" y="299368"/>
                </a:lnTo>
                <a:lnTo>
                  <a:pt x="4098081" y="189198"/>
                </a:lnTo>
                <a:close/>
              </a:path>
              <a:path w="4200525" h="619125">
                <a:moveTo>
                  <a:pt x="3590379" y="168436"/>
                </a:moveTo>
                <a:lnTo>
                  <a:pt x="3582565" y="168436"/>
                </a:lnTo>
                <a:lnTo>
                  <a:pt x="3577040" y="171617"/>
                </a:lnTo>
                <a:lnTo>
                  <a:pt x="3568947" y="215652"/>
                </a:lnTo>
                <a:lnTo>
                  <a:pt x="3568947" y="365001"/>
                </a:lnTo>
                <a:lnTo>
                  <a:pt x="3572631" y="403678"/>
                </a:lnTo>
                <a:lnTo>
                  <a:pt x="3580221" y="412551"/>
                </a:lnTo>
                <a:lnTo>
                  <a:pt x="3588035" y="412551"/>
                </a:lnTo>
                <a:lnTo>
                  <a:pt x="3596965" y="412551"/>
                </a:lnTo>
                <a:lnTo>
                  <a:pt x="3609214" y="370505"/>
                </a:lnTo>
                <a:lnTo>
                  <a:pt x="3609466" y="353281"/>
                </a:lnTo>
                <a:lnTo>
                  <a:pt x="3609466" y="215652"/>
                </a:lnTo>
                <a:lnTo>
                  <a:pt x="3605950" y="176808"/>
                </a:lnTo>
                <a:lnTo>
                  <a:pt x="3598415" y="168436"/>
                </a:lnTo>
                <a:lnTo>
                  <a:pt x="3590379" y="168436"/>
                </a:lnTo>
                <a:close/>
              </a:path>
              <a:path w="4200525" h="619125">
                <a:moveTo>
                  <a:pt x="3233439" y="168436"/>
                </a:moveTo>
                <a:lnTo>
                  <a:pt x="3225403" y="168436"/>
                </a:lnTo>
                <a:lnTo>
                  <a:pt x="3220045" y="171394"/>
                </a:lnTo>
                <a:lnTo>
                  <a:pt x="3213347" y="220340"/>
                </a:lnTo>
                <a:lnTo>
                  <a:pt x="3213347" y="420923"/>
                </a:lnTo>
                <a:lnTo>
                  <a:pt x="3217366" y="461944"/>
                </a:lnTo>
                <a:lnTo>
                  <a:pt x="3225291" y="471487"/>
                </a:lnTo>
                <a:lnTo>
                  <a:pt x="3233105" y="471487"/>
                </a:lnTo>
                <a:lnTo>
                  <a:pt x="3241141" y="471487"/>
                </a:lnTo>
                <a:lnTo>
                  <a:pt x="3252861" y="425276"/>
                </a:lnTo>
                <a:lnTo>
                  <a:pt x="3252861" y="220340"/>
                </a:lnTo>
                <a:lnTo>
                  <a:pt x="3249178" y="177310"/>
                </a:lnTo>
                <a:lnTo>
                  <a:pt x="3241476" y="168436"/>
                </a:lnTo>
                <a:lnTo>
                  <a:pt x="3233439" y="168436"/>
                </a:lnTo>
                <a:close/>
              </a:path>
              <a:path w="4200525" h="619125">
                <a:moveTo>
                  <a:pt x="2687339" y="168436"/>
                </a:moveTo>
                <a:lnTo>
                  <a:pt x="2679303" y="168436"/>
                </a:lnTo>
                <a:lnTo>
                  <a:pt x="2673945" y="171394"/>
                </a:lnTo>
                <a:lnTo>
                  <a:pt x="2667247" y="220340"/>
                </a:lnTo>
                <a:lnTo>
                  <a:pt x="2667247" y="420923"/>
                </a:lnTo>
                <a:lnTo>
                  <a:pt x="2671266" y="461944"/>
                </a:lnTo>
                <a:lnTo>
                  <a:pt x="2679191" y="471487"/>
                </a:lnTo>
                <a:lnTo>
                  <a:pt x="2687005" y="471487"/>
                </a:lnTo>
                <a:lnTo>
                  <a:pt x="2695041" y="471487"/>
                </a:lnTo>
                <a:lnTo>
                  <a:pt x="2706761" y="425276"/>
                </a:lnTo>
                <a:lnTo>
                  <a:pt x="2706761" y="220340"/>
                </a:lnTo>
                <a:lnTo>
                  <a:pt x="2703078" y="177310"/>
                </a:lnTo>
                <a:lnTo>
                  <a:pt x="2695376" y="168436"/>
                </a:lnTo>
                <a:lnTo>
                  <a:pt x="2687339" y="168436"/>
                </a:lnTo>
                <a:close/>
              </a:path>
              <a:path w="4200525" h="619125">
                <a:moveTo>
                  <a:pt x="1278309" y="168436"/>
                </a:moveTo>
                <a:lnTo>
                  <a:pt x="1268933" y="168436"/>
                </a:lnTo>
                <a:lnTo>
                  <a:pt x="1263129" y="171282"/>
                </a:lnTo>
                <a:lnTo>
                  <a:pt x="1257548" y="223019"/>
                </a:lnTo>
                <a:lnTo>
                  <a:pt x="1257548" y="255501"/>
                </a:lnTo>
                <a:lnTo>
                  <a:pt x="1297061" y="255501"/>
                </a:lnTo>
                <a:lnTo>
                  <a:pt x="1297061" y="223019"/>
                </a:lnTo>
                <a:lnTo>
                  <a:pt x="1293378" y="178482"/>
                </a:lnTo>
                <a:lnTo>
                  <a:pt x="1285899" y="168436"/>
                </a:lnTo>
                <a:lnTo>
                  <a:pt x="1278309" y="168436"/>
                </a:lnTo>
                <a:close/>
              </a:path>
              <a:path w="4200525" h="619125">
                <a:moveTo>
                  <a:pt x="718839" y="168436"/>
                </a:moveTo>
                <a:lnTo>
                  <a:pt x="710803" y="168436"/>
                </a:lnTo>
                <a:lnTo>
                  <a:pt x="705445" y="171394"/>
                </a:lnTo>
                <a:lnTo>
                  <a:pt x="698748" y="220340"/>
                </a:lnTo>
                <a:lnTo>
                  <a:pt x="698748" y="420923"/>
                </a:lnTo>
                <a:lnTo>
                  <a:pt x="702766" y="461944"/>
                </a:lnTo>
                <a:lnTo>
                  <a:pt x="710691" y="471487"/>
                </a:lnTo>
                <a:lnTo>
                  <a:pt x="718505" y="471487"/>
                </a:lnTo>
                <a:lnTo>
                  <a:pt x="726541" y="471487"/>
                </a:lnTo>
                <a:lnTo>
                  <a:pt x="738261" y="425276"/>
                </a:lnTo>
                <a:lnTo>
                  <a:pt x="738261" y="220340"/>
                </a:lnTo>
                <a:lnTo>
                  <a:pt x="734578" y="177310"/>
                </a:lnTo>
                <a:lnTo>
                  <a:pt x="726876" y="168436"/>
                </a:lnTo>
                <a:lnTo>
                  <a:pt x="718839" y="168436"/>
                </a:lnTo>
                <a:close/>
              </a:path>
              <a:path w="4200525" h="619125">
                <a:moveTo>
                  <a:pt x="3765153" y="97780"/>
                </a:moveTo>
                <a:lnTo>
                  <a:pt x="3888047" y="97780"/>
                </a:lnTo>
                <a:lnTo>
                  <a:pt x="3932249" y="397483"/>
                </a:lnTo>
                <a:lnTo>
                  <a:pt x="3953681" y="97780"/>
                </a:lnTo>
                <a:lnTo>
                  <a:pt x="4076575" y="97780"/>
                </a:lnTo>
                <a:lnTo>
                  <a:pt x="4037731" y="419249"/>
                </a:lnTo>
                <a:lnTo>
                  <a:pt x="4029401" y="483459"/>
                </a:lnTo>
                <a:lnTo>
                  <a:pt x="4022495" y="523391"/>
                </a:lnTo>
                <a:lnTo>
                  <a:pt x="4008588" y="559619"/>
                </a:lnTo>
                <a:lnTo>
                  <a:pt x="3973992" y="591023"/>
                </a:lnTo>
                <a:lnTo>
                  <a:pt x="3928607" y="602293"/>
                </a:lnTo>
                <a:lnTo>
                  <a:pt x="3880011" y="604428"/>
                </a:lnTo>
                <a:lnTo>
                  <a:pt x="3797969" y="604428"/>
                </a:lnTo>
                <a:lnTo>
                  <a:pt x="3797969" y="533437"/>
                </a:lnTo>
                <a:lnTo>
                  <a:pt x="3812305" y="533238"/>
                </a:lnTo>
                <a:lnTo>
                  <a:pt x="3823837" y="532642"/>
                </a:lnTo>
                <a:lnTo>
                  <a:pt x="3832565" y="531648"/>
                </a:lnTo>
                <a:lnTo>
                  <a:pt x="3838488" y="530256"/>
                </a:lnTo>
                <a:lnTo>
                  <a:pt x="3844515" y="528135"/>
                </a:lnTo>
                <a:lnTo>
                  <a:pt x="3847529" y="523391"/>
                </a:lnTo>
                <a:lnTo>
                  <a:pt x="3847529" y="516024"/>
                </a:lnTo>
                <a:lnTo>
                  <a:pt x="3847005" y="511106"/>
                </a:lnTo>
                <a:lnTo>
                  <a:pt x="3845436" y="501709"/>
                </a:lnTo>
                <a:lnTo>
                  <a:pt x="3842820" y="487833"/>
                </a:lnTo>
                <a:lnTo>
                  <a:pt x="3839157" y="469478"/>
                </a:lnTo>
                <a:lnTo>
                  <a:pt x="3765153" y="97780"/>
                </a:lnTo>
                <a:close/>
              </a:path>
              <a:path w="4200525" h="619125">
                <a:moveTo>
                  <a:pt x="376981" y="97780"/>
                </a:moveTo>
                <a:lnTo>
                  <a:pt x="516285" y="97780"/>
                </a:lnTo>
                <a:lnTo>
                  <a:pt x="516285" y="542144"/>
                </a:lnTo>
                <a:lnTo>
                  <a:pt x="376981" y="542144"/>
                </a:lnTo>
                <a:lnTo>
                  <a:pt x="376981" y="97780"/>
                </a:lnTo>
                <a:close/>
              </a:path>
              <a:path w="4200525" h="619125">
                <a:moveTo>
                  <a:pt x="140977" y="92757"/>
                </a:moveTo>
                <a:lnTo>
                  <a:pt x="140977" y="213308"/>
                </a:lnTo>
                <a:lnTo>
                  <a:pt x="147005" y="213085"/>
                </a:lnTo>
                <a:lnTo>
                  <a:pt x="151693" y="212973"/>
                </a:lnTo>
                <a:lnTo>
                  <a:pt x="155041" y="212973"/>
                </a:lnTo>
                <a:lnTo>
                  <a:pt x="164480" y="212335"/>
                </a:lnTo>
                <a:lnTo>
                  <a:pt x="186832" y="166061"/>
                </a:lnTo>
                <a:lnTo>
                  <a:pt x="187188" y="144326"/>
                </a:lnTo>
                <a:lnTo>
                  <a:pt x="186894" y="132553"/>
                </a:lnTo>
                <a:lnTo>
                  <a:pt x="170277" y="95770"/>
                </a:lnTo>
                <a:lnTo>
                  <a:pt x="150970" y="93071"/>
                </a:lnTo>
                <a:lnTo>
                  <a:pt x="140977" y="92757"/>
                </a:lnTo>
                <a:close/>
              </a:path>
              <a:path w="4200525" h="619125">
                <a:moveTo>
                  <a:pt x="3525751" y="89743"/>
                </a:moveTo>
                <a:lnTo>
                  <a:pt x="3572129" y="100124"/>
                </a:lnTo>
                <a:lnTo>
                  <a:pt x="3609466" y="131266"/>
                </a:lnTo>
                <a:lnTo>
                  <a:pt x="3619177" y="97780"/>
                </a:lnTo>
                <a:lnTo>
                  <a:pt x="3745086" y="97780"/>
                </a:lnTo>
                <a:lnTo>
                  <a:pt x="3745086" y="440010"/>
                </a:lnTo>
                <a:lnTo>
                  <a:pt x="3744290" y="497063"/>
                </a:lnTo>
                <a:lnTo>
                  <a:pt x="3739299" y="539862"/>
                </a:lnTo>
                <a:lnTo>
                  <a:pt x="3719301" y="572449"/>
                </a:lnTo>
                <a:lnTo>
                  <a:pt x="3681598" y="600326"/>
                </a:lnTo>
                <a:lnTo>
                  <a:pt x="3626083" y="615855"/>
                </a:lnTo>
                <a:lnTo>
                  <a:pt x="3577989" y="618827"/>
                </a:lnTo>
                <a:lnTo>
                  <a:pt x="3547265" y="617456"/>
                </a:lnTo>
                <a:lnTo>
                  <a:pt x="3495361" y="606490"/>
                </a:lnTo>
                <a:lnTo>
                  <a:pt x="3456956" y="583279"/>
                </a:lnTo>
                <a:lnTo>
                  <a:pt x="3436697" y="540166"/>
                </a:lnTo>
                <a:lnTo>
                  <a:pt x="3433663" y="510666"/>
                </a:lnTo>
                <a:lnTo>
                  <a:pt x="3564929" y="510666"/>
                </a:lnTo>
                <a:lnTo>
                  <a:pt x="3566268" y="523559"/>
                </a:lnTo>
                <a:lnTo>
                  <a:pt x="3570287" y="532767"/>
                </a:lnTo>
                <a:lnTo>
                  <a:pt x="3576984" y="538293"/>
                </a:lnTo>
                <a:lnTo>
                  <a:pt x="3586361" y="540134"/>
                </a:lnTo>
                <a:lnTo>
                  <a:pt x="3596629" y="540134"/>
                </a:lnTo>
                <a:lnTo>
                  <a:pt x="3611810" y="493254"/>
                </a:lnTo>
                <a:lnTo>
                  <a:pt x="3611810" y="459767"/>
                </a:lnTo>
                <a:lnTo>
                  <a:pt x="3602988" y="467155"/>
                </a:lnTo>
                <a:lnTo>
                  <a:pt x="3593936" y="473580"/>
                </a:lnTo>
                <a:lnTo>
                  <a:pt x="3555427" y="489570"/>
                </a:lnTo>
                <a:lnTo>
                  <a:pt x="3534791" y="491579"/>
                </a:lnTo>
                <a:lnTo>
                  <a:pt x="3517346" y="490658"/>
                </a:lnTo>
                <a:lnTo>
                  <a:pt x="3474683" y="476845"/>
                </a:lnTo>
                <a:lnTo>
                  <a:pt x="3447653" y="449564"/>
                </a:lnTo>
                <a:lnTo>
                  <a:pt x="3435839" y="409161"/>
                </a:lnTo>
                <a:lnTo>
                  <a:pt x="3433663" y="370024"/>
                </a:lnTo>
                <a:lnTo>
                  <a:pt x="3433663" y="208620"/>
                </a:lnTo>
                <a:lnTo>
                  <a:pt x="3439355" y="154204"/>
                </a:lnTo>
                <a:lnTo>
                  <a:pt x="3456433" y="117537"/>
                </a:lnTo>
                <a:lnTo>
                  <a:pt x="3503963" y="91480"/>
                </a:lnTo>
                <a:lnTo>
                  <a:pt x="3525751" y="89743"/>
                </a:lnTo>
                <a:close/>
              </a:path>
              <a:path w="4200525" h="619125">
                <a:moveTo>
                  <a:pt x="3228751" y="89743"/>
                </a:moveTo>
                <a:lnTo>
                  <a:pt x="3271070" y="93133"/>
                </a:lnTo>
                <a:lnTo>
                  <a:pt x="3322335" y="110599"/>
                </a:lnTo>
                <a:lnTo>
                  <a:pt x="3357339" y="138633"/>
                </a:lnTo>
                <a:lnTo>
                  <a:pt x="3377650" y="172036"/>
                </a:lnTo>
                <a:lnTo>
                  <a:pt x="3386514" y="212638"/>
                </a:lnTo>
                <a:lnTo>
                  <a:pt x="3388147" y="253826"/>
                </a:lnTo>
                <a:lnTo>
                  <a:pt x="3388147" y="362657"/>
                </a:lnTo>
                <a:lnTo>
                  <a:pt x="3386639" y="414602"/>
                </a:lnTo>
                <a:lnTo>
                  <a:pt x="3378247" y="464309"/>
                </a:lnTo>
                <a:lnTo>
                  <a:pt x="3356335" y="502797"/>
                </a:lnTo>
                <a:lnTo>
                  <a:pt x="3320389" y="532056"/>
                </a:lnTo>
                <a:lnTo>
                  <a:pt x="3272325" y="547292"/>
                </a:lnTo>
                <a:lnTo>
                  <a:pt x="3234444" y="550180"/>
                </a:lnTo>
                <a:lnTo>
                  <a:pt x="3212865" y="549563"/>
                </a:lnTo>
                <a:lnTo>
                  <a:pt x="3174858" y="544624"/>
                </a:lnTo>
                <a:lnTo>
                  <a:pt x="3130762" y="527912"/>
                </a:lnTo>
                <a:lnTo>
                  <a:pt x="3102036" y="500014"/>
                </a:lnTo>
                <a:lnTo>
                  <a:pt x="3085430" y="462279"/>
                </a:lnTo>
                <a:lnTo>
                  <a:pt x="3078523" y="403918"/>
                </a:lnTo>
                <a:lnTo>
                  <a:pt x="3078063" y="377391"/>
                </a:lnTo>
                <a:lnTo>
                  <a:pt x="3078063" y="263537"/>
                </a:lnTo>
                <a:lnTo>
                  <a:pt x="3081411" y="208369"/>
                </a:lnTo>
                <a:lnTo>
                  <a:pt x="3091457" y="166762"/>
                </a:lnTo>
                <a:lnTo>
                  <a:pt x="3123604" y="122246"/>
                </a:lnTo>
                <a:lnTo>
                  <a:pt x="3158304" y="101610"/>
                </a:lnTo>
                <a:lnTo>
                  <a:pt x="3202841" y="91061"/>
                </a:lnTo>
                <a:lnTo>
                  <a:pt x="3228751" y="89743"/>
                </a:lnTo>
                <a:close/>
              </a:path>
              <a:path w="4200525" h="619125">
                <a:moveTo>
                  <a:pt x="2682651" y="89743"/>
                </a:moveTo>
                <a:lnTo>
                  <a:pt x="2724969" y="93133"/>
                </a:lnTo>
                <a:lnTo>
                  <a:pt x="2776235" y="110599"/>
                </a:lnTo>
                <a:lnTo>
                  <a:pt x="2811239" y="138633"/>
                </a:lnTo>
                <a:lnTo>
                  <a:pt x="2831550" y="172036"/>
                </a:lnTo>
                <a:lnTo>
                  <a:pt x="2840413" y="212638"/>
                </a:lnTo>
                <a:lnTo>
                  <a:pt x="2842046" y="253826"/>
                </a:lnTo>
                <a:lnTo>
                  <a:pt x="2842046" y="362657"/>
                </a:lnTo>
                <a:lnTo>
                  <a:pt x="2840539" y="414602"/>
                </a:lnTo>
                <a:lnTo>
                  <a:pt x="2832147" y="464309"/>
                </a:lnTo>
                <a:lnTo>
                  <a:pt x="2810234" y="502797"/>
                </a:lnTo>
                <a:lnTo>
                  <a:pt x="2774289" y="532056"/>
                </a:lnTo>
                <a:lnTo>
                  <a:pt x="2726225" y="547292"/>
                </a:lnTo>
                <a:lnTo>
                  <a:pt x="2688344" y="550180"/>
                </a:lnTo>
                <a:lnTo>
                  <a:pt x="2666765" y="549563"/>
                </a:lnTo>
                <a:lnTo>
                  <a:pt x="2628758" y="544624"/>
                </a:lnTo>
                <a:lnTo>
                  <a:pt x="2584662" y="527912"/>
                </a:lnTo>
                <a:lnTo>
                  <a:pt x="2555936" y="500014"/>
                </a:lnTo>
                <a:lnTo>
                  <a:pt x="2539330" y="462279"/>
                </a:lnTo>
                <a:lnTo>
                  <a:pt x="2532423" y="403918"/>
                </a:lnTo>
                <a:lnTo>
                  <a:pt x="2531963" y="377391"/>
                </a:lnTo>
                <a:lnTo>
                  <a:pt x="2531963" y="263537"/>
                </a:lnTo>
                <a:lnTo>
                  <a:pt x="2535311" y="208369"/>
                </a:lnTo>
                <a:lnTo>
                  <a:pt x="2545357" y="166762"/>
                </a:lnTo>
                <a:lnTo>
                  <a:pt x="2577504" y="122246"/>
                </a:lnTo>
                <a:lnTo>
                  <a:pt x="2612204" y="101610"/>
                </a:lnTo>
                <a:lnTo>
                  <a:pt x="2656741" y="91061"/>
                </a:lnTo>
                <a:lnTo>
                  <a:pt x="2682651" y="89743"/>
                </a:lnTo>
                <a:close/>
              </a:path>
              <a:path w="4200525" h="619125">
                <a:moveTo>
                  <a:pt x="2400721" y="89743"/>
                </a:moveTo>
                <a:lnTo>
                  <a:pt x="2445802" y="98972"/>
                </a:lnTo>
                <a:lnTo>
                  <a:pt x="2475814" y="124694"/>
                </a:lnTo>
                <a:lnTo>
                  <a:pt x="2488894" y="162063"/>
                </a:lnTo>
                <a:lnTo>
                  <a:pt x="2492075" y="203670"/>
                </a:lnTo>
                <a:lnTo>
                  <a:pt x="2492473" y="230721"/>
                </a:lnTo>
                <a:lnTo>
                  <a:pt x="2492473" y="542144"/>
                </a:lnTo>
                <a:lnTo>
                  <a:pt x="2357189" y="542144"/>
                </a:lnTo>
                <a:lnTo>
                  <a:pt x="2357189" y="234404"/>
                </a:lnTo>
                <a:lnTo>
                  <a:pt x="2357000" y="213705"/>
                </a:lnTo>
                <a:lnTo>
                  <a:pt x="2352166" y="171785"/>
                </a:lnTo>
                <a:lnTo>
                  <a:pt x="2346585" y="168436"/>
                </a:lnTo>
                <a:lnTo>
                  <a:pt x="2337432" y="168436"/>
                </a:lnTo>
                <a:lnTo>
                  <a:pt x="2327833" y="168436"/>
                </a:lnTo>
                <a:lnTo>
                  <a:pt x="2315896" y="219074"/>
                </a:lnTo>
                <a:lnTo>
                  <a:pt x="2315666" y="241771"/>
                </a:lnTo>
                <a:lnTo>
                  <a:pt x="2315666" y="542144"/>
                </a:lnTo>
                <a:lnTo>
                  <a:pt x="2180381" y="542144"/>
                </a:lnTo>
                <a:lnTo>
                  <a:pt x="2180381" y="97780"/>
                </a:lnTo>
                <a:lnTo>
                  <a:pt x="2318010" y="97780"/>
                </a:lnTo>
                <a:lnTo>
                  <a:pt x="2315666" y="138633"/>
                </a:lnTo>
                <a:lnTo>
                  <a:pt x="2323441" y="127174"/>
                </a:lnTo>
                <a:lnTo>
                  <a:pt x="2362703" y="96618"/>
                </a:lnTo>
                <a:lnTo>
                  <a:pt x="2387232" y="90507"/>
                </a:lnTo>
                <a:lnTo>
                  <a:pt x="2400721" y="89743"/>
                </a:lnTo>
                <a:close/>
              </a:path>
              <a:path w="4200525" h="619125">
                <a:moveTo>
                  <a:pt x="1628217" y="89743"/>
                </a:moveTo>
                <a:lnTo>
                  <a:pt x="1677273" y="95352"/>
                </a:lnTo>
                <a:lnTo>
                  <a:pt x="1718629" y="112179"/>
                </a:lnTo>
                <a:lnTo>
                  <a:pt x="1749855" y="137545"/>
                </a:lnTo>
                <a:lnTo>
                  <a:pt x="1773944" y="187628"/>
                </a:lnTo>
                <a:lnTo>
                  <a:pt x="1780139" y="236016"/>
                </a:lnTo>
                <a:lnTo>
                  <a:pt x="1780914" y="265546"/>
                </a:lnTo>
                <a:lnTo>
                  <a:pt x="1653331" y="265546"/>
                </a:lnTo>
                <a:lnTo>
                  <a:pt x="1653331" y="214312"/>
                </a:lnTo>
                <a:lnTo>
                  <a:pt x="1653058" y="201996"/>
                </a:lnTo>
                <a:lnTo>
                  <a:pt x="1640718" y="168436"/>
                </a:lnTo>
                <a:lnTo>
                  <a:pt x="1632905" y="168436"/>
                </a:lnTo>
                <a:lnTo>
                  <a:pt x="1625091" y="168436"/>
                </a:lnTo>
                <a:lnTo>
                  <a:pt x="1613148" y="214312"/>
                </a:lnTo>
                <a:lnTo>
                  <a:pt x="1613148" y="423937"/>
                </a:lnTo>
                <a:lnTo>
                  <a:pt x="1623193" y="467525"/>
                </a:lnTo>
                <a:lnTo>
                  <a:pt x="1629109" y="471487"/>
                </a:lnTo>
                <a:lnTo>
                  <a:pt x="1636923" y="471487"/>
                </a:lnTo>
                <a:lnTo>
                  <a:pt x="1646076" y="471487"/>
                </a:lnTo>
                <a:lnTo>
                  <a:pt x="1660059" y="428081"/>
                </a:lnTo>
                <a:lnTo>
                  <a:pt x="1660363" y="412217"/>
                </a:lnTo>
                <a:lnTo>
                  <a:pt x="1660363" y="359308"/>
                </a:lnTo>
                <a:lnTo>
                  <a:pt x="1780914" y="359308"/>
                </a:lnTo>
                <a:lnTo>
                  <a:pt x="1779783" y="405896"/>
                </a:lnTo>
                <a:lnTo>
                  <a:pt x="1774342" y="452568"/>
                </a:lnTo>
                <a:lnTo>
                  <a:pt x="1754627" y="493756"/>
                </a:lnTo>
                <a:lnTo>
                  <a:pt x="1719749" y="527975"/>
                </a:lnTo>
                <a:lnTo>
                  <a:pt x="1671162" y="546622"/>
                </a:lnTo>
                <a:lnTo>
                  <a:pt x="1629891" y="550180"/>
                </a:lnTo>
                <a:lnTo>
                  <a:pt x="1602746" y="548956"/>
                </a:lnTo>
                <a:lnTo>
                  <a:pt x="1557372" y="539161"/>
                </a:lnTo>
                <a:lnTo>
                  <a:pt x="1523624" y="519812"/>
                </a:lnTo>
                <a:lnTo>
                  <a:pt x="1491760" y="475673"/>
                </a:lnTo>
                <a:lnTo>
                  <a:pt x="1481337" y="432936"/>
                </a:lnTo>
                <a:lnTo>
                  <a:pt x="1477863" y="375382"/>
                </a:lnTo>
                <a:lnTo>
                  <a:pt x="1477863" y="249138"/>
                </a:lnTo>
                <a:lnTo>
                  <a:pt x="1480709" y="199495"/>
                </a:lnTo>
                <a:lnTo>
                  <a:pt x="1496552" y="149736"/>
                </a:lnTo>
                <a:lnTo>
                  <a:pt x="1537803" y="112346"/>
                </a:lnTo>
                <a:lnTo>
                  <a:pt x="1578991" y="95394"/>
                </a:lnTo>
                <a:lnTo>
                  <a:pt x="1602599" y="91156"/>
                </a:lnTo>
                <a:lnTo>
                  <a:pt x="1628217" y="89743"/>
                </a:lnTo>
                <a:close/>
              </a:path>
              <a:path w="4200525" h="619125">
                <a:moveTo>
                  <a:pt x="1271947" y="89743"/>
                </a:moveTo>
                <a:lnTo>
                  <a:pt x="1323892" y="95142"/>
                </a:lnTo>
                <a:lnTo>
                  <a:pt x="1365876" y="111342"/>
                </a:lnTo>
                <a:lnTo>
                  <a:pt x="1397352" y="136456"/>
                </a:lnTo>
                <a:lnTo>
                  <a:pt x="1424299" y="188245"/>
                </a:lnTo>
                <a:lnTo>
                  <a:pt x="1431749" y="238391"/>
                </a:lnTo>
                <a:lnTo>
                  <a:pt x="1432681" y="268895"/>
                </a:lnTo>
                <a:lnTo>
                  <a:pt x="1432681" y="327831"/>
                </a:lnTo>
                <a:lnTo>
                  <a:pt x="1257548" y="327831"/>
                </a:lnTo>
                <a:lnTo>
                  <a:pt x="1257548" y="423937"/>
                </a:lnTo>
                <a:lnTo>
                  <a:pt x="1261901" y="462781"/>
                </a:lnTo>
                <a:lnTo>
                  <a:pt x="1270384" y="471487"/>
                </a:lnTo>
                <a:lnTo>
                  <a:pt x="1278644" y="471487"/>
                </a:lnTo>
                <a:lnTo>
                  <a:pt x="1288913" y="471487"/>
                </a:lnTo>
                <a:lnTo>
                  <a:pt x="1304104" y="430456"/>
                </a:lnTo>
                <a:lnTo>
                  <a:pt x="1304429" y="415230"/>
                </a:lnTo>
                <a:lnTo>
                  <a:pt x="1304429" y="356629"/>
                </a:lnTo>
                <a:lnTo>
                  <a:pt x="1432681" y="356629"/>
                </a:lnTo>
                <a:lnTo>
                  <a:pt x="1432681" y="389446"/>
                </a:lnTo>
                <a:lnTo>
                  <a:pt x="1432356" y="408847"/>
                </a:lnTo>
                <a:lnTo>
                  <a:pt x="1427491" y="452735"/>
                </a:lnTo>
                <a:lnTo>
                  <a:pt x="1411888" y="487582"/>
                </a:lnTo>
                <a:lnTo>
                  <a:pt x="1381572" y="521926"/>
                </a:lnTo>
                <a:lnTo>
                  <a:pt x="1339243" y="543117"/>
                </a:lnTo>
                <a:lnTo>
                  <a:pt x="1281323" y="550180"/>
                </a:lnTo>
                <a:lnTo>
                  <a:pt x="1260519" y="549406"/>
                </a:lnTo>
                <a:lnTo>
                  <a:pt x="1222679" y="543211"/>
                </a:lnTo>
                <a:lnTo>
                  <a:pt x="1176468" y="523098"/>
                </a:lnTo>
                <a:lnTo>
                  <a:pt x="1146153" y="492730"/>
                </a:lnTo>
                <a:lnTo>
                  <a:pt x="1129295" y="456251"/>
                </a:lnTo>
                <a:lnTo>
                  <a:pt x="1122702" y="404044"/>
                </a:lnTo>
                <a:lnTo>
                  <a:pt x="1122263" y="380739"/>
                </a:lnTo>
                <a:lnTo>
                  <a:pt x="1122263" y="251147"/>
                </a:lnTo>
                <a:lnTo>
                  <a:pt x="1126197" y="199034"/>
                </a:lnTo>
                <a:lnTo>
                  <a:pt x="1138001" y="159227"/>
                </a:lnTo>
                <a:lnTo>
                  <a:pt x="1172911" y="117599"/>
                </a:lnTo>
                <a:lnTo>
                  <a:pt x="1208155" y="99820"/>
                </a:lnTo>
                <a:lnTo>
                  <a:pt x="1249343" y="90863"/>
                </a:lnTo>
                <a:lnTo>
                  <a:pt x="1271947" y="89743"/>
                </a:lnTo>
                <a:close/>
              </a:path>
              <a:path w="4200525" h="619125">
                <a:moveTo>
                  <a:pt x="714151" y="89743"/>
                </a:moveTo>
                <a:lnTo>
                  <a:pt x="756469" y="93133"/>
                </a:lnTo>
                <a:lnTo>
                  <a:pt x="807734" y="110599"/>
                </a:lnTo>
                <a:lnTo>
                  <a:pt x="842739" y="138633"/>
                </a:lnTo>
                <a:lnTo>
                  <a:pt x="863050" y="172036"/>
                </a:lnTo>
                <a:lnTo>
                  <a:pt x="871913" y="212638"/>
                </a:lnTo>
                <a:lnTo>
                  <a:pt x="873546" y="253826"/>
                </a:lnTo>
                <a:lnTo>
                  <a:pt x="873546" y="362657"/>
                </a:lnTo>
                <a:lnTo>
                  <a:pt x="872039" y="414602"/>
                </a:lnTo>
                <a:lnTo>
                  <a:pt x="863647" y="464309"/>
                </a:lnTo>
                <a:lnTo>
                  <a:pt x="841734" y="502797"/>
                </a:lnTo>
                <a:lnTo>
                  <a:pt x="805789" y="532056"/>
                </a:lnTo>
                <a:lnTo>
                  <a:pt x="757725" y="547292"/>
                </a:lnTo>
                <a:lnTo>
                  <a:pt x="719844" y="550180"/>
                </a:lnTo>
                <a:lnTo>
                  <a:pt x="698266" y="549563"/>
                </a:lnTo>
                <a:lnTo>
                  <a:pt x="660259" y="544624"/>
                </a:lnTo>
                <a:lnTo>
                  <a:pt x="616162" y="527912"/>
                </a:lnTo>
                <a:lnTo>
                  <a:pt x="587436" y="500014"/>
                </a:lnTo>
                <a:lnTo>
                  <a:pt x="570830" y="462279"/>
                </a:lnTo>
                <a:lnTo>
                  <a:pt x="563923" y="403918"/>
                </a:lnTo>
                <a:lnTo>
                  <a:pt x="563463" y="377391"/>
                </a:lnTo>
                <a:lnTo>
                  <a:pt x="563463" y="263537"/>
                </a:lnTo>
                <a:lnTo>
                  <a:pt x="566811" y="208369"/>
                </a:lnTo>
                <a:lnTo>
                  <a:pt x="576857" y="166762"/>
                </a:lnTo>
                <a:lnTo>
                  <a:pt x="609004" y="122246"/>
                </a:lnTo>
                <a:lnTo>
                  <a:pt x="643704" y="101610"/>
                </a:lnTo>
                <a:lnTo>
                  <a:pt x="688241" y="91061"/>
                </a:lnTo>
                <a:lnTo>
                  <a:pt x="714151" y="89743"/>
                </a:lnTo>
                <a:close/>
              </a:path>
              <a:path w="4200525" h="619125">
                <a:moveTo>
                  <a:pt x="930113" y="38509"/>
                </a:moveTo>
                <a:lnTo>
                  <a:pt x="1065733" y="38509"/>
                </a:lnTo>
                <a:lnTo>
                  <a:pt x="1065733" y="108495"/>
                </a:lnTo>
                <a:lnTo>
                  <a:pt x="1102233" y="108495"/>
                </a:lnTo>
                <a:lnTo>
                  <a:pt x="1102233" y="178817"/>
                </a:lnTo>
                <a:lnTo>
                  <a:pt x="1065733" y="178817"/>
                </a:lnTo>
                <a:lnTo>
                  <a:pt x="1065733" y="416570"/>
                </a:lnTo>
                <a:lnTo>
                  <a:pt x="1068276" y="460521"/>
                </a:lnTo>
                <a:lnTo>
                  <a:pt x="1107926" y="470483"/>
                </a:lnTo>
                <a:lnTo>
                  <a:pt x="1107926" y="542144"/>
                </a:lnTo>
                <a:lnTo>
                  <a:pt x="1053343" y="542144"/>
                </a:lnTo>
                <a:lnTo>
                  <a:pt x="1031890" y="541903"/>
                </a:lnTo>
                <a:lnTo>
                  <a:pt x="987375" y="538293"/>
                </a:lnTo>
                <a:lnTo>
                  <a:pt x="952549" y="520545"/>
                </a:lnTo>
                <a:lnTo>
                  <a:pt x="932185" y="476751"/>
                </a:lnTo>
                <a:lnTo>
                  <a:pt x="930343" y="434642"/>
                </a:lnTo>
                <a:lnTo>
                  <a:pt x="930113" y="404515"/>
                </a:lnTo>
                <a:lnTo>
                  <a:pt x="930113" y="178817"/>
                </a:lnTo>
                <a:lnTo>
                  <a:pt x="900980" y="178817"/>
                </a:lnTo>
                <a:lnTo>
                  <a:pt x="900980" y="108495"/>
                </a:lnTo>
                <a:lnTo>
                  <a:pt x="930113" y="108495"/>
                </a:lnTo>
                <a:lnTo>
                  <a:pt x="930113" y="38509"/>
                </a:lnTo>
                <a:close/>
              </a:path>
              <a:path w="4200525" h="619125">
                <a:moveTo>
                  <a:pt x="2891581" y="0"/>
                </a:moveTo>
                <a:lnTo>
                  <a:pt x="3030885" y="0"/>
                </a:lnTo>
                <a:lnTo>
                  <a:pt x="3030885" y="542144"/>
                </a:lnTo>
                <a:lnTo>
                  <a:pt x="2891581" y="542144"/>
                </a:lnTo>
                <a:lnTo>
                  <a:pt x="2891581" y="0"/>
                </a:lnTo>
                <a:close/>
              </a:path>
              <a:path w="4200525" h="619125">
                <a:moveTo>
                  <a:pt x="1824781" y="0"/>
                </a:moveTo>
                <a:lnTo>
                  <a:pt x="1960066" y="0"/>
                </a:lnTo>
                <a:lnTo>
                  <a:pt x="1960066" y="121890"/>
                </a:lnTo>
                <a:lnTo>
                  <a:pt x="1968950" y="114355"/>
                </a:lnTo>
                <a:lnTo>
                  <a:pt x="2008045" y="94263"/>
                </a:lnTo>
                <a:lnTo>
                  <a:pt x="2041103" y="89743"/>
                </a:lnTo>
                <a:lnTo>
                  <a:pt x="2058191" y="90873"/>
                </a:lnTo>
                <a:lnTo>
                  <a:pt x="2101545" y="107826"/>
                </a:lnTo>
                <a:lnTo>
                  <a:pt x="2128041" y="138058"/>
                </a:lnTo>
                <a:lnTo>
                  <a:pt x="2136161" y="182877"/>
                </a:lnTo>
                <a:lnTo>
                  <a:pt x="2137543" y="235744"/>
                </a:lnTo>
                <a:lnTo>
                  <a:pt x="2137543" y="542144"/>
                </a:lnTo>
                <a:lnTo>
                  <a:pt x="2002259" y="542144"/>
                </a:lnTo>
                <a:lnTo>
                  <a:pt x="2002259" y="229381"/>
                </a:lnTo>
                <a:lnTo>
                  <a:pt x="2002018" y="211696"/>
                </a:lnTo>
                <a:lnTo>
                  <a:pt x="1995841" y="172120"/>
                </a:lnTo>
                <a:lnTo>
                  <a:pt x="1990092" y="168436"/>
                </a:lnTo>
                <a:lnTo>
                  <a:pt x="1981163" y="168436"/>
                </a:lnTo>
                <a:lnTo>
                  <a:pt x="1972903" y="168436"/>
                </a:lnTo>
                <a:lnTo>
                  <a:pt x="1960338" y="209520"/>
                </a:lnTo>
                <a:lnTo>
                  <a:pt x="1960066" y="225028"/>
                </a:lnTo>
                <a:lnTo>
                  <a:pt x="1960066" y="542144"/>
                </a:lnTo>
                <a:lnTo>
                  <a:pt x="1824781" y="542144"/>
                </a:lnTo>
                <a:lnTo>
                  <a:pt x="1824781" y="0"/>
                </a:lnTo>
                <a:close/>
              </a:path>
              <a:path w="4200525" h="619125">
                <a:moveTo>
                  <a:pt x="376981" y="0"/>
                </a:moveTo>
                <a:lnTo>
                  <a:pt x="516285" y="0"/>
                </a:lnTo>
                <a:lnTo>
                  <a:pt x="516285" y="70656"/>
                </a:lnTo>
                <a:lnTo>
                  <a:pt x="376981" y="70656"/>
                </a:lnTo>
                <a:lnTo>
                  <a:pt x="376981" y="0"/>
                </a:lnTo>
                <a:close/>
              </a:path>
              <a:path w="4200525" h="619125">
                <a:moveTo>
                  <a:pt x="0" y="0"/>
                </a:moveTo>
                <a:lnTo>
                  <a:pt x="140642" y="0"/>
                </a:lnTo>
                <a:lnTo>
                  <a:pt x="171941" y="648"/>
                </a:lnTo>
                <a:lnTo>
                  <a:pt x="222421" y="5839"/>
                </a:lnTo>
                <a:lnTo>
                  <a:pt x="272620" y="26077"/>
                </a:lnTo>
                <a:lnTo>
                  <a:pt x="306253" y="70645"/>
                </a:lnTo>
                <a:lnTo>
                  <a:pt x="316801" y="121628"/>
                </a:lnTo>
                <a:lnTo>
                  <a:pt x="318120" y="154372"/>
                </a:lnTo>
                <a:lnTo>
                  <a:pt x="317188" y="176347"/>
                </a:lnTo>
                <a:lnTo>
                  <a:pt x="303218" y="220675"/>
                </a:lnTo>
                <a:lnTo>
                  <a:pt x="264573" y="243906"/>
                </a:lnTo>
                <a:lnTo>
                  <a:pt x="244450" y="249473"/>
                </a:lnTo>
                <a:lnTo>
                  <a:pt x="266927" y="255909"/>
                </a:lnTo>
                <a:lnTo>
                  <a:pt x="310753" y="286141"/>
                </a:lnTo>
                <a:lnTo>
                  <a:pt x="327077" y="339918"/>
                </a:lnTo>
                <a:lnTo>
                  <a:pt x="328166" y="364666"/>
                </a:lnTo>
                <a:lnTo>
                  <a:pt x="328166" y="414896"/>
                </a:lnTo>
                <a:lnTo>
                  <a:pt x="325026" y="462697"/>
                </a:lnTo>
                <a:lnTo>
                  <a:pt x="308398" y="508448"/>
                </a:lnTo>
                <a:lnTo>
                  <a:pt x="275592" y="532433"/>
                </a:lnTo>
                <a:lnTo>
                  <a:pt x="233733" y="539716"/>
                </a:lnTo>
                <a:lnTo>
                  <a:pt x="163078" y="542144"/>
                </a:lnTo>
                <a:lnTo>
                  <a:pt x="0" y="54214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87495"/>
            </a:solidFill>
          </a:ln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05075" y="203200"/>
            <a:ext cx="3181350" cy="64770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14325" cy="397510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000500"/>
            <a:ext cx="314325" cy="2857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spc="-25" dirty="0"/>
              <a:pPr marL="38100">
                <a:spcBef>
                  <a:spcPts val="15"/>
                </a:spcBef>
              </a:pPr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18800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spc="-25" dirty="0"/>
              <a:pPr marL="38100">
                <a:spcBef>
                  <a:spcPts val="15"/>
                </a:spcBef>
              </a:pPr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25089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934450" y="0"/>
            <a:ext cx="209550" cy="6858000"/>
          </a:xfrm>
          <a:custGeom>
            <a:avLst/>
            <a:gdLst/>
            <a:ahLst/>
            <a:cxnLst/>
            <a:rect l="l" t="t" r="r" b="b"/>
            <a:pathLst>
              <a:path w="279400" h="6858000">
                <a:moveTo>
                  <a:pt x="279400" y="0"/>
                </a:moveTo>
                <a:lnTo>
                  <a:pt x="0" y="0"/>
                </a:lnTo>
                <a:lnTo>
                  <a:pt x="0" y="6858000"/>
                </a:lnTo>
                <a:lnTo>
                  <a:pt x="279400" y="6858000"/>
                </a:lnTo>
                <a:lnTo>
                  <a:pt x="27940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937" y="1487292"/>
            <a:ext cx="61098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9937" y="2384329"/>
            <a:ext cx="74199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5/14/2024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4855" y="6455227"/>
            <a:ext cx="1809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spcBef>
                <a:spcPts val="15"/>
              </a:spcBef>
            </a:pPr>
            <a:fld id="{81D60167-4931-47E6-BA6A-407CBD079E47}" type="slidenum">
              <a:rPr kern="0" spc="-25" dirty="0"/>
              <a:pPr marL="38100">
                <a:spcBef>
                  <a:spcPts val="15"/>
                </a:spcBef>
              </a:pPr>
              <a:t>‹#›</a:t>
            </a:fld>
            <a:endParaRPr kern="0" spc="-25" dirty="0"/>
          </a:p>
        </p:txBody>
      </p:sp>
    </p:spTree>
    <p:extLst>
      <p:ext uri="{BB962C8B-B14F-4D97-AF65-F5344CB8AC3E}">
        <p14:creationId xmlns:p14="http://schemas.microsoft.com/office/powerpoint/2010/main" val="235259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jpg"/><Relationship Id="rId4" Type="http://schemas.openxmlformats.org/officeDocument/2006/relationships/image" Target="../media/image32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770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إستخلاص </a:t>
            </a:r>
            <a:r>
              <a:rPr lang="ar-IQ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</a:t>
            </a:r>
            <a: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لمادة </a:t>
            </a:r>
            <a:r>
              <a:rPr lang="ar-IQ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</a:t>
            </a:r>
            <a: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لوراثية من أنسجة مختلفة وكيفية استخدام أنزيمات ألتقييد في تشخيص ألطفرات والانماط الوراثية للجينات المختلفة </a:t>
            </a:r>
            <a:b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IQ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ar-IQ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أ.م.د. بسام غازي الخطيب       أ.م.د. آلان اياد نوري</a:t>
            </a:r>
            <a:r>
              <a:rPr lang="ar-IQ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55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" y="3116262"/>
            <a:ext cx="42672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140"/>
            <a:ext cx="5293519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69" y="3733800"/>
            <a:ext cx="20240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8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5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6776" y="190500"/>
            <a:ext cx="4029075" cy="558800"/>
            <a:chOff x="1155700" y="190500"/>
            <a:chExt cx="5372100" cy="55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2095" y="210720"/>
              <a:ext cx="5334024" cy="5196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65473" y="210720"/>
              <a:ext cx="4441190" cy="520065"/>
            </a:xfrm>
            <a:custGeom>
              <a:avLst/>
              <a:gdLst/>
              <a:ahLst/>
              <a:cxnLst/>
              <a:rect l="l" t="t" r="r" b="b"/>
              <a:pathLst>
                <a:path w="4441190" h="520065">
                  <a:moveTo>
                    <a:pt x="795343" y="312465"/>
                  </a:moveTo>
                  <a:lnTo>
                    <a:pt x="763826" y="342055"/>
                  </a:lnTo>
                  <a:lnTo>
                    <a:pt x="755168" y="380342"/>
                  </a:lnTo>
                  <a:lnTo>
                    <a:pt x="754861" y="393743"/>
                  </a:lnTo>
                  <a:lnTo>
                    <a:pt x="755128" y="408588"/>
                  </a:lnTo>
                  <a:lnTo>
                    <a:pt x="767617" y="445294"/>
                  </a:lnTo>
                  <a:lnTo>
                    <a:pt x="776051" y="445294"/>
                  </a:lnTo>
                  <a:lnTo>
                    <a:pt x="784063" y="445294"/>
                  </a:lnTo>
                  <a:lnTo>
                    <a:pt x="795343" y="398803"/>
                  </a:lnTo>
                  <a:lnTo>
                    <a:pt x="795343" y="312465"/>
                  </a:lnTo>
                  <a:close/>
                </a:path>
                <a:path w="4441190" h="520065">
                  <a:moveTo>
                    <a:pt x="160343" y="312465"/>
                  </a:moveTo>
                  <a:lnTo>
                    <a:pt x="128826" y="342055"/>
                  </a:lnTo>
                  <a:lnTo>
                    <a:pt x="120169" y="380342"/>
                  </a:lnTo>
                  <a:lnTo>
                    <a:pt x="119862" y="393743"/>
                  </a:lnTo>
                  <a:lnTo>
                    <a:pt x="120129" y="408588"/>
                  </a:lnTo>
                  <a:lnTo>
                    <a:pt x="132617" y="445294"/>
                  </a:lnTo>
                  <a:lnTo>
                    <a:pt x="141051" y="445294"/>
                  </a:lnTo>
                  <a:lnTo>
                    <a:pt x="149063" y="445294"/>
                  </a:lnTo>
                  <a:lnTo>
                    <a:pt x="160343" y="398803"/>
                  </a:lnTo>
                  <a:lnTo>
                    <a:pt x="160343" y="312465"/>
                  </a:lnTo>
                  <a:close/>
                </a:path>
                <a:path w="4441190" h="520065">
                  <a:moveTo>
                    <a:pt x="3958641" y="159079"/>
                  </a:moveTo>
                  <a:lnTo>
                    <a:pt x="3951051" y="159079"/>
                  </a:lnTo>
                  <a:lnTo>
                    <a:pt x="3945991" y="161872"/>
                  </a:lnTo>
                  <a:lnTo>
                    <a:pt x="3939665" y="208099"/>
                  </a:lnTo>
                  <a:lnTo>
                    <a:pt x="3939665" y="397538"/>
                  </a:lnTo>
                  <a:lnTo>
                    <a:pt x="3943461" y="436280"/>
                  </a:lnTo>
                  <a:lnTo>
                    <a:pt x="3950945" y="445294"/>
                  </a:lnTo>
                  <a:lnTo>
                    <a:pt x="3958325" y="445294"/>
                  </a:lnTo>
                  <a:lnTo>
                    <a:pt x="3965915" y="445294"/>
                  </a:lnTo>
                  <a:lnTo>
                    <a:pt x="3976984" y="401650"/>
                  </a:lnTo>
                  <a:lnTo>
                    <a:pt x="3976984" y="208099"/>
                  </a:lnTo>
                  <a:lnTo>
                    <a:pt x="3973505" y="167459"/>
                  </a:lnTo>
                  <a:lnTo>
                    <a:pt x="3966231" y="159079"/>
                  </a:lnTo>
                  <a:lnTo>
                    <a:pt x="3958641" y="159079"/>
                  </a:lnTo>
                  <a:close/>
                </a:path>
                <a:path w="4441190" h="520065">
                  <a:moveTo>
                    <a:pt x="2016174" y="159079"/>
                  </a:moveTo>
                  <a:lnTo>
                    <a:pt x="2007318" y="159079"/>
                  </a:lnTo>
                  <a:lnTo>
                    <a:pt x="2001837" y="161767"/>
                  </a:lnTo>
                  <a:lnTo>
                    <a:pt x="1996566" y="210629"/>
                  </a:lnTo>
                  <a:lnTo>
                    <a:pt x="1996566" y="241306"/>
                  </a:lnTo>
                  <a:lnTo>
                    <a:pt x="2033884" y="241306"/>
                  </a:lnTo>
                  <a:lnTo>
                    <a:pt x="2033884" y="210629"/>
                  </a:lnTo>
                  <a:lnTo>
                    <a:pt x="2030405" y="168566"/>
                  </a:lnTo>
                  <a:lnTo>
                    <a:pt x="2023342" y="159079"/>
                  </a:lnTo>
                  <a:lnTo>
                    <a:pt x="2016174" y="159079"/>
                  </a:lnTo>
                  <a:close/>
                </a:path>
                <a:path w="4441190" h="520065">
                  <a:moveTo>
                    <a:pt x="1343074" y="159079"/>
                  </a:moveTo>
                  <a:lnTo>
                    <a:pt x="1334218" y="159079"/>
                  </a:lnTo>
                  <a:lnTo>
                    <a:pt x="1328737" y="161767"/>
                  </a:lnTo>
                  <a:lnTo>
                    <a:pt x="1323466" y="210629"/>
                  </a:lnTo>
                  <a:lnTo>
                    <a:pt x="1323466" y="241306"/>
                  </a:lnTo>
                  <a:lnTo>
                    <a:pt x="1360784" y="241306"/>
                  </a:lnTo>
                  <a:lnTo>
                    <a:pt x="1360784" y="210629"/>
                  </a:lnTo>
                  <a:lnTo>
                    <a:pt x="1357305" y="168566"/>
                  </a:lnTo>
                  <a:lnTo>
                    <a:pt x="1350242" y="159079"/>
                  </a:lnTo>
                  <a:lnTo>
                    <a:pt x="1343074" y="159079"/>
                  </a:lnTo>
                  <a:close/>
                </a:path>
                <a:path w="4441190" h="520065">
                  <a:moveTo>
                    <a:pt x="3637891" y="92347"/>
                  </a:moveTo>
                  <a:lnTo>
                    <a:pt x="3769456" y="92347"/>
                  </a:lnTo>
                  <a:lnTo>
                    <a:pt x="3769456" y="512024"/>
                  </a:lnTo>
                  <a:lnTo>
                    <a:pt x="3637891" y="512024"/>
                  </a:lnTo>
                  <a:lnTo>
                    <a:pt x="3637891" y="92347"/>
                  </a:lnTo>
                  <a:close/>
                </a:path>
                <a:path w="4441190" h="520065">
                  <a:moveTo>
                    <a:pt x="2939392" y="92347"/>
                  </a:moveTo>
                  <a:lnTo>
                    <a:pt x="3070956" y="92347"/>
                  </a:lnTo>
                  <a:lnTo>
                    <a:pt x="3070956" y="512024"/>
                  </a:lnTo>
                  <a:lnTo>
                    <a:pt x="2939392" y="512024"/>
                  </a:lnTo>
                  <a:lnTo>
                    <a:pt x="2939392" y="92347"/>
                  </a:lnTo>
                  <a:close/>
                </a:path>
                <a:path w="4441190" h="520065">
                  <a:moveTo>
                    <a:pt x="4353991" y="84757"/>
                  </a:moveTo>
                  <a:lnTo>
                    <a:pt x="4396568" y="93474"/>
                  </a:lnTo>
                  <a:lnTo>
                    <a:pt x="4430704" y="128035"/>
                  </a:lnTo>
                  <a:lnTo>
                    <a:pt x="4439144" y="170741"/>
                  </a:lnTo>
                  <a:lnTo>
                    <a:pt x="4440646" y="217903"/>
                  </a:lnTo>
                  <a:lnTo>
                    <a:pt x="4440646" y="512024"/>
                  </a:lnTo>
                  <a:lnTo>
                    <a:pt x="4312877" y="512024"/>
                  </a:lnTo>
                  <a:lnTo>
                    <a:pt x="4312877" y="221382"/>
                  </a:lnTo>
                  <a:lnTo>
                    <a:pt x="4312700" y="201833"/>
                  </a:lnTo>
                  <a:lnTo>
                    <a:pt x="4308133" y="162241"/>
                  </a:lnTo>
                  <a:lnTo>
                    <a:pt x="4302862" y="159079"/>
                  </a:lnTo>
                  <a:lnTo>
                    <a:pt x="4294217" y="159079"/>
                  </a:lnTo>
                  <a:lnTo>
                    <a:pt x="4285151" y="159079"/>
                  </a:lnTo>
                  <a:lnTo>
                    <a:pt x="4273879" y="206903"/>
                  </a:lnTo>
                  <a:lnTo>
                    <a:pt x="4273661" y="228339"/>
                  </a:lnTo>
                  <a:lnTo>
                    <a:pt x="4273661" y="512024"/>
                  </a:lnTo>
                  <a:lnTo>
                    <a:pt x="4145891" y="512024"/>
                  </a:lnTo>
                  <a:lnTo>
                    <a:pt x="4145891" y="92347"/>
                  </a:lnTo>
                  <a:lnTo>
                    <a:pt x="4275875" y="92347"/>
                  </a:lnTo>
                  <a:lnTo>
                    <a:pt x="4273661" y="130931"/>
                  </a:lnTo>
                  <a:lnTo>
                    <a:pt x="4281004" y="120109"/>
                  </a:lnTo>
                  <a:lnTo>
                    <a:pt x="4318086" y="91250"/>
                  </a:lnTo>
                  <a:lnTo>
                    <a:pt x="4341252" y="85479"/>
                  </a:lnTo>
                  <a:lnTo>
                    <a:pt x="4353991" y="84757"/>
                  </a:lnTo>
                  <a:close/>
                </a:path>
                <a:path w="4441190" h="520065">
                  <a:moveTo>
                    <a:pt x="3954213" y="84757"/>
                  </a:moveTo>
                  <a:lnTo>
                    <a:pt x="3994181" y="87959"/>
                  </a:lnTo>
                  <a:lnTo>
                    <a:pt x="4042599" y="104454"/>
                  </a:lnTo>
                  <a:lnTo>
                    <a:pt x="4075657" y="130931"/>
                  </a:lnTo>
                  <a:lnTo>
                    <a:pt x="4098586" y="173310"/>
                  </a:lnTo>
                  <a:lnTo>
                    <a:pt x="4104368" y="218852"/>
                  </a:lnTo>
                  <a:lnTo>
                    <a:pt x="4104753" y="239725"/>
                  </a:lnTo>
                  <a:lnTo>
                    <a:pt x="4104753" y="342509"/>
                  </a:lnTo>
                  <a:lnTo>
                    <a:pt x="4103330" y="391569"/>
                  </a:lnTo>
                  <a:lnTo>
                    <a:pt x="4095404" y="438514"/>
                  </a:lnTo>
                  <a:lnTo>
                    <a:pt x="4074709" y="474864"/>
                  </a:lnTo>
                  <a:lnTo>
                    <a:pt x="4040760" y="502497"/>
                  </a:lnTo>
                  <a:lnTo>
                    <a:pt x="3995368" y="516887"/>
                  </a:lnTo>
                  <a:lnTo>
                    <a:pt x="3959590" y="519615"/>
                  </a:lnTo>
                  <a:lnTo>
                    <a:pt x="3939211" y="519032"/>
                  </a:lnTo>
                  <a:lnTo>
                    <a:pt x="3887799" y="510285"/>
                  </a:lnTo>
                  <a:lnTo>
                    <a:pt x="3851063" y="490954"/>
                  </a:lnTo>
                  <a:lnTo>
                    <a:pt x="3822917" y="449464"/>
                  </a:lnTo>
                  <a:lnTo>
                    <a:pt x="3813637" y="403192"/>
                  </a:lnTo>
                  <a:lnTo>
                    <a:pt x="3811897" y="356425"/>
                  </a:lnTo>
                  <a:lnTo>
                    <a:pt x="3811897" y="248896"/>
                  </a:lnTo>
                  <a:lnTo>
                    <a:pt x="3815060" y="196793"/>
                  </a:lnTo>
                  <a:lnTo>
                    <a:pt x="3824547" y="157497"/>
                  </a:lnTo>
                  <a:lnTo>
                    <a:pt x="3854909" y="115454"/>
                  </a:lnTo>
                  <a:lnTo>
                    <a:pt x="3887681" y="95965"/>
                  </a:lnTo>
                  <a:lnTo>
                    <a:pt x="3929743" y="86002"/>
                  </a:lnTo>
                  <a:lnTo>
                    <a:pt x="3954213" y="84757"/>
                  </a:lnTo>
                  <a:close/>
                </a:path>
                <a:path w="4441190" h="520065">
                  <a:moveTo>
                    <a:pt x="3255397" y="84757"/>
                  </a:moveTo>
                  <a:lnTo>
                    <a:pt x="3301730" y="90054"/>
                  </a:lnTo>
                  <a:lnTo>
                    <a:pt x="3340787" y="105947"/>
                  </a:lnTo>
                  <a:lnTo>
                    <a:pt x="3380577" y="143957"/>
                  </a:lnTo>
                  <a:lnTo>
                    <a:pt x="3396686" y="198374"/>
                  </a:lnTo>
                  <a:lnTo>
                    <a:pt x="3399611" y="250794"/>
                  </a:lnTo>
                  <a:lnTo>
                    <a:pt x="3279117" y="250794"/>
                  </a:lnTo>
                  <a:lnTo>
                    <a:pt x="3279117" y="202406"/>
                  </a:lnTo>
                  <a:lnTo>
                    <a:pt x="3278860" y="190774"/>
                  </a:lnTo>
                  <a:lnTo>
                    <a:pt x="3267205" y="159079"/>
                  </a:lnTo>
                  <a:lnTo>
                    <a:pt x="3259825" y="159079"/>
                  </a:lnTo>
                  <a:lnTo>
                    <a:pt x="3252445" y="159079"/>
                  </a:lnTo>
                  <a:lnTo>
                    <a:pt x="3241165" y="202406"/>
                  </a:lnTo>
                  <a:lnTo>
                    <a:pt x="3241165" y="400385"/>
                  </a:lnTo>
                  <a:lnTo>
                    <a:pt x="3250653" y="441551"/>
                  </a:lnTo>
                  <a:lnTo>
                    <a:pt x="3256241" y="445294"/>
                  </a:lnTo>
                  <a:lnTo>
                    <a:pt x="3263620" y="445294"/>
                  </a:lnTo>
                  <a:lnTo>
                    <a:pt x="3272265" y="445294"/>
                  </a:lnTo>
                  <a:lnTo>
                    <a:pt x="3285472" y="404298"/>
                  </a:lnTo>
                  <a:lnTo>
                    <a:pt x="3285758" y="389316"/>
                  </a:lnTo>
                  <a:lnTo>
                    <a:pt x="3285758" y="339347"/>
                  </a:lnTo>
                  <a:lnTo>
                    <a:pt x="3399611" y="339347"/>
                  </a:lnTo>
                  <a:lnTo>
                    <a:pt x="3398545" y="383346"/>
                  </a:lnTo>
                  <a:lnTo>
                    <a:pt x="3393406" y="427425"/>
                  </a:lnTo>
                  <a:lnTo>
                    <a:pt x="3374785" y="466325"/>
                  </a:lnTo>
                  <a:lnTo>
                    <a:pt x="3341845" y="498643"/>
                  </a:lnTo>
                  <a:lnTo>
                    <a:pt x="3295958" y="516254"/>
                  </a:lnTo>
                  <a:lnTo>
                    <a:pt x="3256979" y="519615"/>
                  </a:lnTo>
                  <a:lnTo>
                    <a:pt x="3231342" y="518458"/>
                  </a:lnTo>
                  <a:lnTo>
                    <a:pt x="3188489" y="509208"/>
                  </a:lnTo>
                  <a:lnTo>
                    <a:pt x="3144272" y="478896"/>
                  </a:lnTo>
                  <a:lnTo>
                    <a:pt x="3120780" y="430815"/>
                  </a:lnTo>
                  <a:lnTo>
                    <a:pt x="3114218" y="383455"/>
                  </a:lnTo>
                  <a:lnTo>
                    <a:pt x="3113397" y="354527"/>
                  </a:lnTo>
                  <a:lnTo>
                    <a:pt x="3113397" y="235297"/>
                  </a:lnTo>
                  <a:lnTo>
                    <a:pt x="3116085" y="188412"/>
                  </a:lnTo>
                  <a:lnTo>
                    <a:pt x="3131048" y="141417"/>
                  </a:lnTo>
                  <a:lnTo>
                    <a:pt x="3170007" y="106105"/>
                  </a:lnTo>
                  <a:lnTo>
                    <a:pt x="3208907" y="90094"/>
                  </a:lnTo>
                  <a:lnTo>
                    <a:pt x="3231204" y="86091"/>
                  </a:lnTo>
                  <a:lnTo>
                    <a:pt x="3255397" y="84757"/>
                  </a:lnTo>
                  <a:close/>
                </a:path>
                <a:path w="4441190" h="520065">
                  <a:moveTo>
                    <a:pt x="2914147" y="84757"/>
                  </a:moveTo>
                  <a:lnTo>
                    <a:pt x="2914147" y="232451"/>
                  </a:lnTo>
                  <a:lnTo>
                    <a:pt x="2897761" y="233044"/>
                  </a:lnTo>
                  <a:lnTo>
                    <a:pt x="2883707" y="234823"/>
                  </a:lnTo>
                  <a:lnTo>
                    <a:pt x="2849314" y="253284"/>
                  </a:lnTo>
                  <a:lnTo>
                    <a:pt x="2839510" y="296296"/>
                  </a:lnTo>
                  <a:lnTo>
                    <a:pt x="2838561" y="346304"/>
                  </a:lnTo>
                  <a:lnTo>
                    <a:pt x="2838561" y="512024"/>
                  </a:lnTo>
                  <a:lnTo>
                    <a:pt x="2710792" y="512024"/>
                  </a:lnTo>
                  <a:lnTo>
                    <a:pt x="2710792" y="92347"/>
                  </a:lnTo>
                  <a:lnTo>
                    <a:pt x="2838561" y="92347"/>
                  </a:lnTo>
                  <a:lnTo>
                    <a:pt x="2833501" y="147377"/>
                  </a:lnTo>
                  <a:lnTo>
                    <a:pt x="2848978" y="121285"/>
                  </a:lnTo>
                  <a:lnTo>
                    <a:pt x="2867578" y="102151"/>
                  </a:lnTo>
                  <a:lnTo>
                    <a:pt x="2889301" y="89975"/>
                  </a:lnTo>
                  <a:lnTo>
                    <a:pt x="2914147" y="84757"/>
                  </a:lnTo>
                  <a:close/>
                </a:path>
                <a:path w="4441190" h="520065">
                  <a:moveTo>
                    <a:pt x="2325501" y="84757"/>
                  </a:moveTo>
                  <a:lnTo>
                    <a:pt x="2364124" y="87406"/>
                  </a:lnTo>
                  <a:lnTo>
                    <a:pt x="2410278" y="101074"/>
                  </a:lnTo>
                  <a:lnTo>
                    <a:pt x="2441410" y="123341"/>
                  </a:lnTo>
                  <a:lnTo>
                    <a:pt x="2461838" y="164079"/>
                  </a:lnTo>
                  <a:lnTo>
                    <a:pt x="2463706" y="202090"/>
                  </a:lnTo>
                  <a:lnTo>
                    <a:pt x="2463706" y="226442"/>
                  </a:lnTo>
                  <a:lnTo>
                    <a:pt x="2350485" y="226442"/>
                  </a:lnTo>
                  <a:lnTo>
                    <a:pt x="2350485" y="203671"/>
                  </a:lnTo>
                  <a:lnTo>
                    <a:pt x="2350278" y="190457"/>
                  </a:lnTo>
                  <a:lnTo>
                    <a:pt x="2339416" y="159079"/>
                  </a:lnTo>
                  <a:lnTo>
                    <a:pt x="2330561" y="159079"/>
                  </a:lnTo>
                  <a:lnTo>
                    <a:pt x="2323392" y="159079"/>
                  </a:lnTo>
                  <a:lnTo>
                    <a:pt x="2318016" y="161451"/>
                  </a:lnTo>
                  <a:lnTo>
                    <a:pt x="2314431" y="166194"/>
                  </a:lnTo>
                  <a:lnTo>
                    <a:pt x="2310847" y="170938"/>
                  </a:lnTo>
                  <a:lnTo>
                    <a:pt x="2309055" y="178054"/>
                  </a:lnTo>
                  <a:lnTo>
                    <a:pt x="2309055" y="187542"/>
                  </a:lnTo>
                  <a:lnTo>
                    <a:pt x="2317120" y="225295"/>
                  </a:lnTo>
                  <a:lnTo>
                    <a:pt x="2348390" y="248817"/>
                  </a:lnTo>
                  <a:lnTo>
                    <a:pt x="2383060" y="266923"/>
                  </a:lnTo>
                  <a:lnTo>
                    <a:pt x="2408500" y="280325"/>
                  </a:lnTo>
                  <a:lnTo>
                    <a:pt x="2445028" y="305942"/>
                  </a:lnTo>
                  <a:lnTo>
                    <a:pt x="2469162" y="347648"/>
                  </a:lnTo>
                  <a:lnTo>
                    <a:pt x="2473510" y="388051"/>
                  </a:lnTo>
                  <a:lnTo>
                    <a:pt x="2472680" y="412096"/>
                  </a:lnTo>
                  <a:lnTo>
                    <a:pt x="2466039" y="450759"/>
                  </a:lnTo>
                  <a:lnTo>
                    <a:pt x="2442478" y="488463"/>
                  </a:lnTo>
                  <a:lnTo>
                    <a:pt x="2399417" y="511698"/>
                  </a:lnTo>
                  <a:lnTo>
                    <a:pt x="2361861" y="518735"/>
                  </a:lnTo>
                  <a:lnTo>
                    <a:pt x="2340681" y="519615"/>
                  </a:lnTo>
                  <a:lnTo>
                    <a:pt x="2317209" y="518666"/>
                  </a:lnTo>
                  <a:lnTo>
                    <a:pt x="2275542" y="511076"/>
                  </a:lnTo>
                  <a:lnTo>
                    <a:pt x="2228132" y="486566"/>
                  </a:lnTo>
                  <a:lnTo>
                    <a:pt x="2204077" y="448693"/>
                  </a:lnTo>
                  <a:lnTo>
                    <a:pt x="2197594" y="409477"/>
                  </a:lnTo>
                  <a:lnTo>
                    <a:pt x="2196783" y="384888"/>
                  </a:lnTo>
                  <a:lnTo>
                    <a:pt x="2196783" y="364647"/>
                  </a:lnTo>
                  <a:lnTo>
                    <a:pt x="2310004" y="364647"/>
                  </a:lnTo>
                  <a:lnTo>
                    <a:pt x="2310004" y="391213"/>
                  </a:lnTo>
                  <a:lnTo>
                    <a:pt x="2310271" y="406651"/>
                  </a:lnTo>
                  <a:lnTo>
                    <a:pt x="2322760" y="445294"/>
                  </a:lnTo>
                  <a:lnTo>
                    <a:pt x="2331193" y="445294"/>
                  </a:lnTo>
                  <a:lnTo>
                    <a:pt x="2340259" y="445294"/>
                  </a:lnTo>
                  <a:lnTo>
                    <a:pt x="2355545" y="409873"/>
                  </a:lnTo>
                  <a:lnTo>
                    <a:pt x="2355111" y="396254"/>
                  </a:lnTo>
                  <a:lnTo>
                    <a:pt x="2326371" y="357215"/>
                  </a:lnTo>
                  <a:lnTo>
                    <a:pt x="2274267" y="327329"/>
                  </a:lnTo>
                  <a:lnTo>
                    <a:pt x="2248868" y="311881"/>
                  </a:lnTo>
                  <a:lnTo>
                    <a:pt x="2214553" y="283181"/>
                  </a:lnTo>
                  <a:lnTo>
                    <a:pt x="2196388" y="241741"/>
                  </a:lnTo>
                  <a:lnTo>
                    <a:pt x="2193304" y="208731"/>
                  </a:lnTo>
                  <a:lnTo>
                    <a:pt x="2194135" y="185239"/>
                  </a:lnTo>
                  <a:lnTo>
                    <a:pt x="2206587" y="134568"/>
                  </a:lnTo>
                  <a:lnTo>
                    <a:pt x="2236918" y="104889"/>
                  </a:lnTo>
                  <a:lnTo>
                    <a:pt x="2286008" y="87999"/>
                  </a:lnTo>
                  <a:lnTo>
                    <a:pt x="2305112" y="85568"/>
                  </a:lnTo>
                  <a:lnTo>
                    <a:pt x="2325501" y="84757"/>
                  </a:lnTo>
                  <a:close/>
                </a:path>
                <a:path w="4441190" h="520065">
                  <a:moveTo>
                    <a:pt x="2010165" y="84757"/>
                  </a:moveTo>
                  <a:lnTo>
                    <a:pt x="2059225" y="89857"/>
                  </a:lnTo>
                  <a:lnTo>
                    <a:pt x="2098876" y="105156"/>
                  </a:lnTo>
                  <a:lnTo>
                    <a:pt x="2139555" y="143226"/>
                  </a:lnTo>
                  <a:lnTo>
                    <a:pt x="2158451" y="199757"/>
                  </a:lnTo>
                  <a:lnTo>
                    <a:pt x="2161969" y="253956"/>
                  </a:lnTo>
                  <a:lnTo>
                    <a:pt x="2161969" y="309618"/>
                  </a:lnTo>
                  <a:lnTo>
                    <a:pt x="1996566" y="309618"/>
                  </a:lnTo>
                  <a:lnTo>
                    <a:pt x="1996566" y="400385"/>
                  </a:lnTo>
                  <a:lnTo>
                    <a:pt x="2003418" y="442553"/>
                  </a:lnTo>
                  <a:lnTo>
                    <a:pt x="2008689" y="445294"/>
                  </a:lnTo>
                  <a:lnTo>
                    <a:pt x="2016490" y="445294"/>
                  </a:lnTo>
                  <a:lnTo>
                    <a:pt x="2026189" y="445294"/>
                  </a:lnTo>
                  <a:lnTo>
                    <a:pt x="2040536" y="406542"/>
                  </a:lnTo>
                  <a:lnTo>
                    <a:pt x="2040842" y="392162"/>
                  </a:lnTo>
                  <a:lnTo>
                    <a:pt x="2040842" y="336817"/>
                  </a:lnTo>
                  <a:lnTo>
                    <a:pt x="2161969" y="336817"/>
                  </a:lnTo>
                  <a:lnTo>
                    <a:pt x="2161969" y="367810"/>
                  </a:lnTo>
                  <a:lnTo>
                    <a:pt x="2161663" y="386133"/>
                  </a:lnTo>
                  <a:lnTo>
                    <a:pt x="2157067" y="427583"/>
                  </a:lnTo>
                  <a:lnTo>
                    <a:pt x="2134139" y="472176"/>
                  </a:lnTo>
                  <a:lnTo>
                    <a:pt x="2101673" y="501084"/>
                  </a:lnTo>
                  <a:lnTo>
                    <a:pt x="2057249" y="516650"/>
                  </a:lnTo>
                  <a:lnTo>
                    <a:pt x="2019020" y="519615"/>
                  </a:lnTo>
                  <a:lnTo>
                    <a:pt x="1999373" y="518883"/>
                  </a:lnTo>
                  <a:lnTo>
                    <a:pt x="1947545" y="507913"/>
                  </a:lnTo>
                  <a:lnTo>
                    <a:pt x="1908794" y="485469"/>
                  </a:lnTo>
                  <a:lnTo>
                    <a:pt x="1884729" y="454386"/>
                  </a:lnTo>
                  <a:lnTo>
                    <a:pt x="1872533" y="417255"/>
                  </a:lnTo>
                  <a:lnTo>
                    <a:pt x="1868796" y="359587"/>
                  </a:lnTo>
                  <a:lnTo>
                    <a:pt x="1868796" y="237195"/>
                  </a:lnTo>
                  <a:lnTo>
                    <a:pt x="1872513" y="187977"/>
                  </a:lnTo>
                  <a:lnTo>
                    <a:pt x="1883661" y="150381"/>
                  </a:lnTo>
                  <a:lnTo>
                    <a:pt x="1916632" y="111066"/>
                  </a:lnTo>
                  <a:lnTo>
                    <a:pt x="1968735" y="88987"/>
                  </a:lnTo>
                  <a:lnTo>
                    <a:pt x="1988818" y="85815"/>
                  </a:lnTo>
                  <a:lnTo>
                    <a:pt x="2010165" y="84757"/>
                  </a:lnTo>
                  <a:close/>
                </a:path>
                <a:path w="4441190" h="520065">
                  <a:moveTo>
                    <a:pt x="1847347" y="84757"/>
                  </a:moveTo>
                  <a:lnTo>
                    <a:pt x="1847347" y="232451"/>
                  </a:lnTo>
                  <a:lnTo>
                    <a:pt x="1830961" y="233044"/>
                  </a:lnTo>
                  <a:lnTo>
                    <a:pt x="1816907" y="234823"/>
                  </a:lnTo>
                  <a:lnTo>
                    <a:pt x="1782514" y="253284"/>
                  </a:lnTo>
                  <a:lnTo>
                    <a:pt x="1772710" y="296296"/>
                  </a:lnTo>
                  <a:lnTo>
                    <a:pt x="1771761" y="346304"/>
                  </a:lnTo>
                  <a:lnTo>
                    <a:pt x="1771761" y="512024"/>
                  </a:lnTo>
                  <a:lnTo>
                    <a:pt x="1643992" y="512024"/>
                  </a:lnTo>
                  <a:lnTo>
                    <a:pt x="1643992" y="92347"/>
                  </a:lnTo>
                  <a:lnTo>
                    <a:pt x="1771761" y="92347"/>
                  </a:lnTo>
                  <a:lnTo>
                    <a:pt x="1766701" y="147377"/>
                  </a:lnTo>
                  <a:lnTo>
                    <a:pt x="1782178" y="121285"/>
                  </a:lnTo>
                  <a:lnTo>
                    <a:pt x="1800778" y="102151"/>
                  </a:lnTo>
                  <a:lnTo>
                    <a:pt x="1822501" y="89975"/>
                  </a:lnTo>
                  <a:lnTo>
                    <a:pt x="1847347" y="84757"/>
                  </a:lnTo>
                  <a:close/>
                </a:path>
                <a:path w="4441190" h="520065">
                  <a:moveTo>
                    <a:pt x="1337065" y="84757"/>
                  </a:moveTo>
                  <a:lnTo>
                    <a:pt x="1386125" y="89857"/>
                  </a:lnTo>
                  <a:lnTo>
                    <a:pt x="1425776" y="105156"/>
                  </a:lnTo>
                  <a:lnTo>
                    <a:pt x="1466455" y="143226"/>
                  </a:lnTo>
                  <a:lnTo>
                    <a:pt x="1485351" y="199757"/>
                  </a:lnTo>
                  <a:lnTo>
                    <a:pt x="1488869" y="253956"/>
                  </a:lnTo>
                  <a:lnTo>
                    <a:pt x="1488869" y="309618"/>
                  </a:lnTo>
                  <a:lnTo>
                    <a:pt x="1323466" y="309618"/>
                  </a:lnTo>
                  <a:lnTo>
                    <a:pt x="1323466" y="400385"/>
                  </a:lnTo>
                  <a:lnTo>
                    <a:pt x="1330317" y="442553"/>
                  </a:lnTo>
                  <a:lnTo>
                    <a:pt x="1335589" y="445294"/>
                  </a:lnTo>
                  <a:lnTo>
                    <a:pt x="1343390" y="445294"/>
                  </a:lnTo>
                  <a:lnTo>
                    <a:pt x="1353089" y="445294"/>
                  </a:lnTo>
                  <a:lnTo>
                    <a:pt x="1367436" y="406542"/>
                  </a:lnTo>
                  <a:lnTo>
                    <a:pt x="1367742" y="392162"/>
                  </a:lnTo>
                  <a:lnTo>
                    <a:pt x="1367742" y="336817"/>
                  </a:lnTo>
                  <a:lnTo>
                    <a:pt x="1488869" y="336817"/>
                  </a:lnTo>
                  <a:lnTo>
                    <a:pt x="1488869" y="367810"/>
                  </a:lnTo>
                  <a:lnTo>
                    <a:pt x="1488563" y="386133"/>
                  </a:lnTo>
                  <a:lnTo>
                    <a:pt x="1483967" y="427583"/>
                  </a:lnTo>
                  <a:lnTo>
                    <a:pt x="1461039" y="472176"/>
                  </a:lnTo>
                  <a:lnTo>
                    <a:pt x="1428573" y="501084"/>
                  </a:lnTo>
                  <a:lnTo>
                    <a:pt x="1384149" y="516650"/>
                  </a:lnTo>
                  <a:lnTo>
                    <a:pt x="1345920" y="519615"/>
                  </a:lnTo>
                  <a:lnTo>
                    <a:pt x="1326273" y="518883"/>
                  </a:lnTo>
                  <a:lnTo>
                    <a:pt x="1274445" y="507913"/>
                  </a:lnTo>
                  <a:lnTo>
                    <a:pt x="1235694" y="485469"/>
                  </a:lnTo>
                  <a:lnTo>
                    <a:pt x="1211629" y="454386"/>
                  </a:lnTo>
                  <a:lnTo>
                    <a:pt x="1199433" y="417255"/>
                  </a:lnTo>
                  <a:lnTo>
                    <a:pt x="1195697" y="359587"/>
                  </a:lnTo>
                  <a:lnTo>
                    <a:pt x="1195697" y="237195"/>
                  </a:lnTo>
                  <a:lnTo>
                    <a:pt x="1199413" y="187977"/>
                  </a:lnTo>
                  <a:lnTo>
                    <a:pt x="1210561" y="150381"/>
                  </a:lnTo>
                  <a:lnTo>
                    <a:pt x="1243532" y="111066"/>
                  </a:lnTo>
                  <a:lnTo>
                    <a:pt x="1295635" y="88987"/>
                  </a:lnTo>
                  <a:lnTo>
                    <a:pt x="1315718" y="85815"/>
                  </a:lnTo>
                  <a:lnTo>
                    <a:pt x="1337065" y="84757"/>
                  </a:lnTo>
                  <a:close/>
                </a:path>
                <a:path w="4441190" h="520065">
                  <a:moveTo>
                    <a:pt x="1174247" y="84757"/>
                  </a:moveTo>
                  <a:lnTo>
                    <a:pt x="1174247" y="232451"/>
                  </a:lnTo>
                  <a:lnTo>
                    <a:pt x="1157861" y="233044"/>
                  </a:lnTo>
                  <a:lnTo>
                    <a:pt x="1143807" y="234823"/>
                  </a:lnTo>
                  <a:lnTo>
                    <a:pt x="1109414" y="253284"/>
                  </a:lnTo>
                  <a:lnTo>
                    <a:pt x="1099610" y="296296"/>
                  </a:lnTo>
                  <a:lnTo>
                    <a:pt x="1098661" y="346304"/>
                  </a:lnTo>
                  <a:lnTo>
                    <a:pt x="1098661" y="512024"/>
                  </a:lnTo>
                  <a:lnTo>
                    <a:pt x="970892" y="512024"/>
                  </a:lnTo>
                  <a:lnTo>
                    <a:pt x="970892" y="92347"/>
                  </a:lnTo>
                  <a:lnTo>
                    <a:pt x="1098661" y="92347"/>
                  </a:lnTo>
                  <a:lnTo>
                    <a:pt x="1093600" y="147377"/>
                  </a:lnTo>
                  <a:lnTo>
                    <a:pt x="1109078" y="121285"/>
                  </a:lnTo>
                  <a:lnTo>
                    <a:pt x="1127678" y="102151"/>
                  </a:lnTo>
                  <a:lnTo>
                    <a:pt x="1149401" y="89975"/>
                  </a:lnTo>
                  <a:lnTo>
                    <a:pt x="1174247" y="84757"/>
                  </a:lnTo>
                  <a:close/>
                </a:path>
                <a:path w="4441190" h="520065">
                  <a:moveTo>
                    <a:pt x="779214" y="84757"/>
                  </a:moveTo>
                  <a:lnTo>
                    <a:pt x="836062" y="90489"/>
                  </a:lnTo>
                  <a:lnTo>
                    <a:pt x="876938" y="107686"/>
                  </a:lnTo>
                  <a:lnTo>
                    <a:pt x="911509" y="147950"/>
                  </a:lnTo>
                  <a:lnTo>
                    <a:pt x="921452" y="215017"/>
                  </a:lnTo>
                  <a:lnTo>
                    <a:pt x="922697" y="253788"/>
                  </a:lnTo>
                  <a:lnTo>
                    <a:pt x="923112" y="301395"/>
                  </a:lnTo>
                  <a:lnTo>
                    <a:pt x="923112" y="512024"/>
                  </a:lnTo>
                  <a:lnTo>
                    <a:pt x="798822" y="512024"/>
                  </a:lnTo>
                  <a:lnTo>
                    <a:pt x="798822" y="474706"/>
                  </a:lnTo>
                  <a:lnTo>
                    <a:pt x="792547" y="485231"/>
                  </a:lnTo>
                  <a:lnTo>
                    <a:pt x="758924" y="513299"/>
                  </a:lnTo>
                  <a:lnTo>
                    <a:pt x="724501" y="519615"/>
                  </a:lnTo>
                  <a:lnTo>
                    <a:pt x="708085" y="518439"/>
                  </a:lnTo>
                  <a:lnTo>
                    <a:pt x="662988" y="500797"/>
                  </a:lnTo>
                  <a:lnTo>
                    <a:pt x="636749" y="447399"/>
                  </a:lnTo>
                  <a:lnTo>
                    <a:pt x="634999" y="418412"/>
                  </a:lnTo>
                  <a:lnTo>
                    <a:pt x="634999" y="383939"/>
                  </a:lnTo>
                  <a:lnTo>
                    <a:pt x="638716" y="344328"/>
                  </a:lnTo>
                  <a:lnTo>
                    <a:pt x="660043" y="310844"/>
                  </a:lnTo>
                  <a:lnTo>
                    <a:pt x="696888" y="290919"/>
                  </a:lnTo>
                  <a:lnTo>
                    <a:pt x="751363" y="268564"/>
                  </a:lnTo>
                  <a:lnTo>
                    <a:pt x="771861" y="259254"/>
                  </a:lnTo>
                  <a:lnTo>
                    <a:pt x="795067" y="223912"/>
                  </a:lnTo>
                  <a:lnTo>
                    <a:pt x="795343" y="211894"/>
                  </a:lnTo>
                  <a:lnTo>
                    <a:pt x="795037" y="196882"/>
                  </a:lnTo>
                  <a:lnTo>
                    <a:pt x="781743" y="159079"/>
                  </a:lnTo>
                  <a:lnTo>
                    <a:pt x="774153" y="159079"/>
                  </a:lnTo>
                  <a:lnTo>
                    <a:pt x="765509" y="159079"/>
                  </a:lnTo>
                  <a:lnTo>
                    <a:pt x="754861" y="210945"/>
                  </a:lnTo>
                  <a:lnTo>
                    <a:pt x="754861" y="254905"/>
                  </a:lnTo>
                  <a:lnTo>
                    <a:pt x="634999" y="254905"/>
                  </a:lnTo>
                  <a:lnTo>
                    <a:pt x="634999" y="226758"/>
                  </a:lnTo>
                  <a:lnTo>
                    <a:pt x="635701" y="203800"/>
                  </a:lnTo>
                  <a:lnTo>
                    <a:pt x="646226" y="151646"/>
                  </a:lnTo>
                  <a:lnTo>
                    <a:pt x="675787" y="115504"/>
                  </a:lnTo>
                  <a:lnTo>
                    <a:pt x="709478" y="96142"/>
                  </a:lnTo>
                  <a:lnTo>
                    <a:pt x="753439" y="86022"/>
                  </a:lnTo>
                  <a:lnTo>
                    <a:pt x="779214" y="84757"/>
                  </a:lnTo>
                  <a:close/>
                </a:path>
                <a:path w="4441190" h="520065">
                  <a:moveTo>
                    <a:pt x="144214" y="84757"/>
                  </a:moveTo>
                  <a:lnTo>
                    <a:pt x="201062" y="90489"/>
                  </a:lnTo>
                  <a:lnTo>
                    <a:pt x="241938" y="107686"/>
                  </a:lnTo>
                  <a:lnTo>
                    <a:pt x="276509" y="147950"/>
                  </a:lnTo>
                  <a:lnTo>
                    <a:pt x="286452" y="215017"/>
                  </a:lnTo>
                  <a:lnTo>
                    <a:pt x="287697" y="253788"/>
                  </a:lnTo>
                  <a:lnTo>
                    <a:pt x="288112" y="301395"/>
                  </a:lnTo>
                  <a:lnTo>
                    <a:pt x="288112" y="512024"/>
                  </a:lnTo>
                  <a:lnTo>
                    <a:pt x="163821" y="512024"/>
                  </a:lnTo>
                  <a:lnTo>
                    <a:pt x="163821" y="474706"/>
                  </a:lnTo>
                  <a:lnTo>
                    <a:pt x="157546" y="485231"/>
                  </a:lnTo>
                  <a:lnTo>
                    <a:pt x="123924" y="513299"/>
                  </a:lnTo>
                  <a:lnTo>
                    <a:pt x="89501" y="519615"/>
                  </a:lnTo>
                  <a:lnTo>
                    <a:pt x="73085" y="518439"/>
                  </a:lnTo>
                  <a:lnTo>
                    <a:pt x="27988" y="500797"/>
                  </a:lnTo>
                  <a:lnTo>
                    <a:pt x="1749" y="447399"/>
                  </a:lnTo>
                  <a:lnTo>
                    <a:pt x="0" y="418412"/>
                  </a:lnTo>
                  <a:lnTo>
                    <a:pt x="0" y="383939"/>
                  </a:lnTo>
                  <a:lnTo>
                    <a:pt x="3716" y="344328"/>
                  </a:lnTo>
                  <a:lnTo>
                    <a:pt x="25044" y="310844"/>
                  </a:lnTo>
                  <a:lnTo>
                    <a:pt x="61888" y="290919"/>
                  </a:lnTo>
                  <a:lnTo>
                    <a:pt x="116363" y="268564"/>
                  </a:lnTo>
                  <a:lnTo>
                    <a:pt x="136861" y="259254"/>
                  </a:lnTo>
                  <a:lnTo>
                    <a:pt x="160067" y="223912"/>
                  </a:lnTo>
                  <a:lnTo>
                    <a:pt x="160343" y="211894"/>
                  </a:lnTo>
                  <a:lnTo>
                    <a:pt x="160037" y="196882"/>
                  </a:lnTo>
                  <a:lnTo>
                    <a:pt x="146744" y="159079"/>
                  </a:lnTo>
                  <a:lnTo>
                    <a:pt x="139153" y="159079"/>
                  </a:lnTo>
                  <a:lnTo>
                    <a:pt x="130509" y="159079"/>
                  </a:lnTo>
                  <a:lnTo>
                    <a:pt x="119862" y="210945"/>
                  </a:lnTo>
                  <a:lnTo>
                    <a:pt x="119862" y="254905"/>
                  </a:lnTo>
                  <a:lnTo>
                    <a:pt x="0" y="254905"/>
                  </a:lnTo>
                  <a:lnTo>
                    <a:pt x="0" y="226758"/>
                  </a:lnTo>
                  <a:lnTo>
                    <a:pt x="701" y="203800"/>
                  </a:lnTo>
                  <a:lnTo>
                    <a:pt x="11227" y="151646"/>
                  </a:lnTo>
                  <a:lnTo>
                    <a:pt x="40787" y="115504"/>
                  </a:lnTo>
                  <a:lnTo>
                    <a:pt x="74478" y="96142"/>
                  </a:lnTo>
                  <a:lnTo>
                    <a:pt x="118439" y="86022"/>
                  </a:lnTo>
                  <a:lnTo>
                    <a:pt x="144214" y="84757"/>
                  </a:lnTo>
                  <a:close/>
                </a:path>
                <a:path w="4441190" h="520065">
                  <a:moveTo>
                    <a:pt x="3441333" y="36369"/>
                  </a:moveTo>
                  <a:lnTo>
                    <a:pt x="3569419" y="36369"/>
                  </a:lnTo>
                  <a:lnTo>
                    <a:pt x="3569419" y="102468"/>
                  </a:lnTo>
                  <a:lnTo>
                    <a:pt x="3603891" y="102468"/>
                  </a:lnTo>
                  <a:lnTo>
                    <a:pt x="3603891" y="168883"/>
                  </a:lnTo>
                  <a:lnTo>
                    <a:pt x="3569419" y="168883"/>
                  </a:lnTo>
                  <a:lnTo>
                    <a:pt x="3569419" y="393427"/>
                  </a:lnTo>
                  <a:lnTo>
                    <a:pt x="3571820" y="434936"/>
                  </a:lnTo>
                  <a:lnTo>
                    <a:pt x="3609267" y="444345"/>
                  </a:lnTo>
                  <a:lnTo>
                    <a:pt x="3609267" y="512024"/>
                  </a:lnTo>
                  <a:lnTo>
                    <a:pt x="3557717" y="512024"/>
                  </a:lnTo>
                  <a:lnTo>
                    <a:pt x="3537457" y="511797"/>
                  </a:lnTo>
                  <a:lnTo>
                    <a:pt x="3495413" y="508387"/>
                  </a:lnTo>
                  <a:lnTo>
                    <a:pt x="3456079" y="484826"/>
                  </a:lnTo>
                  <a:lnTo>
                    <a:pt x="3442203" y="433236"/>
                  </a:lnTo>
                  <a:lnTo>
                    <a:pt x="3441333" y="382042"/>
                  </a:lnTo>
                  <a:lnTo>
                    <a:pt x="3441333" y="168883"/>
                  </a:lnTo>
                  <a:lnTo>
                    <a:pt x="3413819" y="168883"/>
                  </a:lnTo>
                  <a:lnTo>
                    <a:pt x="3413819" y="102468"/>
                  </a:lnTo>
                  <a:lnTo>
                    <a:pt x="3441333" y="102468"/>
                  </a:lnTo>
                  <a:lnTo>
                    <a:pt x="3441333" y="36369"/>
                  </a:lnTo>
                  <a:close/>
                </a:path>
                <a:path w="4441190" h="520065">
                  <a:moveTo>
                    <a:pt x="2514233" y="36369"/>
                  </a:moveTo>
                  <a:lnTo>
                    <a:pt x="2642318" y="36369"/>
                  </a:lnTo>
                  <a:lnTo>
                    <a:pt x="2642318" y="102468"/>
                  </a:lnTo>
                  <a:lnTo>
                    <a:pt x="2676791" y="102468"/>
                  </a:lnTo>
                  <a:lnTo>
                    <a:pt x="2676791" y="168883"/>
                  </a:lnTo>
                  <a:lnTo>
                    <a:pt x="2642318" y="168883"/>
                  </a:lnTo>
                  <a:lnTo>
                    <a:pt x="2642318" y="393427"/>
                  </a:lnTo>
                  <a:lnTo>
                    <a:pt x="2644720" y="434936"/>
                  </a:lnTo>
                  <a:lnTo>
                    <a:pt x="2682167" y="444345"/>
                  </a:lnTo>
                  <a:lnTo>
                    <a:pt x="2682167" y="512024"/>
                  </a:lnTo>
                  <a:lnTo>
                    <a:pt x="2630617" y="512024"/>
                  </a:lnTo>
                  <a:lnTo>
                    <a:pt x="2610357" y="511797"/>
                  </a:lnTo>
                  <a:lnTo>
                    <a:pt x="2568314" y="508387"/>
                  </a:lnTo>
                  <a:lnTo>
                    <a:pt x="2528979" y="484826"/>
                  </a:lnTo>
                  <a:lnTo>
                    <a:pt x="2515103" y="433236"/>
                  </a:lnTo>
                  <a:lnTo>
                    <a:pt x="2514233" y="382042"/>
                  </a:lnTo>
                  <a:lnTo>
                    <a:pt x="2514233" y="168883"/>
                  </a:lnTo>
                  <a:lnTo>
                    <a:pt x="2486719" y="168883"/>
                  </a:lnTo>
                  <a:lnTo>
                    <a:pt x="2486719" y="102468"/>
                  </a:lnTo>
                  <a:lnTo>
                    <a:pt x="2514233" y="102468"/>
                  </a:lnTo>
                  <a:lnTo>
                    <a:pt x="2514233" y="36369"/>
                  </a:lnTo>
                  <a:close/>
                </a:path>
                <a:path w="4441190" h="520065">
                  <a:moveTo>
                    <a:pt x="342533" y="36369"/>
                  </a:moveTo>
                  <a:lnTo>
                    <a:pt x="470619" y="36369"/>
                  </a:lnTo>
                  <a:lnTo>
                    <a:pt x="470619" y="102468"/>
                  </a:lnTo>
                  <a:lnTo>
                    <a:pt x="505091" y="102468"/>
                  </a:lnTo>
                  <a:lnTo>
                    <a:pt x="505091" y="168883"/>
                  </a:lnTo>
                  <a:lnTo>
                    <a:pt x="470619" y="168883"/>
                  </a:lnTo>
                  <a:lnTo>
                    <a:pt x="470619" y="393427"/>
                  </a:lnTo>
                  <a:lnTo>
                    <a:pt x="473021" y="434936"/>
                  </a:lnTo>
                  <a:lnTo>
                    <a:pt x="510467" y="444345"/>
                  </a:lnTo>
                  <a:lnTo>
                    <a:pt x="510467" y="512024"/>
                  </a:lnTo>
                  <a:lnTo>
                    <a:pt x="458917" y="512024"/>
                  </a:lnTo>
                  <a:lnTo>
                    <a:pt x="438657" y="511797"/>
                  </a:lnTo>
                  <a:lnTo>
                    <a:pt x="396614" y="508387"/>
                  </a:lnTo>
                  <a:lnTo>
                    <a:pt x="357279" y="484826"/>
                  </a:lnTo>
                  <a:lnTo>
                    <a:pt x="343403" y="433236"/>
                  </a:lnTo>
                  <a:lnTo>
                    <a:pt x="342533" y="382042"/>
                  </a:lnTo>
                  <a:lnTo>
                    <a:pt x="342533" y="168883"/>
                  </a:lnTo>
                  <a:lnTo>
                    <a:pt x="315019" y="168883"/>
                  </a:lnTo>
                  <a:lnTo>
                    <a:pt x="315019" y="102468"/>
                  </a:lnTo>
                  <a:lnTo>
                    <a:pt x="342533" y="102468"/>
                  </a:lnTo>
                  <a:lnTo>
                    <a:pt x="342533" y="36369"/>
                  </a:lnTo>
                  <a:close/>
                </a:path>
                <a:path w="4441190" h="520065">
                  <a:moveTo>
                    <a:pt x="3637891" y="0"/>
                  </a:moveTo>
                  <a:lnTo>
                    <a:pt x="3769456" y="0"/>
                  </a:lnTo>
                  <a:lnTo>
                    <a:pt x="3769456" y="66730"/>
                  </a:lnTo>
                  <a:lnTo>
                    <a:pt x="3637891" y="66730"/>
                  </a:lnTo>
                  <a:lnTo>
                    <a:pt x="3637891" y="0"/>
                  </a:lnTo>
                  <a:close/>
                </a:path>
                <a:path w="4441190" h="520065">
                  <a:moveTo>
                    <a:pt x="2939392" y="0"/>
                  </a:moveTo>
                  <a:lnTo>
                    <a:pt x="3070956" y="0"/>
                  </a:lnTo>
                  <a:lnTo>
                    <a:pt x="3070956" y="66730"/>
                  </a:lnTo>
                  <a:lnTo>
                    <a:pt x="2939392" y="66730"/>
                  </a:lnTo>
                  <a:lnTo>
                    <a:pt x="2939392" y="0"/>
                  </a:lnTo>
                  <a:close/>
                </a:path>
              </a:pathLst>
            </a:custGeom>
            <a:ln w="12700">
              <a:solidFill>
                <a:srgbClr val="087495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700" y="190500"/>
              <a:ext cx="5372100" cy="5588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972051" y="177800"/>
            <a:ext cx="2105025" cy="622300"/>
            <a:chOff x="6629400" y="177800"/>
            <a:chExt cx="2806700" cy="6223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2070" y="199967"/>
              <a:ext cx="2760402" cy="58160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52071" y="199967"/>
              <a:ext cx="2760980" cy="581660"/>
            </a:xfrm>
            <a:custGeom>
              <a:avLst/>
              <a:gdLst/>
              <a:ahLst/>
              <a:cxnLst/>
              <a:rect l="l" t="t" r="r" b="b"/>
              <a:pathLst>
                <a:path w="2760979" h="581660">
                  <a:moveTo>
                    <a:pt x="2467229" y="420309"/>
                  </a:moveTo>
                  <a:lnTo>
                    <a:pt x="2586459" y="420309"/>
                  </a:lnTo>
                  <a:lnTo>
                    <a:pt x="2586459" y="522777"/>
                  </a:lnTo>
                  <a:lnTo>
                    <a:pt x="2467229" y="522777"/>
                  </a:lnTo>
                  <a:lnTo>
                    <a:pt x="2467229" y="420309"/>
                  </a:lnTo>
                  <a:close/>
                </a:path>
                <a:path w="2760979" h="581660">
                  <a:moveTo>
                    <a:pt x="1849177" y="169831"/>
                  </a:moveTo>
                  <a:lnTo>
                    <a:pt x="1840322" y="169831"/>
                  </a:lnTo>
                  <a:lnTo>
                    <a:pt x="1834840" y="172520"/>
                  </a:lnTo>
                  <a:lnTo>
                    <a:pt x="1829568" y="221382"/>
                  </a:lnTo>
                  <a:lnTo>
                    <a:pt x="1829568" y="252059"/>
                  </a:lnTo>
                  <a:lnTo>
                    <a:pt x="1866888" y="252059"/>
                  </a:lnTo>
                  <a:lnTo>
                    <a:pt x="1866888" y="221382"/>
                  </a:lnTo>
                  <a:lnTo>
                    <a:pt x="1863408" y="179319"/>
                  </a:lnTo>
                  <a:lnTo>
                    <a:pt x="1856346" y="169831"/>
                  </a:lnTo>
                  <a:lnTo>
                    <a:pt x="1849177" y="169831"/>
                  </a:lnTo>
                  <a:close/>
                </a:path>
                <a:path w="2760979" h="581660">
                  <a:moveTo>
                    <a:pt x="147377" y="169831"/>
                  </a:moveTo>
                  <a:lnTo>
                    <a:pt x="138522" y="169831"/>
                  </a:lnTo>
                  <a:lnTo>
                    <a:pt x="133040" y="172520"/>
                  </a:lnTo>
                  <a:lnTo>
                    <a:pt x="127768" y="221382"/>
                  </a:lnTo>
                  <a:lnTo>
                    <a:pt x="127768" y="252059"/>
                  </a:lnTo>
                  <a:lnTo>
                    <a:pt x="165088" y="252059"/>
                  </a:lnTo>
                  <a:lnTo>
                    <a:pt x="165088" y="221382"/>
                  </a:lnTo>
                  <a:lnTo>
                    <a:pt x="161608" y="179319"/>
                  </a:lnTo>
                  <a:lnTo>
                    <a:pt x="154546" y="169831"/>
                  </a:lnTo>
                  <a:lnTo>
                    <a:pt x="147377" y="169831"/>
                  </a:lnTo>
                  <a:close/>
                </a:path>
                <a:path w="2760979" h="581660">
                  <a:moveTo>
                    <a:pt x="891629" y="103100"/>
                  </a:moveTo>
                  <a:lnTo>
                    <a:pt x="1007696" y="103100"/>
                  </a:lnTo>
                  <a:lnTo>
                    <a:pt x="1049442" y="386153"/>
                  </a:lnTo>
                  <a:lnTo>
                    <a:pt x="1069684" y="103100"/>
                  </a:lnTo>
                  <a:lnTo>
                    <a:pt x="1185750" y="103100"/>
                  </a:lnTo>
                  <a:lnTo>
                    <a:pt x="1149064" y="406710"/>
                  </a:lnTo>
                  <a:lnTo>
                    <a:pt x="1141197" y="467353"/>
                  </a:lnTo>
                  <a:lnTo>
                    <a:pt x="1134674" y="505067"/>
                  </a:lnTo>
                  <a:lnTo>
                    <a:pt x="1115224" y="548394"/>
                  </a:lnTo>
                  <a:lnTo>
                    <a:pt x="1077432" y="573537"/>
                  </a:lnTo>
                  <a:lnTo>
                    <a:pt x="1024863" y="581098"/>
                  </a:lnTo>
                  <a:lnTo>
                    <a:pt x="1000106" y="581602"/>
                  </a:lnTo>
                  <a:lnTo>
                    <a:pt x="922622" y="581602"/>
                  </a:lnTo>
                  <a:lnTo>
                    <a:pt x="922622" y="514555"/>
                  </a:lnTo>
                  <a:lnTo>
                    <a:pt x="936162" y="514367"/>
                  </a:lnTo>
                  <a:lnTo>
                    <a:pt x="947053" y="513803"/>
                  </a:lnTo>
                  <a:lnTo>
                    <a:pt x="955296" y="512865"/>
                  </a:lnTo>
                  <a:lnTo>
                    <a:pt x="960890" y="511550"/>
                  </a:lnTo>
                  <a:lnTo>
                    <a:pt x="966582" y="509547"/>
                  </a:lnTo>
                  <a:lnTo>
                    <a:pt x="969429" y="505067"/>
                  </a:lnTo>
                  <a:lnTo>
                    <a:pt x="969429" y="498109"/>
                  </a:lnTo>
                  <a:lnTo>
                    <a:pt x="968934" y="493464"/>
                  </a:lnTo>
                  <a:lnTo>
                    <a:pt x="967452" y="484589"/>
                  </a:lnTo>
                  <a:lnTo>
                    <a:pt x="964981" y="471484"/>
                  </a:lnTo>
                  <a:lnTo>
                    <a:pt x="961522" y="454149"/>
                  </a:lnTo>
                  <a:lnTo>
                    <a:pt x="891629" y="103100"/>
                  </a:lnTo>
                  <a:close/>
                </a:path>
                <a:path w="2760979" h="581660">
                  <a:moveTo>
                    <a:pt x="667724" y="103100"/>
                  </a:moveTo>
                  <a:lnTo>
                    <a:pt x="875822" y="103100"/>
                  </a:lnTo>
                  <a:lnTo>
                    <a:pt x="875822" y="196081"/>
                  </a:lnTo>
                  <a:lnTo>
                    <a:pt x="781577" y="438652"/>
                  </a:lnTo>
                  <a:lnTo>
                    <a:pt x="875822" y="438652"/>
                  </a:lnTo>
                  <a:lnTo>
                    <a:pt x="875822" y="522777"/>
                  </a:lnTo>
                  <a:lnTo>
                    <a:pt x="657919" y="522777"/>
                  </a:lnTo>
                  <a:lnTo>
                    <a:pt x="657919" y="434857"/>
                  </a:lnTo>
                  <a:lnTo>
                    <a:pt x="754378" y="187226"/>
                  </a:lnTo>
                  <a:lnTo>
                    <a:pt x="667724" y="187226"/>
                  </a:lnTo>
                  <a:lnTo>
                    <a:pt x="667724" y="103100"/>
                  </a:lnTo>
                  <a:close/>
                </a:path>
                <a:path w="2760979" h="581660">
                  <a:moveTo>
                    <a:pt x="2158504" y="95510"/>
                  </a:moveTo>
                  <a:lnTo>
                    <a:pt x="2197126" y="98159"/>
                  </a:lnTo>
                  <a:lnTo>
                    <a:pt x="2243280" y="111827"/>
                  </a:lnTo>
                  <a:lnTo>
                    <a:pt x="2274413" y="134094"/>
                  </a:lnTo>
                  <a:lnTo>
                    <a:pt x="2294840" y="174832"/>
                  </a:lnTo>
                  <a:lnTo>
                    <a:pt x="2296709" y="212843"/>
                  </a:lnTo>
                  <a:lnTo>
                    <a:pt x="2296709" y="237195"/>
                  </a:lnTo>
                  <a:lnTo>
                    <a:pt x="2183488" y="237195"/>
                  </a:lnTo>
                  <a:lnTo>
                    <a:pt x="2183488" y="214424"/>
                  </a:lnTo>
                  <a:lnTo>
                    <a:pt x="2183280" y="201210"/>
                  </a:lnTo>
                  <a:lnTo>
                    <a:pt x="2172419" y="169831"/>
                  </a:lnTo>
                  <a:lnTo>
                    <a:pt x="2163564" y="169831"/>
                  </a:lnTo>
                  <a:lnTo>
                    <a:pt x="2156395" y="169831"/>
                  </a:lnTo>
                  <a:lnTo>
                    <a:pt x="2151019" y="172203"/>
                  </a:lnTo>
                  <a:lnTo>
                    <a:pt x="2147434" y="176947"/>
                  </a:lnTo>
                  <a:lnTo>
                    <a:pt x="2143850" y="181691"/>
                  </a:lnTo>
                  <a:lnTo>
                    <a:pt x="2142058" y="188807"/>
                  </a:lnTo>
                  <a:lnTo>
                    <a:pt x="2142058" y="198295"/>
                  </a:lnTo>
                  <a:lnTo>
                    <a:pt x="2150122" y="236048"/>
                  </a:lnTo>
                  <a:lnTo>
                    <a:pt x="2181392" y="259570"/>
                  </a:lnTo>
                  <a:lnTo>
                    <a:pt x="2216063" y="277676"/>
                  </a:lnTo>
                  <a:lnTo>
                    <a:pt x="2241501" y="291077"/>
                  </a:lnTo>
                  <a:lnTo>
                    <a:pt x="2278029" y="316694"/>
                  </a:lnTo>
                  <a:lnTo>
                    <a:pt x="2302164" y="358401"/>
                  </a:lnTo>
                  <a:lnTo>
                    <a:pt x="2306513" y="398803"/>
                  </a:lnTo>
                  <a:lnTo>
                    <a:pt x="2305682" y="422849"/>
                  </a:lnTo>
                  <a:lnTo>
                    <a:pt x="2299041" y="461512"/>
                  </a:lnTo>
                  <a:lnTo>
                    <a:pt x="2275480" y="499216"/>
                  </a:lnTo>
                  <a:lnTo>
                    <a:pt x="2232419" y="522451"/>
                  </a:lnTo>
                  <a:lnTo>
                    <a:pt x="2194863" y="529488"/>
                  </a:lnTo>
                  <a:lnTo>
                    <a:pt x="2173684" y="530367"/>
                  </a:lnTo>
                  <a:lnTo>
                    <a:pt x="2150211" y="529419"/>
                  </a:lnTo>
                  <a:lnTo>
                    <a:pt x="2108544" y="521829"/>
                  </a:lnTo>
                  <a:lnTo>
                    <a:pt x="2061134" y="497318"/>
                  </a:lnTo>
                  <a:lnTo>
                    <a:pt x="2037079" y="459446"/>
                  </a:lnTo>
                  <a:lnTo>
                    <a:pt x="2030596" y="420230"/>
                  </a:lnTo>
                  <a:lnTo>
                    <a:pt x="2029786" y="395641"/>
                  </a:lnTo>
                  <a:lnTo>
                    <a:pt x="2029786" y="375400"/>
                  </a:lnTo>
                  <a:lnTo>
                    <a:pt x="2143007" y="375400"/>
                  </a:lnTo>
                  <a:lnTo>
                    <a:pt x="2143007" y="401966"/>
                  </a:lnTo>
                  <a:lnTo>
                    <a:pt x="2143273" y="417404"/>
                  </a:lnTo>
                  <a:lnTo>
                    <a:pt x="2155762" y="456046"/>
                  </a:lnTo>
                  <a:lnTo>
                    <a:pt x="2164196" y="456046"/>
                  </a:lnTo>
                  <a:lnTo>
                    <a:pt x="2173262" y="456046"/>
                  </a:lnTo>
                  <a:lnTo>
                    <a:pt x="2188548" y="420625"/>
                  </a:lnTo>
                  <a:lnTo>
                    <a:pt x="2188113" y="407006"/>
                  </a:lnTo>
                  <a:lnTo>
                    <a:pt x="2159373" y="367968"/>
                  </a:lnTo>
                  <a:lnTo>
                    <a:pt x="2107270" y="338082"/>
                  </a:lnTo>
                  <a:lnTo>
                    <a:pt x="2081870" y="322634"/>
                  </a:lnTo>
                  <a:lnTo>
                    <a:pt x="2047555" y="293934"/>
                  </a:lnTo>
                  <a:lnTo>
                    <a:pt x="2029390" y="252494"/>
                  </a:lnTo>
                  <a:lnTo>
                    <a:pt x="2026307" y="219484"/>
                  </a:lnTo>
                  <a:lnTo>
                    <a:pt x="2027137" y="195992"/>
                  </a:lnTo>
                  <a:lnTo>
                    <a:pt x="2039590" y="145321"/>
                  </a:lnTo>
                  <a:lnTo>
                    <a:pt x="2069921" y="115642"/>
                  </a:lnTo>
                  <a:lnTo>
                    <a:pt x="2119010" y="98752"/>
                  </a:lnTo>
                  <a:lnTo>
                    <a:pt x="2138114" y="96320"/>
                  </a:lnTo>
                  <a:lnTo>
                    <a:pt x="2158504" y="95510"/>
                  </a:lnTo>
                  <a:close/>
                </a:path>
                <a:path w="2760979" h="581660">
                  <a:moveTo>
                    <a:pt x="1843168" y="95510"/>
                  </a:moveTo>
                  <a:lnTo>
                    <a:pt x="1892227" y="100610"/>
                  </a:lnTo>
                  <a:lnTo>
                    <a:pt x="1931878" y="115909"/>
                  </a:lnTo>
                  <a:lnTo>
                    <a:pt x="1972557" y="153979"/>
                  </a:lnTo>
                  <a:lnTo>
                    <a:pt x="1991454" y="210510"/>
                  </a:lnTo>
                  <a:lnTo>
                    <a:pt x="1994972" y="264709"/>
                  </a:lnTo>
                  <a:lnTo>
                    <a:pt x="1994972" y="320371"/>
                  </a:lnTo>
                  <a:lnTo>
                    <a:pt x="1829568" y="320371"/>
                  </a:lnTo>
                  <a:lnTo>
                    <a:pt x="1829568" y="411138"/>
                  </a:lnTo>
                  <a:lnTo>
                    <a:pt x="1836421" y="453306"/>
                  </a:lnTo>
                  <a:lnTo>
                    <a:pt x="1841692" y="456046"/>
                  </a:lnTo>
                  <a:lnTo>
                    <a:pt x="1849493" y="456046"/>
                  </a:lnTo>
                  <a:lnTo>
                    <a:pt x="1859192" y="456046"/>
                  </a:lnTo>
                  <a:lnTo>
                    <a:pt x="1873538" y="417295"/>
                  </a:lnTo>
                  <a:lnTo>
                    <a:pt x="1873845" y="402915"/>
                  </a:lnTo>
                  <a:lnTo>
                    <a:pt x="1873845" y="347569"/>
                  </a:lnTo>
                  <a:lnTo>
                    <a:pt x="1994972" y="347569"/>
                  </a:lnTo>
                  <a:lnTo>
                    <a:pt x="1994972" y="378563"/>
                  </a:lnTo>
                  <a:lnTo>
                    <a:pt x="1994665" y="396886"/>
                  </a:lnTo>
                  <a:lnTo>
                    <a:pt x="1990070" y="438336"/>
                  </a:lnTo>
                  <a:lnTo>
                    <a:pt x="1967142" y="482929"/>
                  </a:lnTo>
                  <a:lnTo>
                    <a:pt x="1934675" y="511837"/>
                  </a:lnTo>
                  <a:lnTo>
                    <a:pt x="1890251" y="527403"/>
                  </a:lnTo>
                  <a:lnTo>
                    <a:pt x="1852023" y="530367"/>
                  </a:lnTo>
                  <a:lnTo>
                    <a:pt x="1832375" y="529636"/>
                  </a:lnTo>
                  <a:lnTo>
                    <a:pt x="1780548" y="518666"/>
                  </a:lnTo>
                  <a:lnTo>
                    <a:pt x="1741796" y="496221"/>
                  </a:lnTo>
                  <a:lnTo>
                    <a:pt x="1717731" y="465139"/>
                  </a:lnTo>
                  <a:lnTo>
                    <a:pt x="1705535" y="428008"/>
                  </a:lnTo>
                  <a:lnTo>
                    <a:pt x="1701800" y="370340"/>
                  </a:lnTo>
                  <a:lnTo>
                    <a:pt x="1701800" y="247948"/>
                  </a:lnTo>
                  <a:lnTo>
                    <a:pt x="1705515" y="198730"/>
                  </a:lnTo>
                  <a:lnTo>
                    <a:pt x="1716664" y="161134"/>
                  </a:lnTo>
                  <a:lnTo>
                    <a:pt x="1749634" y="121819"/>
                  </a:lnTo>
                  <a:lnTo>
                    <a:pt x="1801737" y="99740"/>
                  </a:lnTo>
                  <a:lnTo>
                    <a:pt x="1821820" y="96567"/>
                  </a:lnTo>
                  <a:lnTo>
                    <a:pt x="1843168" y="95510"/>
                  </a:lnTo>
                  <a:close/>
                </a:path>
                <a:path w="2760979" h="581660">
                  <a:moveTo>
                    <a:pt x="1416496" y="95510"/>
                  </a:moveTo>
                  <a:lnTo>
                    <a:pt x="1440749" y="98475"/>
                  </a:lnTo>
                  <a:lnTo>
                    <a:pt x="1462274" y="107370"/>
                  </a:lnTo>
                  <a:lnTo>
                    <a:pt x="1481072" y="122194"/>
                  </a:lnTo>
                  <a:lnTo>
                    <a:pt x="1497142" y="142949"/>
                  </a:lnTo>
                  <a:lnTo>
                    <a:pt x="1505464" y="131830"/>
                  </a:lnTo>
                  <a:lnTo>
                    <a:pt x="1543909" y="102181"/>
                  </a:lnTo>
                  <a:lnTo>
                    <a:pt x="1578421" y="95510"/>
                  </a:lnTo>
                  <a:lnTo>
                    <a:pt x="1594006" y="96498"/>
                  </a:lnTo>
                  <a:lnTo>
                    <a:pt x="1632344" y="111323"/>
                  </a:lnTo>
                  <a:lnTo>
                    <a:pt x="1659700" y="150065"/>
                  </a:lnTo>
                  <a:lnTo>
                    <a:pt x="1665333" y="200558"/>
                  </a:lnTo>
                  <a:lnTo>
                    <a:pt x="1665709" y="224544"/>
                  </a:lnTo>
                  <a:lnTo>
                    <a:pt x="1665709" y="522777"/>
                  </a:lnTo>
                  <a:lnTo>
                    <a:pt x="1541735" y="522777"/>
                  </a:lnTo>
                  <a:lnTo>
                    <a:pt x="1541735" y="249213"/>
                  </a:lnTo>
                  <a:lnTo>
                    <a:pt x="1541507" y="224890"/>
                  </a:lnTo>
                  <a:lnTo>
                    <a:pt x="1538098" y="182640"/>
                  </a:lnTo>
                  <a:lnTo>
                    <a:pt x="1530034" y="169831"/>
                  </a:lnTo>
                  <a:lnTo>
                    <a:pt x="1521178" y="169831"/>
                  </a:lnTo>
                  <a:lnTo>
                    <a:pt x="1512112" y="169831"/>
                  </a:lnTo>
                  <a:lnTo>
                    <a:pt x="1499919" y="224762"/>
                  </a:lnTo>
                  <a:lnTo>
                    <a:pt x="1499672" y="249213"/>
                  </a:lnTo>
                  <a:lnTo>
                    <a:pt x="1499672" y="522777"/>
                  </a:lnTo>
                  <a:lnTo>
                    <a:pt x="1375698" y="522777"/>
                  </a:lnTo>
                  <a:lnTo>
                    <a:pt x="1375698" y="256170"/>
                  </a:lnTo>
                  <a:lnTo>
                    <a:pt x="1375510" y="228419"/>
                  </a:lnTo>
                  <a:lnTo>
                    <a:pt x="1372694" y="182166"/>
                  </a:lnTo>
                  <a:lnTo>
                    <a:pt x="1365156" y="169831"/>
                  </a:lnTo>
                  <a:lnTo>
                    <a:pt x="1356090" y="169831"/>
                  </a:lnTo>
                  <a:lnTo>
                    <a:pt x="1350398" y="169831"/>
                  </a:lnTo>
                  <a:lnTo>
                    <a:pt x="1334426" y="206715"/>
                  </a:lnTo>
                  <a:lnTo>
                    <a:pt x="1334268" y="231818"/>
                  </a:lnTo>
                  <a:lnTo>
                    <a:pt x="1334268" y="522777"/>
                  </a:lnTo>
                  <a:lnTo>
                    <a:pt x="1210295" y="522777"/>
                  </a:lnTo>
                  <a:lnTo>
                    <a:pt x="1210295" y="103100"/>
                  </a:lnTo>
                  <a:lnTo>
                    <a:pt x="1336482" y="103100"/>
                  </a:lnTo>
                  <a:lnTo>
                    <a:pt x="1334268" y="142949"/>
                  </a:lnTo>
                  <a:lnTo>
                    <a:pt x="1342056" y="131830"/>
                  </a:lnTo>
                  <a:lnTo>
                    <a:pt x="1380323" y="102181"/>
                  </a:lnTo>
                  <a:lnTo>
                    <a:pt x="1403726" y="96251"/>
                  </a:lnTo>
                  <a:lnTo>
                    <a:pt x="1416496" y="95510"/>
                  </a:lnTo>
                  <a:close/>
                </a:path>
                <a:path w="2760979" h="581660">
                  <a:moveTo>
                    <a:pt x="542094" y="95510"/>
                  </a:moveTo>
                  <a:lnTo>
                    <a:pt x="584670" y="104227"/>
                  </a:lnTo>
                  <a:lnTo>
                    <a:pt x="618806" y="138788"/>
                  </a:lnTo>
                  <a:lnTo>
                    <a:pt x="627246" y="181493"/>
                  </a:lnTo>
                  <a:lnTo>
                    <a:pt x="628749" y="228656"/>
                  </a:lnTo>
                  <a:lnTo>
                    <a:pt x="628749" y="522777"/>
                  </a:lnTo>
                  <a:lnTo>
                    <a:pt x="500980" y="522777"/>
                  </a:lnTo>
                  <a:lnTo>
                    <a:pt x="500980" y="232135"/>
                  </a:lnTo>
                  <a:lnTo>
                    <a:pt x="500802" y="212586"/>
                  </a:lnTo>
                  <a:lnTo>
                    <a:pt x="496236" y="172994"/>
                  </a:lnTo>
                  <a:lnTo>
                    <a:pt x="490965" y="169831"/>
                  </a:lnTo>
                  <a:lnTo>
                    <a:pt x="482320" y="169831"/>
                  </a:lnTo>
                  <a:lnTo>
                    <a:pt x="473254" y="169831"/>
                  </a:lnTo>
                  <a:lnTo>
                    <a:pt x="461981" y="217656"/>
                  </a:lnTo>
                  <a:lnTo>
                    <a:pt x="461764" y="239092"/>
                  </a:lnTo>
                  <a:lnTo>
                    <a:pt x="461764" y="522777"/>
                  </a:lnTo>
                  <a:lnTo>
                    <a:pt x="333995" y="522777"/>
                  </a:lnTo>
                  <a:lnTo>
                    <a:pt x="333995" y="103100"/>
                  </a:lnTo>
                  <a:lnTo>
                    <a:pt x="463978" y="103100"/>
                  </a:lnTo>
                  <a:lnTo>
                    <a:pt x="461764" y="141684"/>
                  </a:lnTo>
                  <a:lnTo>
                    <a:pt x="469106" y="130862"/>
                  </a:lnTo>
                  <a:lnTo>
                    <a:pt x="506188" y="102003"/>
                  </a:lnTo>
                  <a:lnTo>
                    <a:pt x="529354" y="96231"/>
                  </a:lnTo>
                  <a:lnTo>
                    <a:pt x="542094" y="95510"/>
                  </a:lnTo>
                  <a:close/>
                </a:path>
                <a:path w="2760979" h="581660">
                  <a:moveTo>
                    <a:pt x="141368" y="95510"/>
                  </a:moveTo>
                  <a:lnTo>
                    <a:pt x="190427" y="100610"/>
                  </a:lnTo>
                  <a:lnTo>
                    <a:pt x="230078" y="115909"/>
                  </a:lnTo>
                  <a:lnTo>
                    <a:pt x="270757" y="153979"/>
                  </a:lnTo>
                  <a:lnTo>
                    <a:pt x="289654" y="210510"/>
                  </a:lnTo>
                  <a:lnTo>
                    <a:pt x="293172" y="264709"/>
                  </a:lnTo>
                  <a:lnTo>
                    <a:pt x="293172" y="320371"/>
                  </a:lnTo>
                  <a:lnTo>
                    <a:pt x="127768" y="320371"/>
                  </a:lnTo>
                  <a:lnTo>
                    <a:pt x="127768" y="411138"/>
                  </a:lnTo>
                  <a:lnTo>
                    <a:pt x="134621" y="453306"/>
                  </a:lnTo>
                  <a:lnTo>
                    <a:pt x="139892" y="456046"/>
                  </a:lnTo>
                  <a:lnTo>
                    <a:pt x="147693" y="456046"/>
                  </a:lnTo>
                  <a:lnTo>
                    <a:pt x="157392" y="456046"/>
                  </a:lnTo>
                  <a:lnTo>
                    <a:pt x="171738" y="417295"/>
                  </a:lnTo>
                  <a:lnTo>
                    <a:pt x="172045" y="402915"/>
                  </a:lnTo>
                  <a:lnTo>
                    <a:pt x="172045" y="347569"/>
                  </a:lnTo>
                  <a:lnTo>
                    <a:pt x="293172" y="347569"/>
                  </a:lnTo>
                  <a:lnTo>
                    <a:pt x="293172" y="378563"/>
                  </a:lnTo>
                  <a:lnTo>
                    <a:pt x="292865" y="396886"/>
                  </a:lnTo>
                  <a:lnTo>
                    <a:pt x="288270" y="438336"/>
                  </a:lnTo>
                  <a:lnTo>
                    <a:pt x="265342" y="482929"/>
                  </a:lnTo>
                  <a:lnTo>
                    <a:pt x="232875" y="511837"/>
                  </a:lnTo>
                  <a:lnTo>
                    <a:pt x="188451" y="527403"/>
                  </a:lnTo>
                  <a:lnTo>
                    <a:pt x="150223" y="530367"/>
                  </a:lnTo>
                  <a:lnTo>
                    <a:pt x="130575" y="529636"/>
                  </a:lnTo>
                  <a:lnTo>
                    <a:pt x="78748" y="518666"/>
                  </a:lnTo>
                  <a:lnTo>
                    <a:pt x="39996" y="496221"/>
                  </a:lnTo>
                  <a:lnTo>
                    <a:pt x="15931" y="465139"/>
                  </a:lnTo>
                  <a:lnTo>
                    <a:pt x="3735" y="428008"/>
                  </a:lnTo>
                  <a:lnTo>
                    <a:pt x="0" y="370340"/>
                  </a:lnTo>
                  <a:lnTo>
                    <a:pt x="0" y="247948"/>
                  </a:lnTo>
                  <a:lnTo>
                    <a:pt x="3715" y="198730"/>
                  </a:lnTo>
                  <a:lnTo>
                    <a:pt x="14864" y="161134"/>
                  </a:lnTo>
                  <a:lnTo>
                    <a:pt x="47834" y="121819"/>
                  </a:lnTo>
                  <a:lnTo>
                    <a:pt x="99937" y="99740"/>
                  </a:lnTo>
                  <a:lnTo>
                    <a:pt x="120020" y="96567"/>
                  </a:lnTo>
                  <a:lnTo>
                    <a:pt x="141368" y="95510"/>
                  </a:lnTo>
                  <a:close/>
                </a:path>
                <a:path w="2760979" h="581660">
                  <a:moveTo>
                    <a:pt x="2608281" y="0"/>
                  </a:moveTo>
                  <a:lnTo>
                    <a:pt x="2662835" y="7115"/>
                  </a:lnTo>
                  <a:lnTo>
                    <a:pt x="2705451" y="27791"/>
                  </a:lnTo>
                  <a:lnTo>
                    <a:pt x="2734507" y="59446"/>
                  </a:lnTo>
                  <a:lnTo>
                    <a:pt x="2752179" y="96775"/>
                  </a:lnTo>
                  <a:lnTo>
                    <a:pt x="2759888" y="152872"/>
                  </a:lnTo>
                  <a:lnTo>
                    <a:pt x="2760402" y="179003"/>
                  </a:lnTo>
                  <a:lnTo>
                    <a:pt x="2760402" y="241622"/>
                  </a:lnTo>
                  <a:lnTo>
                    <a:pt x="2758425" y="280127"/>
                  </a:lnTo>
                  <a:lnTo>
                    <a:pt x="2747376" y="322822"/>
                  </a:lnTo>
                  <a:lnTo>
                    <a:pt x="2718023" y="355792"/>
                  </a:lnTo>
                  <a:lnTo>
                    <a:pt x="2673015" y="374175"/>
                  </a:lnTo>
                  <a:lnTo>
                    <a:pt x="2655720" y="375400"/>
                  </a:lnTo>
                  <a:lnTo>
                    <a:pt x="2633957" y="373127"/>
                  </a:lnTo>
                  <a:lnTo>
                    <a:pt x="2615159" y="366308"/>
                  </a:lnTo>
                  <a:lnTo>
                    <a:pt x="2599327" y="354942"/>
                  </a:lnTo>
                  <a:lnTo>
                    <a:pt x="2586459" y="339030"/>
                  </a:lnTo>
                  <a:lnTo>
                    <a:pt x="2586459" y="394060"/>
                  </a:lnTo>
                  <a:lnTo>
                    <a:pt x="2467229" y="394060"/>
                  </a:lnTo>
                  <a:lnTo>
                    <a:pt x="2467229" y="253324"/>
                  </a:lnTo>
                  <a:lnTo>
                    <a:pt x="2583612" y="253324"/>
                  </a:lnTo>
                  <a:lnTo>
                    <a:pt x="2585154" y="266053"/>
                  </a:lnTo>
                  <a:lnTo>
                    <a:pt x="2589147" y="275146"/>
                  </a:lnTo>
                  <a:lnTo>
                    <a:pt x="2595591" y="280601"/>
                  </a:lnTo>
                  <a:lnTo>
                    <a:pt x="2604486" y="282420"/>
                  </a:lnTo>
                  <a:lnTo>
                    <a:pt x="2615028" y="282420"/>
                  </a:lnTo>
                  <a:lnTo>
                    <a:pt x="2628571" y="229496"/>
                  </a:lnTo>
                  <a:lnTo>
                    <a:pt x="2628838" y="206834"/>
                  </a:lnTo>
                  <a:lnTo>
                    <a:pt x="2628838" y="121760"/>
                  </a:lnTo>
                  <a:lnTo>
                    <a:pt x="2622249" y="77536"/>
                  </a:lnTo>
                  <a:lnTo>
                    <a:pt x="2617030" y="74321"/>
                  </a:lnTo>
                  <a:lnTo>
                    <a:pt x="2609230" y="74321"/>
                  </a:lnTo>
                  <a:lnTo>
                    <a:pt x="2599531" y="74321"/>
                  </a:lnTo>
                  <a:lnTo>
                    <a:pt x="2586716" y="124398"/>
                  </a:lnTo>
                  <a:lnTo>
                    <a:pt x="2586459" y="144846"/>
                  </a:lnTo>
                  <a:lnTo>
                    <a:pt x="2586459" y="175840"/>
                  </a:lnTo>
                  <a:lnTo>
                    <a:pt x="2458690" y="175840"/>
                  </a:lnTo>
                  <a:lnTo>
                    <a:pt x="2461852" y="117569"/>
                  </a:lnTo>
                  <a:lnTo>
                    <a:pt x="2470076" y="77483"/>
                  </a:lnTo>
                  <a:lnTo>
                    <a:pt x="2500347" y="35351"/>
                  </a:lnTo>
                  <a:lnTo>
                    <a:pt x="2535906" y="13075"/>
                  </a:lnTo>
                  <a:lnTo>
                    <a:pt x="2581685" y="1452"/>
                  </a:lnTo>
                  <a:lnTo>
                    <a:pt x="2608281" y="0"/>
                  </a:lnTo>
                  <a:close/>
                </a:path>
              </a:pathLst>
            </a:custGeom>
            <a:ln w="12700">
              <a:solidFill>
                <a:srgbClr val="087495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400" y="177800"/>
              <a:ext cx="2806700" cy="6223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79072" y="990600"/>
            <a:ext cx="7426166" cy="46558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40665" marR="5080" indent="-228600">
              <a:lnSpc>
                <a:spcPct val="110400"/>
              </a:lnSpc>
              <a:spcBef>
                <a:spcPts val="50"/>
              </a:spcBef>
              <a:buFontTx/>
              <a:buChar char="•"/>
              <a:tabLst>
                <a:tab pos="240665" algn="l"/>
                <a:tab pos="304165" algn="l"/>
              </a:tabLst>
            </a:pPr>
            <a:r>
              <a:rPr sz="2000" kern="0" dirty="0">
                <a:solidFill>
                  <a:srgbClr val="00B0F0"/>
                </a:solidFill>
                <a:latin typeface="Arial MT"/>
                <a:cs typeface="Arial MT"/>
              </a:rPr>
              <a:t>	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Restriction</a:t>
            </a:r>
            <a:r>
              <a:rPr sz="2000" b="1" kern="0" spc="-18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enzymes</a:t>
            </a:r>
            <a:r>
              <a:rPr sz="2000" b="1" kern="0" spc="-2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(RE)</a:t>
            </a:r>
            <a:r>
              <a:rPr sz="2000" b="1" kern="0" spc="21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are</a:t>
            </a:r>
            <a:r>
              <a:rPr sz="2000" kern="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enzymes</a:t>
            </a:r>
            <a:r>
              <a:rPr sz="2000" kern="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that have</a:t>
            </a:r>
            <a:r>
              <a:rPr sz="2000" kern="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2000" kern="0" spc="7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ability</a:t>
            </a:r>
            <a:r>
              <a:rPr sz="2000" kern="0" spc="-1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sz="2000" kern="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b="1" u="sng" kern="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Times New Roman"/>
                <a:cs typeface="Times New Roman"/>
              </a:rPr>
              <a:t>recognizes</a:t>
            </a:r>
            <a:r>
              <a:rPr sz="2000" b="1" u="sng" kern="0" spc="-2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kern="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sng" kern="0" spc="6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kern="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Times New Roman"/>
                <a:cs typeface="Times New Roman"/>
              </a:rPr>
              <a:t>specific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,</a:t>
            </a:r>
            <a:r>
              <a:rPr sz="2000" kern="0" spc="-1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rgbClr val="595959"/>
                </a:solidFill>
                <a:latin typeface="Times New Roman"/>
                <a:cs typeface="Times New Roman"/>
              </a:rPr>
              <a:t>short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nucleotide</a:t>
            </a:r>
            <a:r>
              <a:rPr sz="2000" kern="0" spc="-1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sequence</a:t>
            </a:r>
            <a:r>
              <a:rPr sz="2000" kern="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and</a:t>
            </a:r>
            <a:r>
              <a:rPr sz="2000" kern="0" spc="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cleave</a:t>
            </a:r>
            <a:r>
              <a:rPr sz="2000" kern="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2000" kern="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sugar</a:t>
            </a:r>
            <a:r>
              <a:rPr sz="2000" kern="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phosphate</a:t>
            </a:r>
            <a:r>
              <a:rPr sz="2000" kern="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backbones</a:t>
            </a:r>
            <a:r>
              <a:rPr sz="2000" kern="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sz="2000" kern="0" spc="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double</a:t>
            </a:r>
            <a:r>
              <a:rPr sz="2000" kern="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stranded</a:t>
            </a:r>
            <a:r>
              <a:rPr sz="2000" kern="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spc="-35" dirty="0">
                <a:solidFill>
                  <a:srgbClr val="595959"/>
                </a:solidFill>
                <a:latin typeface="Times New Roman"/>
                <a:cs typeface="Times New Roman"/>
              </a:rPr>
              <a:t>DNA</a:t>
            </a:r>
            <a:r>
              <a:rPr sz="2000" kern="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at</a:t>
            </a:r>
            <a:r>
              <a:rPr sz="2000" kern="0" spc="10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spc="-20" dirty="0">
                <a:solidFill>
                  <a:srgbClr val="595959"/>
                </a:solidFill>
                <a:latin typeface="Times New Roman"/>
                <a:cs typeface="Times New Roman"/>
              </a:rPr>
              <a:t>that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specific</a:t>
            </a:r>
            <a:r>
              <a:rPr sz="2000" kern="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spc="-20" dirty="0">
                <a:solidFill>
                  <a:srgbClr val="595959"/>
                </a:solidFill>
                <a:latin typeface="Times New Roman"/>
                <a:cs typeface="Times New Roman"/>
              </a:rPr>
              <a:t>site.</a:t>
            </a: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>
              <a:spcBef>
                <a:spcPts val="1900"/>
              </a:spcBef>
              <a:buClr>
                <a:srgbClr val="00B0F0"/>
              </a:buClr>
              <a:buFont typeface="Arial MT"/>
              <a:buChar char="•"/>
            </a:pP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40665" indent="-227965">
              <a:buClr>
                <a:srgbClr val="00B0F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The</a:t>
            </a:r>
            <a:r>
              <a:rPr sz="2000" b="1" kern="0" spc="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specific</a:t>
            </a:r>
            <a:r>
              <a:rPr sz="2000" b="1" kern="0" spc="-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site</a:t>
            </a:r>
            <a:r>
              <a:rPr sz="2000" b="1" kern="0" spc="-19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70C0"/>
                </a:solidFill>
                <a:latin typeface="Times New Roman"/>
                <a:cs typeface="Times New Roman"/>
              </a:rPr>
              <a:t>called:</a:t>
            </a:r>
            <a:r>
              <a:rPr sz="2000" b="1" kern="0" spc="-7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rgbClr val="595959"/>
                </a:solidFill>
                <a:latin typeface="Times New Roman"/>
                <a:cs typeface="Times New Roman"/>
              </a:rPr>
              <a:t>RESTRICTION</a:t>
            </a:r>
            <a:r>
              <a:rPr sz="2000" kern="0" spc="1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SITE</a:t>
            </a:r>
            <a:r>
              <a:rPr sz="2000" kern="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spc="-50" dirty="0">
                <a:solidFill>
                  <a:srgbClr val="595959"/>
                </a:solidFill>
                <a:latin typeface="Times New Roman"/>
                <a:cs typeface="Times New Roman"/>
              </a:rPr>
              <a:t>.</a:t>
            </a: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>
              <a:spcBef>
                <a:spcPts val="1300"/>
              </a:spcBef>
              <a:buClr>
                <a:srgbClr val="00B0F0"/>
              </a:buClr>
              <a:buFont typeface="Arial MT"/>
              <a:buChar char="•"/>
            </a:pP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40665" indent="-227965">
              <a:buClr>
                <a:srgbClr val="00B0F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They</a:t>
            </a:r>
            <a:r>
              <a:rPr sz="2000" kern="0" spc="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are</a:t>
            </a:r>
            <a:r>
              <a:rPr sz="2000" kern="0" spc="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00B0F0"/>
                </a:solidFill>
                <a:latin typeface="Times New Roman"/>
                <a:cs typeface="Times New Roman"/>
              </a:rPr>
              <a:t>biological</a:t>
            </a:r>
            <a:r>
              <a:rPr sz="2000" kern="0" spc="-12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rgbClr val="00B0F0"/>
                </a:solidFill>
                <a:latin typeface="Times New Roman"/>
                <a:cs typeface="Times New Roman"/>
              </a:rPr>
              <a:t>scissors.</a:t>
            </a: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>
              <a:spcBef>
                <a:spcPts val="2000"/>
              </a:spcBef>
              <a:buClr>
                <a:srgbClr val="00B0F0"/>
              </a:buClr>
              <a:buFont typeface="Arial MT"/>
              <a:buChar char="•"/>
            </a:pP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40665" indent="-227965">
              <a:buClr>
                <a:srgbClr val="00B0F0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RE</a:t>
            </a:r>
            <a:r>
              <a:rPr sz="2000" kern="0" spc="1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naturally</a:t>
            </a:r>
            <a:r>
              <a:rPr sz="2000" kern="0" spc="-1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found</a:t>
            </a:r>
            <a:r>
              <a:rPr sz="2000" kern="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sz="2000" kern="0" spc="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sz="2000" kern="0" spc="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wide</a:t>
            </a:r>
            <a:r>
              <a:rPr sz="2000" kern="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variety</a:t>
            </a:r>
            <a:r>
              <a:rPr sz="2000" kern="0" spc="-6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rgbClr val="595959"/>
                </a:solidFill>
                <a:latin typeface="Times New Roman"/>
                <a:cs typeface="Times New Roman"/>
              </a:rPr>
              <a:t>of</a:t>
            </a:r>
            <a:r>
              <a:rPr sz="2000" kern="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rgbClr val="595959"/>
                </a:solidFill>
                <a:latin typeface="Times New Roman"/>
                <a:cs typeface="Times New Roman"/>
              </a:rPr>
              <a:t>prokaryotes.</a:t>
            </a: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3111500" marR="53340" indent="-2946400">
              <a:lnSpc>
                <a:spcPct val="112500"/>
              </a:lnSpc>
              <a:spcBef>
                <a:spcPts val="600"/>
              </a:spcBef>
            </a:pPr>
            <a:r>
              <a:rPr sz="2925" kern="0" baseline="1424" dirty="0">
                <a:solidFill>
                  <a:srgbClr val="00B0F0"/>
                </a:solidFill>
                <a:latin typeface="Wingdings"/>
                <a:cs typeface="Wingdings"/>
              </a:rPr>
              <a:t></a:t>
            </a:r>
            <a:r>
              <a:rPr sz="2925" kern="0" spc="15" baseline="1424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Bacterium</a:t>
            </a:r>
            <a:r>
              <a:rPr sz="2000" b="1" kern="0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is</a:t>
            </a:r>
            <a:r>
              <a:rPr sz="2000" b="1" kern="0" spc="6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immune</a:t>
            </a:r>
            <a:r>
              <a:rPr sz="2000" b="1" kern="0" spc="-16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to</a:t>
            </a:r>
            <a:r>
              <a:rPr sz="2000" b="1" kern="0" spc="4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its</a:t>
            </a:r>
            <a:r>
              <a:rPr sz="2000" b="1" kern="0" spc="-4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own</a:t>
            </a:r>
            <a:r>
              <a:rPr sz="2000" b="1" kern="0" spc="13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restriction</a:t>
            </a:r>
            <a:r>
              <a:rPr sz="2000" b="1" kern="0" spc="-19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enzymes,</a:t>
            </a:r>
            <a:r>
              <a:rPr sz="2000" b="1" kern="0" spc="-17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even</a:t>
            </a:r>
            <a:r>
              <a:rPr sz="2000" b="1" kern="0" spc="2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if</a:t>
            </a:r>
            <a:r>
              <a:rPr sz="2000" b="1" kern="0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it</a:t>
            </a:r>
            <a:r>
              <a:rPr sz="2000" b="1" kern="0" spc="-3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has</a:t>
            </a:r>
            <a:r>
              <a:rPr sz="2000" b="1" kern="0" spc="6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the</a:t>
            </a:r>
            <a:r>
              <a:rPr sz="2000" b="1" kern="0" spc="5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target</a:t>
            </a:r>
            <a:r>
              <a:rPr sz="2000" b="1" kern="0" spc="-3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spc="-10" dirty="0">
                <a:solidFill>
                  <a:srgbClr val="00B0F0"/>
                </a:solidFill>
                <a:latin typeface="Times New Roman"/>
                <a:cs typeface="Times New Roman"/>
              </a:rPr>
              <a:t>sequences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ordinarily</a:t>
            </a:r>
            <a:r>
              <a:rPr sz="2000" b="1" kern="0" spc="-55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targeted</a:t>
            </a:r>
            <a:r>
              <a:rPr sz="2000" b="1" kern="0" spc="-7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by</a:t>
            </a:r>
            <a:r>
              <a:rPr sz="2000" b="1" kern="0" spc="6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00B0F0"/>
                </a:solidFill>
                <a:latin typeface="Times New Roman"/>
                <a:cs typeface="Times New Roman"/>
              </a:rPr>
              <a:t>them.</a:t>
            </a:r>
            <a:r>
              <a:rPr sz="2000" b="1" kern="0" spc="-5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2000" b="1" kern="0" spc="-20" dirty="0">
                <a:solidFill>
                  <a:srgbClr val="00B0F0"/>
                </a:solidFill>
                <a:latin typeface="Times New Roman"/>
                <a:cs typeface="Times New Roman"/>
              </a:rPr>
              <a:t>Why?</a:t>
            </a: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" y="0"/>
            <a:ext cx="314325" cy="6858000"/>
            <a:chOff x="0" y="0"/>
            <a:chExt cx="419100" cy="68580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19100" cy="39751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000500"/>
              <a:ext cx="419100" cy="285750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1" y="5321300"/>
            <a:ext cx="5686425" cy="15240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8364856" y="6455227"/>
            <a:ext cx="180975" cy="1865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spcBef>
                <a:spcPts val="15"/>
              </a:spcBef>
            </a:pPr>
            <a:fld id="{81D60167-4931-47E6-BA6A-407CBD079E47}" type="slidenum">
              <a:rPr spc="-25" dirty="0"/>
              <a:pPr marL="38100">
                <a:spcBef>
                  <a:spcPts val="15"/>
                </a:spcBef>
              </a:pPr>
              <a:t>12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6034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5825" y="190500"/>
            <a:ext cx="847725" cy="558800"/>
            <a:chOff x="1181100" y="190500"/>
            <a:chExt cx="1130300" cy="55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8660" y="210720"/>
              <a:ext cx="1094724" cy="51961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46670" y="295478"/>
              <a:ext cx="746760" cy="434975"/>
            </a:xfrm>
            <a:custGeom>
              <a:avLst/>
              <a:gdLst/>
              <a:ahLst/>
              <a:cxnLst/>
              <a:rect l="l" t="t" r="r" b="b"/>
              <a:pathLst>
                <a:path w="746760" h="434975">
                  <a:moveTo>
                    <a:pt x="146744" y="74321"/>
                  </a:moveTo>
                  <a:lnTo>
                    <a:pt x="139154" y="74321"/>
                  </a:lnTo>
                  <a:lnTo>
                    <a:pt x="134094" y="77115"/>
                  </a:lnTo>
                  <a:lnTo>
                    <a:pt x="127768" y="123341"/>
                  </a:lnTo>
                  <a:lnTo>
                    <a:pt x="127768" y="312781"/>
                  </a:lnTo>
                  <a:lnTo>
                    <a:pt x="131564" y="351523"/>
                  </a:lnTo>
                  <a:lnTo>
                    <a:pt x="139048" y="360536"/>
                  </a:lnTo>
                  <a:lnTo>
                    <a:pt x="146428" y="360536"/>
                  </a:lnTo>
                  <a:lnTo>
                    <a:pt x="154018" y="360536"/>
                  </a:lnTo>
                  <a:lnTo>
                    <a:pt x="165087" y="316892"/>
                  </a:lnTo>
                  <a:lnTo>
                    <a:pt x="165087" y="123341"/>
                  </a:lnTo>
                  <a:lnTo>
                    <a:pt x="161608" y="82702"/>
                  </a:lnTo>
                  <a:lnTo>
                    <a:pt x="154334" y="74321"/>
                  </a:lnTo>
                  <a:lnTo>
                    <a:pt x="146744" y="74321"/>
                  </a:lnTo>
                  <a:close/>
                </a:path>
                <a:path w="746760" h="434975">
                  <a:moveTo>
                    <a:pt x="309326" y="7590"/>
                  </a:moveTo>
                  <a:lnTo>
                    <a:pt x="419385" y="7590"/>
                  </a:lnTo>
                  <a:lnTo>
                    <a:pt x="420903" y="22454"/>
                  </a:lnTo>
                  <a:lnTo>
                    <a:pt x="424445" y="53890"/>
                  </a:lnTo>
                  <a:lnTo>
                    <a:pt x="430011" y="101899"/>
                  </a:lnTo>
                  <a:lnTo>
                    <a:pt x="437601" y="166479"/>
                  </a:lnTo>
                  <a:lnTo>
                    <a:pt x="447216" y="247631"/>
                  </a:lnTo>
                  <a:lnTo>
                    <a:pt x="448961" y="230743"/>
                  </a:lnTo>
                  <a:lnTo>
                    <a:pt x="452680" y="198295"/>
                  </a:lnTo>
                  <a:lnTo>
                    <a:pt x="458373" y="150286"/>
                  </a:lnTo>
                  <a:lnTo>
                    <a:pt x="466039" y="86718"/>
                  </a:lnTo>
                  <a:lnTo>
                    <a:pt x="475679" y="7590"/>
                  </a:lnTo>
                  <a:lnTo>
                    <a:pt x="581626" y="7590"/>
                  </a:lnTo>
                  <a:lnTo>
                    <a:pt x="607559" y="247631"/>
                  </a:lnTo>
                  <a:lnTo>
                    <a:pt x="610646" y="204430"/>
                  </a:lnTo>
                  <a:lnTo>
                    <a:pt x="615099" y="158825"/>
                  </a:lnTo>
                  <a:lnTo>
                    <a:pt x="620918" y="110817"/>
                  </a:lnTo>
                  <a:lnTo>
                    <a:pt x="628103" y="60405"/>
                  </a:lnTo>
                  <a:lnTo>
                    <a:pt x="636655" y="7590"/>
                  </a:lnTo>
                  <a:lnTo>
                    <a:pt x="746714" y="7590"/>
                  </a:lnTo>
                  <a:lnTo>
                    <a:pt x="695796" y="427267"/>
                  </a:lnTo>
                  <a:lnTo>
                    <a:pt x="556958" y="427267"/>
                  </a:lnTo>
                  <a:lnTo>
                    <a:pt x="551048" y="385797"/>
                  </a:lnTo>
                  <a:lnTo>
                    <a:pt x="544703" y="338240"/>
                  </a:lnTo>
                  <a:lnTo>
                    <a:pt x="537923" y="284594"/>
                  </a:lnTo>
                  <a:lnTo>
                    <a:pt x="530708" y="224861"/>
                  </a:lnTo>
                  <a:lnTo>
                    <a:pt x="527921" y="252454"/>
                  </a:lnTo>
                  <a:lnTo>
                    <a:pt x="524620" y="280206"/>
                  </a:lnTo>
                  <a:lnTo>
                    <a:pt x="520805" y="308116"/>
                  </a:lnTo>
                  <a:lnTo>
                    <a:pt x="516476" y="336184"/>
                  </a:lnTo>
                  <a:lnTo>
                    <a:pt x="502245" y="427267"/>
                  </a:lnTo>
                  <a:lnTo>
                    <a:pt x="363407" y="427267"/>
                  </a:lnTo>
                  <a:lnTo>
                    <a:pt x="309326" y="7590"/>
                  </a:lnTo>
                  <a:close/>
                </a:path>
                <a:path w="746760" h="434975">
                  <a:moveTo>
                    <a:pt x="142316" y="0"/>
                  </a:moveTo>
                  <a:lnTo>
                    <a:pt x="182284" y="3202"/>
                  </a:lnTo>
                  <a:lnTo>
                    <a:pt x="230701" y="19697"/>
                  </a:lnTo>
                  <a:lnTo>
                    <a:pt x="263760" y="46173"/>
                  </a:lnTo>
                  <a:lnTo>
                    <a:pt x="286689" y="88553"/>
                  </a:lnTo>
                  <a:lnTo>
                    <a:pt x="292471" y="134094"/>
                  </a:lnTo>
                  <a:lnTo>
                    <a:pt x="292856" y="154967"/>
                  </a:lnTo>
                  <a:lnTo>
                    <a:pt x="292856" y="257752"/>
                  </a:lnTo>
                  <a:lnTo>
                    <a:pt x="291433" y="306811"/>
                  </a:lnTo>
                  <a:lnTo>
                    <a:pt x="283507" y="353756"/>
                  </a:lnTo>
                  <a:lnTo>
                    <a:pt x="262811" y="390106"/>
                  </a:lnTo>
                  <a:lnTo>
                    <a:pt x="228863" y="417739"/>
                  </a:lnTo>
                  <a:lnTo>
                    <a:pt x="183470" y="432129"/>
                  </a:lnTo>
                  <a:lnTo>
                    <a:pt x="147693" y="434857"/>
                  </a:lnTo>
                  <a:lnTo>
                    <a:pt x="127314" y="434274"/>
                  </a:lnTo>
                  <a:lnTo>
                    <a:pt x="75902" y="425527"/>
                  </a:lnTo>
                  <a:lnTo>
                    <a:pt x="39166" y="406196"/>
                  </a:lnTo>
                  <a:lnTo>
                    <a:pt x="11019" y="364707"/>
                  </a:lnTo>
                  <a:lnTo>
                    <a:pt x="1739" y="318434"/>
                  </a:lnTo>
                  <a:lnTo>
                    <a:pt x="0" y="271667"/>
                  </a:lnTo>
                  <a:lnTo>
                    <a:pt x="0" y="164139"/>
                  </a:lnTo>
                  <a:lnTo>
                    <a:pt x="3162" y="112035"/>
                  </a:lnTo>
                  <a:lnTo>
                    <a:pt x="12650" y="72740"/>
                  </a:lnTo>
                  <a:lnTo>
                    <a:pt x="43011" y="30696"/>
                  </a:lnTo>
                  <a:lnTo>
                    <a:pt x="75783" y="11207"/>
                  </a:lnTo>
                  <a:lnTo>
                    <a:pt x="117846" y="1245"/>
                  </a:lnTo>
                  <a:lnTo>
                    <a:pt x="142316" y="0"/>
                  </a:lnTo>
                  <a:close/>
                </a:path>
              </a:pathLst>
            </a:custGeom>
            <a:ln w="12700">
              <a:solidFill>
                <a:srgbClr val="0874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100" y="190500"/>
              <a:ext cx="1130300" cy="5588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819275" y="190500"/>
            <a:ext cx="5238750" cy="609600"/>
            <a:chOff x="2425700" y="190500"/>
            <a:chExt cx="6985000" cy="6096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3261" y="210720"/>
              <a:ext cx="6953082" cy="5708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43260" y="210720"/>
              <a:ext cx="6953250" cy="570865"/>
            </a:xfrm>
            <a:custGeom>
              <a:avLst/>
              <a:gdLst/>
              <a:ahLst/>
              <a:cxnLst/>
              <a:rect l="l" t="t" r="r" b="b"/>
              <a:pathLst>
                <a:path w="6953250" h="570865">
                  <a:moveTo>
                    <a:pt x="6807287" y="159079"/>
                  </a:moveTo>
                  <a:lnTo>
                    <a:pt x="6798432" y="159079"/>
                  </a:lnTo>
                  <a:lnTo>
                    <a:pt x="6792950" y="161767"/>
                  </a:lnTo>
                  <a:lnTo>
                    <a:pt x="6787678" y="210629"/>
                  </a:lnTo>
                  <a:lnTo>
                    <a:pt x="6787678" y="241306"/>
                  </a:lnTo>
                  <a:lnTo>
                    <a:pt x="6824998" y="241306"/>
                  </a:lnTo>
                  <a:lnTo>
                    <a:pt x="6824998" y="210629"/>
                  </a:lnTo>
                  <a:lnTo>
                    <a:pt x="6821518" y="168566"/>
                  </a:lnTo>
                  <a:lnTo>
                    <a:pt x="6814456" y="159079"/>
                  </a:lnTo>
                  <a:lnTo>
                    <a:pt x="6807287" y="159079"/>
                  </a:lnTo>
                  <a:close/>
                </a:path>
                <a:path w="6953250" h="570865">
                  <a:moveTo>
                    <a:pt x="4851487" y="159079"/>
                  </a:moveTo>
                  <a:lnTo>
                    <a:pt x="4842632" y="159079"/>
                  </a:lnTo>
                  <a:lnTo>
                    <a:pt x="4837150" y="161767"/>
                  </a:lnTo>
                  <a:lnTo>
                    <a:pt x="4831878" y="210629"/>
                  </a:lnTo>
                  <a:lnTo>
                    <a:pt x="4831878" y="241306"/>
                  </a:lnTo>
                  <a:lnTo>
                    <a:pt x="4869198" y="241306"/>
                  </a:lnTo>
                  <a:lnTo>
                    <a:pt x="4869198" y="210629"/>
                  </a:lnTo>
                  <a:lnTo>
                    <a:pt x="4865718" y="168566"/>
                  </a:lnTo>
                  <a:lnTo>
                    <a:pt x="4858656" y="159079"/>
                  </a:lnTo>
                  <a:lnTo>
                    <a:pt x="4851487" y="159079"/>
                  </a:lnTo>
                  <a:close/>
                </a:path>
                <a:path w="6953250" h="570865">
                  <a:moveTo>
                    <a:pt x="2425154" y="159079"/>
                  </a:moveTo>
                  <a:lnTo>
                    <a:pt x="2417564" y="159079"/>
                  </a:lnTo>
                  <a:lnTo>
                    <a:pt x="2412504" y="161872"/>
                  </a:lnTo>
                  <a:lnTo>
                    <a:pt x="2406179" y="208099"/>
                  </a:lnTo>
                  <a:lnTo>
                    <a:pt x="2406179" y="397538"/>
                  </a:lnTo>
                  <a:lnTo>
                    <a:pt x="2409974" y="436280"/>
                  </a:lnTo>
                  <a:lnTo>
                    <a:pt x="2417458" y="445294"/>
                  </a:lnTo>
                  <a:lnTo>
                    <a:pt x="2424838" y="445294"/>
                  </a:lnTo>
                  <a:lnTo>
                    <a:pt x="2432428" y="445294"/>
                  </a:lnTo>
                  <a:lnTo>
                    <a:pt x="2443498" y="401650"/>
                  </a:lnTo>
                  <a:lnTo>
                    <a:pt x="2443498" y="208099"/>
                  </a:lnTo>
                  <a:lnTo>
                    <a:pt x="2440018" y="167459"/>
                  </a:lnTo>
                  <a:lnTo>
                    <a:pt x="2432744" y="159079"/>
                  </a:lnTo>
                  <a:lnTo>
                    <a:pt x="2425154" y="159079"/>
                  </a:lnTo>
                  <a:close/>
                </a:path>
                <a:path w="6953250" h="570865">
                  <a:moveTo>
                    <a:pt x="482687" y="159079"/>
                  </a:moveTo>
                  <a:lnTo>
                    <a:pt x="473832" y="159079"/>
                  </a:lnTo>
                  <a:lnTo>
                    <a:pt x="468350" y="161767"/>
                  </a:lnTo>
                  <a:lnTo>
                    <a:pt x="463079" y="210629"/>
                  </a:lnTo>
                  <a:lnTo>
                    <a:pt x="463079" y="241306"/>
                  </a:lnTo>
                  <a:lnTo>
                    <a:pt x="500397" y="241306"/>
                  </a:lnTo>
                  <a:lnTo>
                    <a:pt x="500397" y="210629"/>
                  </a:lnTo>
                  <a:lnTo>
                    <a:pt x="496918" y="168566"/>
                  </a:lnTo>
                  <a:lnTo>
                    <a:pt x="489855" y="159079"/>
                  </a:lnTo>
                  <a:lnTo>
                    <a:pt x="482687" y="159079"/>
                  </a:lnTo>
                  <a:close/>
                </a:path>
                <a:path w="6953250" h="570865">
                  <a:moveTo>
                    <a:pt x="5468008" y="92347"/>
                  </a:moveTo>
                  <a:lnTo>
                    <a:pt x="5595776" y="92347"/>
                  </a:lnTo>
                  <a:lnTo>
                    <a:pt x="5595776" y="377930"/>
                  </a:lnTo>
                  <a:lnTo>
                    <a:pt x="5595963" y="399950"/>
                  </a:lnTo>
                  <a:lnTo>
                    <a:pt x="5600784" y="442236"/>
                  </a:lnTo>
                  <a:lnTo>
                    <a:pt x="5606213" y="445294"/>
                  </a:lnTo>
                  <a:lnTo>
                    <a:pt x="5615068" y="445294"/>
                  </a:lnTo>
                  <a:lnTo>
                    <a:pt x="5624556" y="445294"/>
                  </a:lnTo>
                  <a:lnTo>
                    <a:pt x="5634508" y="397914"/>
                  </a:lnTo>
                  <a:lnTo>
                    <a:pt x="5634676" y="374768"/>
                  </a:lnTo>
                  <a:lnTo>
                    <a:pt x="5634676" y="92347"/>
                  </a:lnTo>
                  <a:lnTo>
                    <a:pt x="5762445" y="92347"/>
                  </a:lnTo>
                  <a:lnTo>
                    <a:pt x="5762445" y="512024"/>
                  </a:lnTo>
                  <a:lnTo>
                    <a:pt x="5632462" y="512024"/>
                  </a:lnTo>
                  <a:lnTo>
                    <a:pt x="5634676" y="477236"/>
                  </a:lnTo>
                  <a:lnTo>
                    <a:pt x="5627649" y="487168"/>
                  </a:lnTo>
                  <a:lnTo>
                    <a:pt x="5591852" y="513655"/>
                  </a:lnTo>
                  <a:lnTo>
                    <a:pt x="5557192" y="519615"/>
                  </a:lnTo>
                  <a:lnTo>
                    <a:pt x="5543415" y="518982"/>
                  </a:lnTo>
                  <a:lnTo>
                    <a:pt x="5500572" y="504019"/>
                  </a:lnTo>
                  <a:lnTo>
                    <a:pt x="5474135" y="465495"/>
                  </a:lnTo>
                  <a:lnTo>
                    <a:pt x="5468561" y="420507"/>
                  </a:lnTo>
                  <a:lnTo>
                    <a:pt x="5468008" y="375400"/>
                  </a:lnTo>
                  <a:lnTo>
                    <a:pt x="5468008" y="92347"/>
                  </a:lnTo>
                  <a:close/>
                </a:path>
                <a:path w="6953250" h="570865">
                  <a:moveTo>
                    <a:pt x="3893939" y="92347"/>
                  </a:moveTo>
                  <a:lnTo>
                    <a:pt x="4010006" y="92347"/>
                  </a:lnTo>
                  <a:lnTo>
                    <a:pt x="4051752" y="375400"/>
                  </a:lnTo>
                  <a:lnTo>
                    <a:pt x="4071994" y="92347"/>
                  </a:lnTo>
                  <a:lnTo>
                    <a:pt x="4188060" y="92347"/>
                  </a:lnTo>
                  <a:lnTo>
                    <a:pt x="4151374" y="395957"/>
                  </a:lnTo>
                  <a:lnTo>
                    <a:pt x="4143507" y="456600"/>
                  </a:lnTo>
                  <a:lnTo>
                    <a:pt x="4136984" y="494314"/>
                  </a:lnTo>
                  <a:lnTo>
                    <a:pt x="4117534" y="537641"/>
                  </a:lnTo>
                  <a:lnTo>
                    <a:pt x="4079742" y="562784"/>
                  </a:lnTo>
                  <a:lnTo>
                    <a:pt x="4027173" y="570345"/>
                  </a:lnTo>
                  <a:lnTo>
                    <a:pt x="4002416" y="570849"/>
                  </a:lnTo>
                  <a:lnTo>
                    <a:pt x="3924932" y="570849"/>
                  </a:lnTo>
                  <a:lnTo>
                    <a:pt x="3924932" y="503802"/>
                  </a:lnTo>
                  <a:lnTo>
                    <a:pt x="3938472" y="503614"/>
                  </a:lnTo>
                  <a:lnTo>
                    <a:pt x="3949363" y="503051"/>
                  </a:lnTo>
                  <a:lnTo>
                    <a:pt x="3957606" y="502112"/>
                  </a:lnTo>
                  <a:lnTo>
                    <a:pt x="3963200" y="500797"/>
                  </a:lnTo>
                  <a:lnTo>
                    <a:pt x="3968892" y="498794"/>
                  </a:lnTo>
                  <a:lnTo>
                    <a:pt x="3971739" y="494314"/>
                  </a:lnTo>
                  <a:lnTo>
                    <a:pt x="3971739" y="487356"/>
                  </a:lnTo>
                  <a:lnTo>
                    <a:pt x="3971244" y="482711"/>
                  </a:lnTo>
                  <a:lnTo>
                    <a:pt x="3969762" y="473836"/>
                  </a:lnTo>
                  <a:lnTo>
                    <a:pt x="3967291" y="460731"/>
                  </a:lnTo>
                  <a:lnTo>
                    <a:pt x="3963832" y="443396"/>
                  </a:lnTo>
                  <a:lnTo>
                    <a:pt x="3893939" y="92347"/>
                  </a:lnTo>
                  <a:close/>
                </a:path>
                <a:path w="6953250" h="570865">
                  <a:moveTo>
                    <a:pt x="3670033" y="92347"/>
                  </a:moveTo>
                  <a:lnTo>
                    <a:pt x="3878132" y="92347"/>
                  </a:lnTo>
                  <a:lnTo>
                    <a:pt x="3878132" y="185328"/>
                  </a:lnTo>
                  <a:lnTo>
                    <a:pt x="3783886" y="427899"/>
                  </a:lnTo>
                  <a:lnTo>
                    <a:pt x="3878132" y="427899"/>
                  </a:lnTo>
                  <a:lnTo>
                    <a:pt x="3878132" y="512024"/>
                  </a:lnTo>
                  <a:lnTo>
                    <a:pt x="3660229" y="512024"/>
                  </a:lnTo>
                  <a:lnTo>
                    <a:pt x="3660229" y="424104"/>
                  </a:lnTo>
                  <a:lnTo>
                    <a:pt x="3756688" y="176473"/>
                  </a:lnTo>
                  <a:lnTo>
                    <a:pt x="3670033" y="176473"/>
                  </a:lnTo>
                  <a:lnTo>
                    <a:pt x="3670033" y="92347"/>
                  </a:lnTo>
                  <a:close/>
                </a:path>
                <a:path w="6953250" h="570865">
                  <a:moveTo>
                    <a:pt x="2104405" y="92347"/>
                  </a:moveTo>
                  <a:lnTo>
                    <a:pt x="2235969" y="92347"/>
                  </a:lnTo>
                  <a:lnTo>
                    <a:pt x="2235969" y="512024"/>
                  </a:lnTo>
                  <a:lnTo>
                    <a:pt x="2104405" y="512024"/>
                  </a:lnTo>
                  <a:lnTo>
                    <a:pt x="2104405" y="92347"/>
                  </a:lnTo>
                  <a:close/>
                </a:path>
                <a:path w="6953250" h="570865">
                  <a:moveTo>
                    <a:pt x="1405905" y="92347"/>
                  </a:moveTo>
                  <a:lnTo>
                    <a:pt x="1537469" y="92347"/>
                  </a:lnTo>
                  <a:lnTo>
                    <a:pt x="1537469" y="512024"/>
                  </a:lnTo>
                  <a:lnTo>
                    <a:pt x="1405905" y="512024"/>
                  </a:lnTo>
                  <a:lnTo>
                    <a:pt x="1405905" y="92347"/>
                  </a:lnTo>
                  <a:close/>
                </a:path>
                <a:path w="6953250" h="570865">
                  <a:moveTo>
                    <a:pt x="133145" y="87603"/>
                  </a:moveTo>
                  <a:lnTo>
                    <a:pt x="133145" y="201457"/>
                  </a:lnTo>
                  <a:lnTo>
                    <a:pt x="143532" y="201072"/>
                  </a:lnTo>
                  <a:lnTo>
                    <a:pt x="173062" y="170474"/>
                  </a:lnTo>
                  <a:lnTo>
                    <a:pt x="173626" y="155283"/>
                  </a:lnTo>
                  <a:lnTo>
                    <a:pt x="173626" y="127136"/>
                  </a:lnTo>
                  <a:lnTo>
                    <a:pt x="152634" y="89501"/>
                  </a:lnTo>
                  <a:lnTo>
                    <a:pt x="133145" y="87603"/>
                  </a:lnTo>
                  <a:close/>
                </a:path>
                <a:path w="6953250" h="570865">
                  <a:moveTo>
                    <a:pt x="6801278" y="84757"/>
                  </a:moveTo>
                  <a:lnTo>
                    <a:pt x="6850337" y="89857"/>
                  </a:lnTo>
                  <a:lnTo>
                    <a:pt x="6889988" y="105156"/>
                  </a:lnTo>
                  <a:lnTo>
                    <a:pt x="6930667" y="143226"/>
                  </a:lnTo>
                  <a:lnTo>
                    <a:pt x="6949564" y="199757"/>
                  </a:lnTo>
                  <a:lnTo>
                    <a:pt x="6953082" y="253956"/>
                  </a:lnTo>
                  <a:lnTo>
                    <a:pt x="6953082" y="309618"/>
                  </a:lnTo>
                  <a:lnTo>
                    <a:pt x="6787678" y="309618"/>
                  </a:lnTo>
                  <a:lnTo>
                    <a:pt x="6787678" y="400385"/>
                  </a:lnTo>
                  <a:lnTo>
                    <a:pt x="6794531" y="442553"/>
                  </a:lnTo>
                  <a:lnTo>
                    <a:pt x="6799802" y="445294"/>
                  </a:lnTo>
                  <a:lnTo>
                    <a:pt x="6807603" y="445294"/>
                  </a:lnTo>
                  <a:lnTo>
                    <a:pt x="6817302" y="445294"/>
                  </a:lnTo>
                  <a:lnTo>
                    <a:pt x="6831648" y="406542"/>
                  </a:lnTo>
                  <a:lnTo>
                    <a:pt x="6831955" y="392162"/>
                  </a:lnTo>
                  <a:lnTo>
                    <a:pt x="6831955" y="336817"/>
                  </a:lnTo>
                  <a:lnTo>
                    <a:pt x="6953082" y="336817"/>
                  </a:lnTo>
                  <a:lnTo>
                    <a:pt x="6953082" y="367810"/>
                  </a:lnTo>
                  <a:lnTo>
                    <a:pt x="6952775" y="386133"/>
                  </a:lnTo>
                  <a:lnTo>
                    <a:pt x="6948180" y="427583"/>
                  </a:lnTo>
                  <a:lnTo>
                    <a:pt x="6925252" y="472176"/>
                  </a:lnTo>
                  <a:lnTo>
                    <a:pt x="6892785" y="501084"/>
                  </a:lnTo>
                  <a:lnTo>
                    <a:pt x="6848361" y="516650"/>
                  </a:lnTo>
                  <a:lnTo>
                    <a:pt x="6810133" y="519615"/>
                  </a:lnTo>
                  <a:lnTo>
                    <a:pt x="6790485" y="518883"/>
                  </a:lnTo>
                  <a:lnTo>
                    <a:pt x="6738658" y="507913"/>
                  </a:lnTo>
                  <a:lnTo>
                    <a:pt x="6699907" y="485469"/>
                  </a:lnTo>
                  <a:lnTo>
                    <a:pt x="6675841" y="454386"/>
                  </a:lnTo>
                  <a:lnTo>
                    <a:pt x="6663645" y="417255"/>
                  </a:lnTo>
                  <a:lnTo>
                    <a:pt x="6659910" y="359587"/>
                  </a:lnTo>
                  <a:lnTo>
                    <a:pt x="6659910" y="237195"/>
                  </a:lnTo>
                  <a:lnTo>
                    <a:pt x="6663625" y="187977"/>
                  </a:lnTo>
                  <a:lnTo>
                    <a:pt x="6674774" y="150381"/>
                  </a:lnTo>
                  <a:lnTo>
                    <a:pt x="6707744" y="111066"/>
                  </a:lnTo>
                  <a:lnTo>
                    <a:pt x="6759847" y="88987"/>
                  </a:lnTo>
                  <a:lnTo>
                    <a:pt x="6779930" y="85815"/>
                  </a:lnTo>
                  <a:lnTo>
                    <a:pt x="6801278" y="84757"/>
                  </a:lnTo>
                  <a:close/>
                </a:path>
                <a:path w="6953250" h="570865">
                  <a:moveTo>
                    <a:pt x="5290610" y="84757"/>
                  </a:moveTo>
                  <a:lnTo>
                    <a:pt x="5336942" y="90054"/>
                  </a:lnTo>
                  <a:lnTo>
                    <a:pt x="5376000" y="105947"/>
                  </a:lnTo>
                  <a:lnTo>
                    <a:pt x="5415789" y="143957"/>
                  </a:lnTo>
                  <a:lnTo>
                    <a:pt x="5431899" y="198374"/>
                  </a:lnTo>
                  <a:lnTo>
                    <a:pt x="5434825" y="250794"/>
                  </a:lnTo>
                  <a:lnTo>
                    <a:pt x="5314330" y="250794"/>
                  </a:lnTo>
                  <a:lnTo>
                    <a:pt x="5314330" y="202406"/>
                  </a:lnTo>
                  <a:lnTo>
                    <a:pt x="5314073" y="190774"/>
                  </a:lnTo>
                  <a:lnTo>
                    <a:pt x="5302418" y="159079"/>
                  </a:lnTo>
                  <a:lnTo>
                    <a:pt x="5295038" y="159079"/>
                  </a:lnTo>
                  <a:lnTo>
                    <a:pt x="5287658" y="159079"/>
                  </a:lnTo>
                  <a:lnTo>
                    <a:pt x="5276378" y="202406"/>
                  </a:lnTo>
                  <a:lnTo>
                    <a:pt x="5276378" y="400385"/>
                  </a:lnTo>
                  <a:lnTo>
                    <a:pt x="5285866" y="441551"/>
                  </a:lnTo>
                  <a:lnTo>
                    <a:pt x="5291454" y="445294"/>
                  </a:lnTo>
                  <a:lnTo>
                    <a:pt x="5298833" y="445294"/>
                  </a:lnTo>
                  <a:lnTo>
                    <a:pt x="5307478" y="445294"/>
                  </a:lnTo>
                  <a:lnTo>
                    <a:pt x="5320685" y="404298"/>
                  </a:lnTo>
                  <a:lnTo>
                    <a:pt x="5320972" y="389316"/>
                  </a:lnTo>
                  <a:lnTo>
                    <a:pt x="5320972" y="339347"/>
                  </a:lnTo>
                  <a:lnTo>
                    <a:pt x="5434825" y="339347"/>
                  </a:lnTo>
                  <a:lnTo>
                    <a:pt x="5433757" y="383346"/>
                  </a:lnTo>
                  <a:lnTo>
                    <a:pt x="5428618" y="427425"/>
                  </a:lnTo>
                  <a:lnTo>
                    <a:pt x="5409998" y="466325"/>
                  </a:lnTo>
                  <a:lnTo>
                    <a:pt x="5377057" y="498643"/>
                  </a:lnTo>
                  <a:lnTo>
                    <a:pt x="5331170" y="516254"/>
                  </a:lnTo>
                  <a:lnTo>
                    <a:pt x="5292192" y="519615"/>
                  </a:lnTo>
                  <a:lnTo>
                    <a:pt x="5266555" y="518458"/>
                  </a:lnTo>
                  <a:lnTo>
                    <a:pt x="5223701" y="509208"/>
                  </a:lnTo>
                  <a:lnTo>
                    <a:pt x="5179484" y="478896"/>
                  </a:lnTo>
                  <a:lnTo>
                    <a:pt x="5155992" y="430815"/>
                  </a:lnTo>
                  <a:lnTo>
                    <a:pt x="5149430" y="383455"/>
                  </a:lnTo>
                  <a:lnTo>
                    <a:pt x="5148610" y="354527"/>
                  </a:lnTo>
                  <a:lnTo>
                    <a:pt x="5148610" y="235297"/>
                  </a:lnTo>
                  <a:lnTo>
                    <a:pt x="5151298" y="188412"/>
                  </a:lnTo>
                  <a:lnTo>
                    <a:pt x="5166260" y="141417"/>
                  </a:lnTo>
                  <a:lnTo>
                    <a:pt x="5205220" y="106105"/>
                  </a:lnTo>
                  <a:lnTo>
                    <a:pt x="5244120" y="90094"/>
                  </a:lnTo>
                  <a:lnTo>
                    <a:pt x="5266416" y="86091"/>
                  </a:lnTo>
                  <a:lnTo>
                    <a:pt x="5290610" y="84757"/>
                  </a:lnTo>
                  <a:close/>
                </a:path>
                <a:path w="6953250" h="570865">
                  <a:moveTo>
                    <a:pt x="4845478" y="84757"/>
                  </a:moveTo>
                  <a:lnTo>
                    <a:pt x="4894537" y="89857"/>
                  </a:lnTo>
                  <a:lnTo>
                    <a:pt x="4934188" y="105156"/>
                  </a:lnTo>
                  <a:lnTo>
                    <a:pt x="4974867" y="143226"/>
                  </a:lnTo>
                  <a:lnTo>
                    <a:pt x="4993764" y="199757"/>
                  </a:lnTo>
                  <a:lnTo>
                    <a:pt x="4997282" y="253956"/>
                  </a:lnTo>
                  <a:lnTo>
                    <a:pt x="4997282" y="309618"/>
                  </a:lnTo>
                  <a:lnTo>
                    <a:pt x="4831878" y="309618"/>
                  </a:lnTo>
                  <a:lnTo>
                    <a:pt x="4831878" y="400385"/>
                  </a:lnTo>
                  <a:lnTo>
                    <a:pt x="4838731" y="442553"/>
                  </a:lnTo>
                  <a:lnTo>
                    <a:pt x="4844002" y="445294"/>
                  </a:lnTo>
                  <a:lnTo>
                    <a:pt x="4851803" y="445294"/>
                  </a:lnTo>
                  <a:lnTo>
                    <a:pt x="4861502" y="445294"/>
                  </a:lnTo>
                  <a:lnTo>
                    <a:pt x="4875848" y="406542"/>
                  </a:lnTo>
                  <a:lnTo>
                    <a:pt x="4876155" y="392162"/>
                  </a:lnTo>
                  <a:lnTo>
                    <a:pt x="4876155" y="336817"/>
                  </a:lnTo>
                  <a:lnTo>
                    <a:pt x="4997282" y="336817"/>
                  </a:lnTo>
                  <a:lnTo>
                    <a:pt x="4997282" y="367810"/>
                  </a:lnTo>
                  <a:lnTo>
                    <a:pt x="4996975" y="386133"/>
                  </a:lnTo>
                  <a:lnTo>
                    <a:pt x="4992380" y="427583"/>
                  </a:lnTo>
                  <a:lnTo>
                    <a:pt x="4969452" y="472176"/>
                  </a:lnTo>
                  <a:lnTo>
                    <a:pt x="4936985" y="501084"/>
                  </a:lnTo>
                  <a:lnTo>
                    <a:pt x="4892561" y="516650"/>
                  </a:lnTo>
                  <a:lnTo>
                    <a:pt x="4854333" y="519615"/>
                  </a:lnTo>
                  <a:lnTo>
                    <a:pt x="4834685" y="518883"/>
                  </a:lnTo>
                  <a:lnTo>
                    <a:pt x="4782858" y="507913"/>
                  </a:lnTo>
                  <a:lnTo>
                    <a:pt x="4744107" y="485469"/>
                  </a:lnTo>
                  <a:lnTo>
                    <a:pt x="4720041" y="454386"/>
                  </a:lnTo>
                  <a:lnTo>
                    <a:pt x="4707845" y="417255"/>
                  </a:lnTo>
                  <a:lnTo>
                    <a:pt x="4704110" y="359587"/>
                  </a:lnTo>
                  <a:lnTo>
                    <a:pt x="4704110" y="237195"/>
                  </a:lnTo>
                  <a:lnTo>
                    <a:pt x="4707825" y="187977"/>
                  </a:lnTo>
                  <a:lnTo>
                    <a:pt x="4718974" y="150381"/>
                  </a:lnTo>
                  <a:lnTo>
                    <a:pt x="4751944" y="111066"/>
                  </a:lnTo>
                  <a:lnTo>
                    <a:pt x="4804047" y="88987"/>
                  </a:lnTo>
                  <a:lnTo>
                    <a:pt x="4824130" y="85815"/>
                  </a:lnTo>
                  <a:lnTo>
                    <a:pt x="4845478" y="84757"/>
                  </a:lnTo>
                  <a:close/>
                </a:path>
                <a:path w="6953250" h="570865">
                  <a:moveTo>
                    <a:pt x="4418806" y="84757"/>
                  </a:moveTo>
                  <a:lnTo>
                    <a:pt x="4443059" y="87722"/>
                  </a:lnTo>
                  <a:lnTo>
                    <a:pt x="4464584" y="96617"/>
                  </a:lnTo>
                  <a:lnTo>
                    <a:pt x="4483382" y="111442"/>
                  </a:lnTo>
                  <a:lnTo>
                    <a:pt x="4499452" y="132196"/>
                  </a:lnTo>
                  <a:lnTo>
                    <a:pt x="4507774" y="121078"/>
                  </a:lnTo>
                  <a:lnTo>
                    <a:pt x="4546219" y="91428"/>
                  </a:lnTo>
                  <a:lnTo>
                    <a:pt x="4580731" y="84757"/>
                  </a:lnTo>
                  <a:lnTo>
                    <a:pt x="4596317" y="85745"/>
                  </a:lnTo>
                  <a:lnTo>
                    <a:pt x="4634654" y="100570"/>
                  </a:lnTo>
                  <a:lnTo>
                    <a:pt x="4662010" y="139312"/>
                  </a:lnTo>
                  <a:lnTo>
                    <a:pt x="4667643" y="189805"/>
                  </a:lnTo>
                  <a:lnTo>
                    <a:pt x="4668019" y="213792"/>
                  </a:lnTo>
                  <a:lnTo>
                    <a:pt x="4668019" y="512024"/>
                  </a:lnTo>
                  <a:lnTo>
                    <a:pt x="4544045" y="512024"/>
                  </a:lnTo>
                  <a:lnTo>
                    <a:pt x="4544045" y="238460"/>
                  </a:lnTo>
                  <a:lnTo>
                    <a:pt x="4543817" y="214137"/>
                  </a:lnTo>
                  <a:lnTo>
                    <a:pt x="4540408" y="171887"/>
                  </a:lnTo>
                  <a:lnTo>
                    <a:pt x="4532344" y="159079"/>
                  </a:lnTo>
                  <a:lnTo>
                    <a:pt x="4523488" y="159079"/>
                  </a:lnTo>
                  <a:lnTo>
                    <a:pt x="4514422" y="159079"/>
                  </a:lnTo>
                  <a:lnTo>
                    <a:pt x="4502229" y="214009"/>
                  </a:lnTo>
                  <a:lnTo>
                    <a:pt x="4501982" y="238460"/>
                  </a:lnTo>
                  <a:lnTo>
                    <a:pt x="4501982" y="512024"/>
                  </a:lnTo>
                  <a:lnTo>
                    <a:pt x="4378008" y="512024"/>
                  </a:lnTo>
                  <a:lnTo>
                    <a:pt x="4378008" y="245417"/>
                  </a:lnTo>
                  <a:lnTo>
                    <a:pt x="4377820" y="217666"/>
                  </a:lnTo>
                  <a:lnTo>
                    <a:pt x="4375004" y="171413"/>
                  </a:lnTo>
                  <a:lnTo>
                    <a:pt x="4367466" y="159079"/>
                  </a:lnTo>
                  <a:lnTo>
                    <a:pt x="4358400" y="159079"/>
                  </a:lnTo>
                  <a:lnTo>
                    <a:pt x="4352708" y="159079"/>
                  </a:lnTo>
                  <a:lnTo>
                    <a:pt x="4336736" y="195962"/>
                  </a:lnTo>
                  <a:lnTo>
                    <a:pt x="4336578" y="221065"/>
                  </a:lnTo>
                  <a:lnTo>
                    <a:pt x="4336578" y="512024"/>
                  </a:lnTo>
                  <a:lnTo>
                    <a:pt x="4212605" y="512024"/>
                  </a:lnTo>
                  <a:lnTo>
                    <a:pt x="4212605" y="92347"/>
                  </a:lnTo>
                  <a:lnTo>
                    <a:pt x="4338792" y="92347"/>
                  </a:lnTo>
                  <a:lnTo>
                    <a:pt x="4336578" y="132196"/>
                  </a:lnTo>
                  <a:lnTo>
                    <a:pt x="4344366" y="121078"/>
                  </a:lnTo>
                  <a:lnTo>
                    <a:pt x="4382633" y="91428"/>
                  </a:lnTo>
                  <a:lnTo>
                    <a:pt x="4406036" y="85498"/>
                  </a:lnTo>
                  <a:lnTo>
                    <a:pt x="4418806" y="84757"/>
                  </a:lnTo>
                  <a:close/>
                </a:path>
                <a:path w="6953250" h="570865">
                  <a:moveTo>
                    <a:pt x="3544404" y="84757"/>
                  </a:moveTo>
                  <a:lnTo>
                    <a:pt x="3586980" y="93474"/>
                  </a:lnTo>
                  <a:lnTo>
                    <a:pt x="3621116" y="128035"/>
                  </a:lnTo>
                  <a:lnTo>
                    <a:pt x="3629556" y="170741"/>
                  </a:lnTo>
                  <a:lnTo>
                    <a:pt x="3631059" y="217903"/>
                  </a:lnTo>
                  <a:lnTo>
                    <a:pt x="3631059" y="512024"/>
                  </a:lnTo>
                  <a:lnTo>
                    <a:pt x="3503290" y="512024"/>
                  </a:lnTo>
                  <a:lnTo>
                    <a:pt x="3503290" y="221382"/>
                  </a:lnTo>
                  <a:lnTo>
                    <a:pt x="3503112" y="201833"/>
                  </a:lnTo>
                  <a:lnTo>
                    <a:pt x="3498546" y="162241"/>
                  </a:lnTo>
                  <a:lnTo>
                    <a:pt x="3493275" y="159079"/>
                  </a:lnTo>
                  <a:lnTo>
                    <a:pt x="3484630" y="159079"/>
                  </a:lnTo>
                  <a:lnTo>
                    <a:pt x="3475564" y="159079"/>
                  </a:lnTo>
                  <a:lnTo>
                    <a:pt x="3464291" y="206903"/>
                  </a:lnTo>
                  <a:lnTo>
                    <a:pt x="3464074" y="228339"/>
                  </a:lnTo>
                  <a:lnTo>
                    <a:pt x="3464074" y="512024"/>
                  </a:lnTo>
                  <a:lnTo>
                    <a:pt x="3336304" y="512024"/>
                  </a:lnTo>
                  <a:lnTo>
                    <a:pt x="3336304" y="92347"/>
                  </a:lnTo>
                  <a:lnTo>
                    <a:pt x="3466288" y="92347"/>
                  </a:lnTo>
                  <a:lnTo>
                    <a:pt x="3464074" y="130931"/>
                  </a:lnTo>
                  <a:lnTo>
                    <a:pt x="3471416" y="120109"/>
                  </a:lnTo>
                  <a:lnTo>
                    <a:pt x="3508498" y="91250"/>
                  </a:lnTo>
                  <a:lnTo>
                    <a:pt x="3531664" y="85479"/>
                  </a:lnTo>
                  <a:lnTo>
                    <a:pt x="3544404" y="84757"/>
                  </a:lnTo>
                  <a:close/>
                </a:path>
                <a:path w="6953250" h="570865">
                  <a:moveTo>
                    <a:pt x="2820504" y="84757"/>
                  </a:moveTo>
                  <a:lnTo>
                    <a:pt x="2863080" y="93474"/>
                  </a:lnTo>
                  <a:lnTo>
                    <a:pt x="2897216" y="128035"/>
                  </a:lnTo>
                  <a:lnTo>
                    <a:pt x="2905656" y="170741"/>
                  </a:lnTo>
                  <a:lnTo>
                    <a:pt x="2907159" y="217903"/>
                  </a:lnTo>
                  <a:lnTo>
                    <a:pt x="2907159" y="512024"/>
                  </a:lnTo>
                  <a:lnTo>
                    <a:pt x="2779390" y="512024"/>
                  </a:lnTo>
                  <a:lnTo>
                    <a:pt x="2779390" y="221382"/>
                  </a:lnTo>
                  <a:lnTo>
                    <a:pt x="2779212" y="201833"/>
                  </a:lnTo>
                  <a:lnTo>
                    <a:pt x="2774646" y="162241"/>
                  </a:lnTo>
                  <a:lnTo>
                    <a:pt x="2769375" y="159079"/>
                  </a:lnTo>
                  <a:lnTo>
                    <a:pt x="2760731" y="159079"/>
                  </a:lnTo>
                  <a:lnTo>
                    <a:pt x="2751664" y="159079"/>
                  </a:lnTo>
                  <a:lnTo>
                    <a:pt x="2740391" y="206903"/>
                  </a:lnTo>
                  <a:lnTo>
                    <a:pt x="2740174" y="228339"/>
                  </a:lnTo>
                  <a:lnTo>
                    <a:pt x="2740174" y="512024"/>
                  </a:lnTo>
                  <a:lnTo>
                    <a:pt x="2612405" y="512024"/>
                  </a:lnTo>
                  <a:lnTo>
                    <a:pt x="2612405" y="92347"/>
                  </a:lnTo>
                  <a:lnTo>
                    <a:pt x="2742388" y="92347"/>
                  </a:lnTo>
                  <a:lnTo>
                    <a:pt x="2740174" y="130931"/>
                  </a:lnTo>
                  <a:lnTo>
                    <a:pt x="2747516" y="120109"/>
                  </a:lnTo>
                  <a:lnTo>
                    <a:pt x="2784598" y="91250"/>
                  </a:lnTo>
                  <a:lnTo>
                    <a:pt x="2807764" y="85479"/>
                  </a:lnTo>
                  <a:lnTo>
                    <a:pt x="2820504" y="84757"/>
                  </a:lnTo>
                  <a:close/>
                </a:path>
                <a:path w="6953250" h="570865">
                  <a:moveTo>
                    <a:pt x="2420726" y="84757"/>
                  </a:moveTo>
                  <a:lnTo>
                    <a:pt x="2460693" y="87959"/>
                  </a:lnTo>
                  <a:lnTo>
                    <a:pt x="2509111" y="104454"/>
                  </a:lnTo>
                  <a:lnTo>
                    <a:pt x="2542170" y="130931"/>
                  </a:lnTo>
                  <a:lnTo>
                    <a:pt x="2565099" y="173310"/>
                  </a:lnTo>
                  <a:lnTo>
                    <a:pt x="2570880" y="218852"/>
                  </a:lnTo>
                  <a:lnTo>
                    <a:pt x="2571266" y="239725"/>
                  </a:lnTo>
                  <a:lnTo>
                    <a:pt x="2571266" y="342509"/>
                  </a:lnTo>
                  <a:lnTo>
                    <a:pt x="2569843" y="391569"/>
                  </a:lnTo>
                  <a:lnTo>
                    <a:pt x="2561916" y="438514"/>
                  </a:lnTo>
                  <a:lnTo>
                    <a:pt x="2541222" y="474864"/>
                  </a:lnTo>
                  <a:lnTo>
                    <a:pt x="2507273" y="502497"/>
                  </a:lnTo>
                  <a:lnTo>
                    <a:pt x="2461880" y="516887"/>
                  </a:lnTo>
                  <a:lnTo>
                    <a:pt x="2426103" y="519615"/>
                  </a:lnTo>
                  <a:lnTo>
                    <a:pt x="2405723" y="519032"/>
                  </a:lnTo>
                  <a:lnTo>
                    <a:pt x="2354312" y="510285"/>
                  </a:lnTo>
                  <a:lnTo>
                    <a:pt x="2317576" y="490954"/>
                  </a:lnTo>
                  <a:lnTo>
                    <a:pt x="2289429" y="449464"/>
                  </a:lnTo>
                  <a:lnTo>
                    <a:pt x="2280149" y="403192"/>
                  </a:lnTo>
                  <a:lnTo>
                    <a:pt x="2278410" y="356425"/>
                  </a:lnTo>
                  <a:lnTo>
                    <a:pt x="2278410" y="248896"/>
                  </a:lnTo>
                  <a:lnTo>
                    <a:pt x="2281572" y="196793"/>
                  </a:lnTo>
                  <a:lnTo>
                    <a:pt x="2291060" y="157497"/>
                  </a:lnTo>
                  <a:lnTo>
                    <a:pt x="2321421" y="115454"/>
                  </a:lnTo>
                  <a:lnTo>
                    <a:pt x="2354193" y="95965"/>
                  </a:lnTo>
                  <a:lnTo>
                    <a:pt x="2396255" y="86002"/>
                  </a:lnTo>
                  <a:lnTo>
                    <a:pt x="2420726" y="84757"/>
                  </a:lnTo>
                  <a:close/>
                </a:path>
                <a:path w="6953250" h="570865">
                  <a:moveTo>
                    <a:pt x="1721910" y="84757"/>
                  </a:moveTo>
                  <a:lnTo>
                    <a:pt x="1768242" y="90054"/>
                  </a:lnTo>
                  <a:lnTo>
                    <a:pt x="1807300" y="105947"/>
                  </a:lnTo>
                  <a:lnTo>
                    <a:pt x="1847089" y="143957"/>
                  </a:lnTo>
                  <a:lnTo>
                    <a:pt x="1863199" y="198374"/>
                  </a:lnTo>
                  <a:lnTo>
                    <a:pt x="1866125" y="250794"/>
                  </a:lnTo>
                  <a:lnTo>
                    <a:pt x="1745630" y="250794"/>
                  </a:lnTo>
                  <a:lnTo>
                    <a:pt x="1745630" y="202406"/>
                  </a:lnTo>
                  <a:lnTo>
                    <a:pt x="1745372" y="190774"/>
                  </a:lnTo>
                  <a:lnTo>
                    <a:pt x="1733718" y="159079"/>
                  </a:lnTo>
                  <a:lnTo>
                    <a:pt x="1726338" y="159079"/>
                  </a:lnTo>
                  <a:lnTo>
                    <a:pt x="1718958" y="159079"/>
                  </a:lnTo>
                  <a:lnTo>
                    <a:pt x="1707679" y="202406"/>
                  </a:lnTo>
                  <a:lnTo>
                    <a:pt x="1707679" y="400385"/>
                  </a:lnTo>
                  <a:lnTo>
                    <a:pt x="1717166" y="441551"/>
                  </a:lnTo>
                  <a:lnTo>
                    <a:pt x="1722754" y="445294"/>
                  </a:lnTo>
                  <a:lnTo>
                    <a:pt x="1730133" y="445294"/>
                  </a:lnTo>
                  <a:lnTo>
                    <a:pt x="1738778" y="445294"/>
                  </a:lnTo>
                  <a:lnTo>
                    <a:pt x="1751984" y="404298"/>
                  </a:lnTo>
                  <a:lnTo>
                    <a:pt x="1752271" y="389316"/>
                  </a:lnTo>
                  <a:lnTo>
                    <a:pt x="1752271" y="339347"/>
                  </a:lnTo>
                  <a:lnTo>
                    <a:pt x="1866125" y="339347"/>
                  </a:lnTo>
                  <a:lnTo>
                    <a:pt x="1865057" y="383346"/>
                  </a:lnTo>
                  <a:lnTo>
                    <a:pt x="1859918" y="427425"/>
                  </a:lnTo>
                  <a:lnTo>
                    <a:pt x="1841298" y="466325"/>
                  </a:lnTo>
                  <a:lnTo>
                    <a:pt x="1808357" y="498643"/>
                  </a:lnTo>
                  <a:lnTo>
                    <a:pt x="1762470" y="516254"/>
                  </a:lnTo>
                  <a:lnTo>
                    <a:pt x="1723492" y="519615"/>
                  </a:lnTo>
                  <a:lnTo>
                    <a:pt x="1697854" y="518458"/>
                  </a:lnTo>
                  <a:lnTo>
                    <a:pt x="1655001" y="509208"/>
                  </a:lnTo>
                  <a:lnTo>
                    <a:pt x="1610784" y="478896"/>
                  </a:lnTo>
                  <a:lnTo>
                    <a:pt x="1587292" y="430815"/>
                  </a:lnTo>
                  <a:lnTo>
                    <a:pt x="1580730" y="383455"/>
                  </a:lnTo>
                  <a:lnTo>
                    <a:pt x="1579910" y="354527"/>
                  </a:lnTo>
                  <a:lnTo>
                    <a:pt x="1579910" y="235297"/>
                  </a:lnTo>
                  <a:lnTo>
                    <a:pt x="1582598" y="188412"/>
                  </a:lnTo>
                  <a:lnTo>
                    <a:pt x="1597560" y="141417"/>
                  </a:lnTo>
                  <a:lnTo>
                    <a:pt x="1636520" y="106105"/>
                  </a:lnTo>
                  <a:lnTo>
                    <a:pt x="1675420" y="90094"/>
                  </a:lnTo>
                  <a:lnTo>
                    <a:pt x="1697716" y="86091"/>
                  </a:lnTo>
                  <a:lnTo>
                    <a:pt x="1721910" y="84757"/>
                  </a:lnTo>
                  <a:close/>
                </a:path>
                <a:path w="6953250" h="570865">
                  <a:moveTo>
                    <a:pt x="1380660" y="84757"/>
                  </a:moveTo>
                  <a:lnTo>
                    <a:pt x="1380660" y="232451"/>
                  </a:lnTo>
                  <a:lnTo>
                    <a:pt x="1364273" y="233044"/>
                  </a:lnTo>
                  <a:lnTo>
                    <a:pt x="1350220" y="234823"/>
                  </a:lnTo>
                  <a:lnTo>
                    <a:pt x="1315826" y="253284"/>
                  </a:lnTo>
                  <a:lnTo>
                    <a:pt x="1306022" y="296296"/>
                  </a:lnTo>
                  <a:lnTo>
                    <a:pt x="1305074" y="346304"/>
                  </a:lnTo>
                  <a:lnTo>
                    <a:pt x="1305074" y="512024"/>
                  </a:lnTo>
                  <a:lnTo>
                    <a:pt x="1177305" y="512024"/>
                  </a:lnTo>
                  <a:lnTo>
                    <a:pt x="1177305" y="92347"/>
                  </a:lnTo>
                  <a:lnTo>
                    <a:pt x="1305074" y="92347"/>
                  </a:lnTo>
                  <a:lnTo>
                    <a:pt x="1300014" y="147377"/>
                  </a:lnTo>
                  <a:lnTo>
                    <a:pt x="1315491" y="121285"/>
                  </a:lnTo>
                  <a:lnTo>
                    <a:pt x="1334091" y="102151"/>
                  </a:lnTo>
                  <a:lnTo>
                    <a:pt x="1355814" y="89975"/>
                  </a:lnTo>
                  <a:lnTo>
                    <a:pt x="1380660" y="84757"/>
                  </a:lnTo>
                  <a:close/>
                </a:path>
                <a:path w="6953250" h="570865">
                  <a:moveTo>
                    <a:pt x="792014" y="84757"/>
                  </a:moveTo>
                  <a:lnTo>
                    <a:pt x="830636" y="87406"/>
                  </a:lnTo>
                  <a:lnTo>
                    <a:pt x="876790" y="101074"/>
                  </a:lnTo>
                  <a:lnTo>
                    <a:pt x="907923" y="123341"/>
                  </a:lnTo>
                  <a:lnTo>
                    <a:pt x="928350" y="164079"/>
                  </a:lnTo>
                  <a:lnTo>
                    <a:pt x="930219" y="202090"/>
                  </a:lnTo>
                  <a:lnTo>
                    <a:pt x="930219" y="226442"/>
                  </a:lnTo>
                  <a:lnTo>
                    <a:pt x="816998" y="226442"/>
                  </a:lnTo>
                  <a:lnTo>
                    <a:pt x="816998" y="203671"/>
                  </a:lnTo>
                  <a:lnTo>
                    <a:pt x="816790" y="190457"/>
                  </a:lnTo>
                  <a:lnTo>
                    <a:pt x="805929" y="159079"/>
                  </a:lnTo>
                  <a:lnTo>
                    <a:pt x="797074" y="159079"/>
                  </a:lnTo>
                  <a:lnTo>
                    <a:pt x="789905" y="159079"/>
                  </a:lnTo>
                  <a:lnTo>
                    <a:pt x="784529" y="161451"/>
                  </a:lnTo>
                  <a:lnTo>
                    <a:pt x="780944" y="166194"/>
                  </a:lnTo>
                  <a:lnTo>
                    <a:pt x="777360" y="170938"/>
                  </a:lnTo>
                  <a:lnTo>
                    <a:pt x="775568" y="178054"/>
                  </a:lnTo>
                  <a:lnTo>
                    <a:pt x="775568" y="187542"/>
                  </a:lnTo>
                  <a:lnTo>
                    <a:pt x="783632" y="225295"/>
                  </a:lnTo>
                  <a:lnTo>
                    <a:pt x="814902" y="248817"/>
                  </a:lnTo>
                  <a:lnTo>
                    <a:pt x="849573" y="266923"/>
                  </a:lnTo>
                  <a:lnTo>
                    <a:pt x="875012" y="280325"/>
                  </a:lnTo>
                  <a:lnTo>
                    <a:pt x="911540" y="305942"/>
                  </a:lnTo>
                  <a:lnTo>
                    <a:pt x="935674" y="347648"/>
                  </a:lnTo>
                  <a:lnTo>
                    <a:pt x="940023" y="388051"/>
                  </a:lnTo>
                  <a:lnTo>
                    <a:pt x="939192" y="412096"/>
                  </a:lnTo>
                  <a:lnTo>
                    <a:pt x="932551" y="450759"/>
                  </a:lnTo>
                  <a:lnTo>
                    <a:pt x="908990" y="488463"/>
                  </a:lnTo>
                  <a:lnTo>
                    <a:pt x="865929" y="511698"/>
                  </a:lnTo>
                  <a:lnTo>
                    <a:pt x="828373" y="518735"/>
                  </a:lnTo>
                  <a:lnTo>
                    <a:pt x="807194" y="519615"/>
                  </a:lnTo>
                  <a:lnTo>
                    <a:pt x="783721" y="518666"/>
                  </a:lnTo>
                  <a:lnTo>
                    <a:pt x="742054" y="511076"/>
                  </a:lnTo>
                  <a:lnTo>
                    <a:pt x="694645" y="486566"/>
                  </a:lnTo>
                  <a:lnTo>
                    <a:pt x="670589" y="448693"/>
                  </a:lnTo>
                  <a:lnTo>
                    <a:pt x="664106" y="409477"/>
                  </a:lnTo>
                  <a:lnTo>
                    <a:pt x="663296" y="384888"/>
                  </a:lnTo>
                  <a:lnTo>
                    <a:pt x="663296" y="364647"/>
                  </a:lnTo>
                  <a:lnTo>
                    <a:pt x="776517" y="364647"/>
                  </a:lnTo>
                  <a:lnTo>
                    <a:pt x="776517" y="391213"/>
                  </a:lnTo>
                  <a:lnTo>
                    <a:pt x="776783" y="406651"/>
                  </a:lnTo>
                  <a:lnTo>
                    <a:pt x="789273" y="445294"/>
                  </a:lnTo>
                  <a:lnTo>
                    <a:pt x="797706" y="445294"/>
                  </a:lnTo>
                  <a:lnTo>
                    <a:pt x="806772" y="445294"/>
                  </a:lnTo>
                  <a:lnTo>
                    <a:pt x="822058" y="409873"/>
                  </a:lnTo>
                  <a:lnTo>
                    <a:pt x="821623" y="396254"/>
                  </a:lnTo>
                  <a:lnTo>
                    <a:pt x="792883" y="357215"/>
                  </a:lnTo>
                  <a:lnTo>
                    <a:pt x="740780" y="327329"/>
                  </a:lnTo>
                  <a:lnTo>
                    <a:pt x="715380" y="311881"/>
                  </a:lnTo>
                  <a:lnTo>
                    <a:pt x="681065" y="283181"/>
                  </a:lnTo>
                  <a:lnTo>
                    <a:pt x="662900" y="241741"/>
                  </a:lnTo>
                  <a:lnTo>
                    <a:pt x="659817" y="208731"/>
                  </a:lnTo>
                  <a:lnTo>
                    <a:pt x="660647" y="185239"/>
                  </a:lnTo>
                  <a:lnTo>
                    <a:pt x="673100" y="134568"/>
                  </a:lnTo>
                  <a:lnTo>
                    <a:pt x="703431" y="104889"/>
                  </a:lnTo>
                  <a:lnTo>
                    <a:pt x="752520" y="87999"/>
                  </a:lnTo>
                  <a:lnTo>
                    <a:pt x="771624" y="85568"/>
                  </a:lnTo>
                  <a:lnTo>
                    <a:pt x="792014" y="84757"/>
                  </a:lnTo>
                  <a:close/>
                </a:path>
                <a:path w="6953250" h="570865">
                  <a:moveTo>
                    <a:pt x="476678" y="84757"/>
                  </a:moveTo>
                  <a:lnTo>
                    <a:pt x="525737" y="89857"/>
                  </a:lnTo>
                  <a:lnTo>
                    <a:pt x="565389" y="105156"/>
                  </a:lnTo>
                  <a:lnTo>
                    <a:pt x="606067" y="143226"/>
                  </a:lnTo>
                  <a:lnTo>
                    <a:pt x="624963" y="199757"/>
                  </a:lnTo>
                  <a:lnTo>
                    <a:pt x="628482" y="253956"/>
                  </a:lnTo>
                  <a:lnTo>
                    <a:pt x="628482" y="309618"/>
                  </a:lnTo>
                  <a:lnTo>
                    <a:pt x="463079" y="309618"/>
                  </a:lnTo>
                  <a:lnTo>
                    <a:pt x="463079" y="400385"/>
                  </a:lnTo>
                  <a:lnTo>
                    <a:pt x="469931" y="442553"/>
                  </a:lnTo>
                  <a:lnTo>
                    <a:pt x="475202" y="445294"/>
                  </a:lnTo>
                  <a:lnTo>
                    <a:pt x="483003" y="445294"/>
                  </a:lnTo>
                  <a:lnTo>
                    <a:pt x="492702" y="445294"/>
                  </a:lnTo>
                  <a:lnTo>
                    <a:pt x="507048" y="406542"/>
                  </a:lnTo>
                  <a:lnTo>
                    <a:pt x="507355" y="392162"/>
                  </a:lnTo>
                  <a:lnTo>
                    <a:pt x="507355" y="336817"/>
                  </a:lnTo>
                  <a:lnTo>
                    <a:pt x="628482" y="336817"/>
                  </a:lnTo>
                  <a:lnTo>
                    <a:pt x="628482" y="367810"/>
                  </a:lnTo>
                  <a:lnTo>
                    <a:pt x="628175" y="386133"/>
                  </a:lnTo>
                  <a:lnTo>
                    <a:pt x="623580" y="427583"/>
                  </a:lnTo>
                  <a:lnTo>
                    <a:pt x="600652" y="472176"/>
                  </a:lnTo>
                  <a:lnTo>
                    <a:pt x="568185" y="501084"/>
                  </a:lnTo>
                  <a:lnTo>
                    <a:pt x="523761" y="516650"/>
                  </a:lnTo>
                  <a:lnTo>
                    <a:pt x="485533" y="519615"/>
                  </a:lnTo>
                  <a:lnTo>
                    <a:pt x="465885" y="518883"/>
                  </a:lnTo>
                  <a:lnTo>
                    <a:pt x="414058" y="507913"/>
                  </a:lnTo>
                  <a:lnTo>
                    <a:pt x="375306" y="485469"/>
                  </a:lnTo>
                  <a:lnTo>
                    <a:pt x="351241" y="454386"/>
                  </a:lnTo>
                  <a:lnTo>
                    <a:pt x="339045" y="417255"/>
                  </a:lnTo>
                  <a:lnTo>
                    <a:pt x="335310" y="359587"/>
                  </a:lnTo>
                  <a:lnTo>
                    <a:pt x="335310" y="237195"/>
                  </a:lnTo>
                  <a:lnTo>
                    <a:pt x="339025" y="187977"/>
                  </a:lnTo>
                  <a:lnTo>
                    <a:pt x="350174" y="150381"/>
                  </a:lnTo>
                  <a:lnTo>
                    <a:pt x="383143" y="111066"/>
                  </a:lnTo>
                  <a:lnTo>
                    <a:pt x="435247" y="88987"/>
                  </a:lnTo>
                  <a:lnTo>
                    <a:pt x="455330" y="85815"/>
                  </a:lnTo>
                  <a:lnTo>
                    <a:pt x="476678" y="84757"/>
                  </a:lnTo>
                  <a:close/>
                </a:path>
                <a:path w="6953250" h="570865">
                  <a:moveTo>
                    <a:pt x="6124246" y="36369"/>
                  </a:moveTo>
                  <a:lnTo>
                    <a:pt x="6252332" y="36369"/>
                  </a:lnTo>
                  <a:lnTo>
                    <a:pt x="6252332" y="102468"/>
                  </a:lnTo>
                  <a:lnTo>
                    <a:pt x="6286804" y="102468"/>
                  </a:lnTo>
                  <a:lnTo>
                    <a:pt x="6286804" y="168883"/>
                  </a:lnTo>
                  <a:lnTo>
                    <a:pt x="6252332" y="168883"/>
                  </a:lnTo>
                  <a:lnTo>
                    <a:pt x="6252332" y="393427"/>
                  </a:lnTo>
                  <a:lnTo>
                    <a:pt x="6254732" y="434936"/>
                  </a:lnTo>
                  <a:lnTo>
                    <a:pt x="6292180" y="444345"/>
                  </a:lnTo>
                  <a:lnTo>
                    <a:pt x="6292180" y="512024"/>
                  </a:lnTo>
                  <a:lnTo>
                    <a:pt x="6240630" y="512024"/>
                  </a:lnTo>
                  <a:lnTo>
                    <a:pt x="6220369" y="511797"/>
                  </a:lnTo>
                  <a:lnTo>
                    <a:pt x="6178326" y="508387"/>
                  </a:lnTo>
                  <a:lnTo>
                    <a:pt x="6138992" y="484826"/>
                  </a:lnTo>
                  <a:lnTo>
                    <a:pt x="6125115" y="433236"/>
                  </a:lnTo>
                  <a:lnTo>
                    <a:pt x="6124246" y="382042"/>
                  </a:lnTo>
                  <a:lnTo>
                    <a:pt x="6124246" y="168883"/>
                  </a:lnTo>
                  <a:lnTo>
                    <a:pt x="6096732" y="168883"/>
                  </a:lnTo>
                  <a:lnTo>
                    <a:pt x="6096732" y="102468"/>
                  </a:lnTo>
                  <a:lnTo>
                    <a:pt x="6124246" y="102468"/>
                  </a:lnTo>
                  <a:lnTo>
                    <a:pt x="6124246" y="36369"/>
                  </a:lnTo>
                  <a:close/>
                </a:path>
                <a:path w="6953250" h="570865">
                  <a:moveTo>
                    <a:pt x="5819446" y="36369"/>
                  </a:moveTo>
                  <a:lnTo>
                    <a:pt x="5947532" y="36369"/>
                  </a:lnTo>
                  <a:lnTo>
                    <a:pt x="5947532" y="102468"/>
                  </a:lnTo>
                  <a:lnTo>
                    <a:pt x="5982004" y="102468"/>
                  </a:lnTo>
                  <a:lnTo>
                    <a:pt x="5982004" y="168883"/>
                  </a:lnTo>
                  <a:lnTo>
                    <a:pt x="5947532" y="168883"/>
                  </a:lnTo>
                  <a:lnTo>
                    <a:pt x="5947532" y="393427"/>
                  </a:lnTo>
                  <a:lnTo>
                    <a:pt x="5949932" y="434936"/>
                  </a:lnTo>
                  <a:lnTo>
                    <a:pt x="5987380" y="444345"/>
                  </a:lnTo>
                  <a:lnTo>
                    <a:pt x="5987380" y="512024"/>
                  </a:lnTo>
                  <a:lnTo>
                    <a:pt x="5935830" y="512024"/>
                  </a:lnTo>
                  <a:lnTo>
                    <a:pt x="5915569" y="511797"/>
                  </a:lnTo>
                  <a:lnTo>
                    <a:pt x="5873526" y="508387"/>
                  </a:lnTo>
                  <a:lnTo>
                    <a:pt x="5834192" y="484826"/>
                  </a:lnTo>
                  <a:lnTo>
                    <a:pt x="5820315" y="433236"/>
                  </a:lnTo>
                  <a:lnTo>
                    <a:pt x="5819446" y="382042"/>
                  </a:lnTo>
                  <a:lnTo>
                    <a:pt x="5819446" y="168883"/>
                  </a:lnTo>
                  <a:lnTo>
                    <a:pt x="5791932" y="168883"/>
                  </a:lnTo>
                  <a:lnTo>
                    <a:pt x="5791932" y="102468"/>
                  </a:lnTo>
                  <a:lnTo>
                    <a:pt x="5819446" y="102468"/>
                  </a:lnTo>
                  <a:lnTo>
                    <a:pt x="5819446" y="36369"/>
                  </a:lnTo>
                  <a:close/>
                </a:path>
                <a:path w="6953250" h="570865">
                  <a:moveTo>
                    <a:pt x="1907846" y="36369"/>
                  </a:moveTo>
                  <a:lnTo>
                    <a:pt x="2035932" y="36369"/>
                  </a:lnTo>
                  <a:lnTo>
                    <a:pt x="2035932" y="102468"/>
                  </a:lnTo>
                  <a:lnTo>
                    <a:pt x="2070404" y="102468"/>
                  </a:lnTo>
                  <a:lnTo>
                    <a:pt x="2070404" y="168883"/>
                  </a:lnTo>
                  <a:lnTo>
                    <a:pt x="2035932" y="168883"/>
                  </a:lnTo>
                  <a:lnTo>
                    <a:pt x="2035932" y="393427"/>
                  </a:lnTo>
                  <a:lnTo>
                    <a:pt x="2038332" y="434936"/>
                  </a:lnTo>
                  <a:lnTo>
                    <a:pt x="2075780" y="444345"/>
                  </a:lnTo>
                  <a:lnTo>
                    <a:pt x="2075780" y="512024"/>
                  </a:lnTo>
                  <a:lnTo>
                    <a:pt x="2024230" y="512024"/>
                  </a:lnTo>
                  <a:lnTo>
                    <a:pt x="2003969" y="511797"/>
                  </a:lnTo>
                  <a:lnTo>
                    <a:pt x="1961927" y="508387"/>
                  </a:lnTo>
                  <a:lnTo>
                    <a:pt x="1922592" y="484826"/>
                  </a:lnTo>
                  <a:lnTo>
                    <a:pt x="1908715" y="433236"/>
                  </a:lnTo>
                  <a:lnTo>
                    <a:pt x="1907846" y="382042"/>
                  </a:lnTo>
                  <a:lnTo>
                    <a:pt x="1907846" y="168883"/>
                  </a:lnTo>
                  <a:lnTo>
                    <a:pt x="1880332" y="168883"/>
                  </a:lnTo>
                  <a:lnTo>
                    <a:pt x="1880332" y="102468"/>
                  </a:lnTo>
                  <a:lnTo>
                    <a:pt x="1907846" y="102468"/>
                  </a:lnTo>
                  <a:lnTo>
                    <a:pt x="1907846" y="36369"/>
                  </a:lnTo>
                  <a:close/>
                </a:path>
                <a:path w="6953250" h="570865">
                  <a:moveTo>
                    <a:pt x="980746" y="36369"/>
                  </a:moveTo>
                  <a:lnTo>
                    <a:pt x="1108832" y="36369"/>
                  </a:lnTo>
                  <a:lnTo>
                    <a:pt x="1108832" y="102468"/>
                  </a:lnTo>
                  <a:lnTo>
                    <a:pt x="1143304" y="102468"/>
                  </a:lnTo>
                  <a:lnTo>
                    <a:pt x="1143304" y="168883"/>
                  </a:lnTo>
                  <a:lnTo>
                    <a:pt x="1108832" y="168883"/>
                  </a:lnTo>
                  <a:lnTo>
                    <a:pt x="1108832" y="393427"/>
                  </a:lnTo>
                  <a:lnTo>
                    <a:pt x="1111233" y="434936"/>
                  </a:lnTo>
                  <a:lnTo>
                    <a:pt x="1148680" y="444345"/>
                  </a:lnTo>
                  <a:lnTo>
                    <a:pt x="1148680" y="512024"/>
                  </a:lnTo>
                  <a:lnTo>
                    <a:pt x="1097130" y="512024"/>
                  </a:lnTo>
                  <a:lnTo>
                    <a:pt x="1076869" y="511797"/>
                  </a:lnTo>
                  <a:lnTo>
                    <a:pt x="1034827" y="508387"/>
                  </a:lnTo>
                  <a:lnTo>
                    <a:pt x="995492" y="484826"/>
                  </a:lnTo>
                  <a:lnTo>
                    <a:pt x="981615" y="433236"/>
                  </a:lnTo>
                  <a:lnTo>
                    <a:pt x="980746" y="382042"/>
                  </a:lnTo>
                  <a:lnTo>
                    <a:pt x="980746" y="168883"/>
                  </a:lnTo>
                  <a:lnTo>
                    <a:pt x="953232" y="168883"/>
                  </a:lnTo>
                  <a:lnTo>
                    <a:pt x="953232" y="102468"/>
                  </a:lnTo>
                  <a:lnTo>
                    <a:pt x="980746" y="102468"/>
                  </a:lnTo>
                  <a:lnTo>
                    <a:pt x="980746" y="36369"/>
                  </a:lnTo>
                  <a:close/>
                </a:path>
                <a:path w="6953250" h="570865">
                  <a:moveTo>
                    <a:pt x="6320805" y="0"/>
                  </a:moveTo>
                  <a:lnTo>
                    <a:pt x="6448574" y="0"/>
                  </a:lnTo>
                  <a:lnTo>
                    <a:pt x="6448574" y="115118"/>
                  </a:lnTo>
                  <a:lnTo>
                    <a:pt x="6456964" y="108002"/>
                  </a:lnTo>
                  <a:lnTo>
                    <a:pt x="6493887" y="89027"/>
                  </a:lnTo>
                  <a:lnTo>
                    <a:pt x="6525108" y="84757"/>
                  </a:lnTo>
                  <a:lnTo>
                    <a:pt x="6541247" y="85825"/>
                  </a:lnTo>
                  <a:lnTo>
                    <a:pt x="6582194" y="101835"/>
                  </a:lnTo>
                  <a:lnTo>
                    <a:pt x="6610973" y="141210"/>
                  </a:lnTo>
                  <a:lnTo>
                    <a:pt x="6615865" y="195379"/>
                  </a:lnTo>
                  <a:lnTo>
                    <a:pt x="6616192" y="222647"/>
                  </a:lnTo>
                  <a:lnTo>
                    <a:pt x="6616192" y="512024"/>
                  </a:lnTo>
                  <a:lnTo>
                    <a:pt x="6488422" y="512024"/>
                  </a:lnTo>
                  <a:lnTo>
                    <a:pt x="6488422" y="216638"/>
                  </a:lnTo>
                  <a:lnTo>
                    <a:pt x="6488194" y="199935"/>
                  </a:lnTo>
                  <a:lnTo>
                    <a:pt x="6476932" y="159079"/>
                  </a:lnTo>
                  <a:lnTo>
                    <a:pt x="6468498" y="159079"/>
                  </a:lnTo>
                  <a:lnTo>
                    <a:pt x="6460697" y="159079"/>
                  </a:lnTo>
                  <a:lnTo>
                    <a:pt x="6448830" y="197880"/>
                  </a:lnTo>
                  <a:lnTo>
                    <a:pt x="6448574" y="212526"/>
                  </a:lnTo>
                  <a:lnTo>
                    <a:pt x="6448574" y="512024"/>
                  </a:lnTo>
                  <a:lnTo>
                    <a:pt x="6320805" y="512024"/>
                  </a:lnTo>
                  <a:lnTo>
                    <a:pt x="6320805" y="0"/>
                  </a:lnTo>
                  <a:close/>
                </a:path>
                <a:path w="6953250" h="570865">
                  <a:moveTo>
                    <a:pt x="3073400" y="0"/>
                  </a:moveTo>
                  <a:lnTo>
                    <a:pt x="3295414" y="0"/>
                  </a:lnTo>
                  <a:lnTo>
                    <a:pt x="3295414" y="102468"/>
                  </a:lnTo>
                  <a:lnTo>
                    <a:pt x="3206546" y="102468"/>
                  </a:lnTo>
                  <a:lnTo>
                    <a:pt x="3206546" y="199560"/>
                  </a:lnTo>
                  <a:lnTo>
                    <a:pt x="3289722" y="199560"/>
                  </a:lnTo>
                  <a:lnTo>
                    <a:pt x="3289722" y="296968"/>
                  </a:lnTo>
                  <a:lnTo>
                    <a:pt x="3206546" y="296968"/>
                  </a:lnTo>
                  <a:lnTo>
                    <a:pt x="3206546" y="409556"/>
                  </a:lnTo>
                  <a:lnTo>
                    <a:pt x="3304270" y="409556"/>
                  </a:lnTo>
                  <a:lnTo>
                    <a:pt x="3304270" y="512024"/>
                  </a:lnTo>
                  <a:lnTo>
                    <a:pt x="3073400" y="512024"/>
                  </a:lnTo>
                  <a:lnTo>
                    <a:pt x="3073400" y="0"/>
                  </a:lnTo>
                  <a:close/>
                </a:path>
                <a:path w="6953250" h="570865">
                  <a:moveTo>
                    <a:pt x="2104405" y="0"/>
                  </a:moveTo>
                  <a:lnTo>
                    <a:pt x="2235969" y="0"/>
                  </a:lnTo>
                  <a:lnTo>
                    <a:pt x="2235969" y="66730"/>
                  </a:lnTo>
                  <a:lnTo>
                    <a:pt x="2104405" y="66730"/>
                  </a:lnTo>
                  <a:lnTo>
                    <a:pt x="2104405" y="0"/>
                  </a:lnTo>
                  <a:close/>
                </a:path>
                <a:path w="6953250" h="570865">
                  <a:moveTo>
                    <a:pt x="1405905" y="0"/>
                  </a:moveTo>
                  <a:lnTo>
                    <a:pt x="1537469" y="0"/>
                  </a:lnTo>
                  <a:lnTo>
                    <a:pt x="1537469" y="66730"/>
                  </a:lnTo>
                  <a:lnTo>
                    <a:pt x="1405905" y="66730"/>
                  </a:lnTo>
                  <a:lnTo>
                    <a:pt x="1405905" y="0"/>
                  </a:lnTo>
                  <a:close/>
                </a:path>
                <a:path w="6953250" h="570865">
                  <a:moveTo>
                    <a:pt x="0" y="0"/>
                  </a:moveTo>
                  <a:lnTo>
                    <a:pt x="94245" y="0"/>
                  </a:lnTo>
                  <a:lnTo>
                    <a:pt x="137563" y="454"/>
                  </a:lnTo>
                  <a:lnTo>
                    <a:pt x="201368" y="4091"/>
                  </a:lnTo>
                  <a:lnTo>
                    <a:pt x="252138" y="20201"/>
                  </a:lnTo>
                  <a:lnTo>
                    <a:pt x="285454" y="61601"/>
                  </a:lnTo>
                  <a:lnTo>
                    <a:pt x="295969" y="109277"/>
                  </a:lnTo>
                  <a:lnTo>
                    <a:pt x="297284" y="139786"/>
                  </a:lnTo>
                  <a:lnTo>
                    <a:pt x="296354" y="167222"/>
                  </a:lnTo>
                  <a:lnTo>
                    <a:pt x="288922" y="207387"/>
                  </a:lnTo>
                  <a:lnTo>
                    <a:pt x="260360" y="236562"/>
                  </a:lnTo>
                  <a:lnTo>
                    <a:pt x="223912" y="244785"/>
                  </a:lnTo>
                  <a:lnTo>
                    <a:pt x="242057" y="250102"/>
                  </a:lnTo>
                  <a:lnTo>
                    <a:pt x="277044" y="271035"/>
                  </a:lnTo>
                  <a:lnTo>
                    <a:pt x="295415" y="311130"/>
                  </a:lnTo>
                  <a:lnTo>
                    <a:pt x="297284" y="376982"/>
                  </a:lnTo>
                  <a:lnTo>
                    <a:pt x="297284" y="512024"/>
                  </a:lnTo>
                  <a:lnTo>
                    <a:pt x="173626" y="512024"/>
                  </a:lnTo>
                  <a:lnTo>
                    <a:pt x="173626" y="341877"/>
                  </a:lnTo>
                  <a:lnTo>
                    <a:pt x="173220" y="323277"/>
                  </a:lnTo>
                  <a:lnTo>
                    <a:pt x="162586" y="286670"/>
                  </a:lnTo>
                  <a:lnTo>
                    <a:pt x="133145" y="281155"/>
                  </a:lnTo>
                  <a:lnTo>
                    <a:pt x="133145" y="512024"/>
                  </a:lnTo>
                  <a:lnTo>
                    <a:pt x="0" y="5120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874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5700" y="190500"/>
              <a:ext cx="6985000" cy="6096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143750" y="177800"/>
            <a:ext cx="1123950" cy="558800"/>
            <a:chOff x="9525000" y="177800"/>
            <a:chExt cx="1498600" cy="5588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2561" y="199967"/>
              <a:ext cx="1457411" cy="52277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542561" y="199967"/>
              <a:ext cx="1457960" cy="523240"/>
            </a:xfrm>
            <a:custGeom>
              <a:avLst/>
              <a:gdLst/>
              <a:ahLst/>
              <a:cxnLst/>
              <a:rect l="l" t="t" r="r" b="b"/>
              <a:pathLst>
                <a:path w="1457959" h="523240">
                  <a:moveTo>
                    <a:pt x="1164239" y="420309"/>
                  </a:moveTo>
                  <a:lnTo>
                    <a:pt x="1283469" y="420309"/>
                  </a:lnTo>
                  <a:lnTo>
                    <a:pt x="1283469" y="522777"/>
                  </a:lnTo>
                  <a:lnTo>
                    <a:pt x="1164239" y="522777"/>
                  </a:lnTo>
                  <a:lnTo>
                    <a:pt x="1164239" y="420309"/>
                  </a:lnTo>
                  <a:close/>
                </a:path>
                <a:path w="1457959" h="523240">
                  <a:moveTo>
                    <a:pt x="850354" y="125238"/>
                  </a:moveTo>
                  <a:lnTo>
                    <a:pt x="841182" y="193689"/>
                  </a:lnTo>
                  <a:lnTo>
                    <a:pt x="833908" y="252296"/>
                  </a:lnTo>
                  <a:lnTo>
                    <a:pt x="828532" y="301059"/>
                  </a:lnTo>
                  <a:lnTo>
                    <a:pt x="825053" y="339979"/>
                  </a:lnTo>
                  <a:lnTo>
                    <a:pt x="870595" y="339979"/>
                  </a:lnTo>
                  <a:lnTo>
                    <a:pt x="865534" y="293944"/>
                  </a:lnTo>
                  <a:lnTo>
                    <a:pt x="860474" y="242808"/>
                  </a:lnTo>
                  <a:lnTo>
                    <a:pt x="855414" y="186573"/>
                  </a:lnTo>
                  <a:lnTo>
                    <a:pt x="850354" y="125238"/>
                  </a:lnTo>
                  <a:close/>
                </a:path>
                <a:path w="1457959" h="523240">
                  <a:moveTo>
                    <a:pt x="133145" y="98356"/>
                  </a:moveTo>
                  <a:lnTo>
                    <a:pt x="133145" y="435173"/>
                  </a:lnTo>
                  <a:lnTo>
                    <a:pt x="146151" y="434452"/>
                  </a:lnTo>
                  <a:lnTo>
                    <a:pt x="173547" y="402164"/>
                  </a:lnTo>
                  <a:lnTo>
                    <a:pt x="175208" y="360852"/>
                  </a:lnTo>
                  <a:lnTo>
                    <a:pt x="175208" y="161925"/>
                  </a:lnTo>
                  <a:lnTo>
                    <a:pt x="173962" y="123795"/>
                  </a:lnTo>
                  <a:lnTo>
                    <a:pt x="143186" y="98643"/>
                  </a:lnTo>
                  <a:lnTo>
                    <a:pt x="133145" y="98356"/>
                  </a:lnTo>
                  <a:close/>
                </a:path>
                <a:path w="1457959" h="523240">
                  <a:moveTo>
                    <a:pt x="748518" y="10752"/>
                  </a:moveTo>
                  <a:lnTo>
                    <a:pt x="941121" y="10752"/>
                  </a:lnTo>
                  <a:lnTo>
                    <a:pt x="1017339" y="522777"/>
                  </a:lnTo>
                  <a:lnTo>
                    <a:pt x="881031" y="522777"/>
                  </a:lnTo>
                  <a:lnTo>
                    <a:pt x="874390" y="430746"/>
                  </a:lnTo>
                  <a:lnTo>
                    <a:pt x="826635" y="430746"/>
                  </a:lnTo>
                  <a:lnTo>
                    <a:pt x="818728" y="522777"/>
                  </a:lnTo>
                  <a:lnTo>
                    <a:pt x="680839" y="522777"/>
                  </a:lnTo>
                  <a:lnTo>
                    <a:pt x="748518" y="10752"/>
                  </a:lnTo>
                  <a:close/>
                </a:path>
                <a:path w="1457959" h="523240">
                  <a:moveTo>
                    <a:pt x="355600" y="10752"/>
                  </a:moveTo>
                  <a:lnTo>
                    <a:pt x="466923" y="10752"/>
                  </a:lnTo>
                  <a:lnTo>
                    <a:pt x="541561" y="241306"/>
                  </a:lnTo>
                  <a:lnTo>
                    <a:pt x="541561" y="10752"/>
                  </a:lnTo>
                  <a:lnTo>
                    <a:pt x="652884" y="10752"/>
                  </a:lnTo>
                  <a:lnTo>
                    <a:pt x="652884" y="522777"/>
                  </a:lnTo>
                  <a:lnTo>
                    <a:pt x="536184" y="522777"/>
                  </a:lnTo>
                  <a:lnTo>
                    <a:pt x="466923" y="290010"/>
                  </a:lnTo>
                  <a:lnTo>
                    <a:pt x="466923" y="522777"/>
                  </a:lnTo>
                  <a:lnTo>
                    <a:pt x="355600" y="522777"/>
                  </a:lnTo>
                  <a:lnTo>
                    <a:pt x="355600" y="10752"/>
                  </a:lnTo>
                  <a:close/>
                </a:path>
                <a:path w="1457959" h="523240">
                  <a:moveTo>
                    <a:pt x="0" y="10752"/>
                  </a:moveTo>
                  <a:lnTo>
                    <a:pt x="99622" y="10752"/>
                  </a:lnTo>
                  <a:lnTo>
                    <a:pt x="143947" y="11306"/>
                  </a:lnTo>
                  <a:lnTo>
                    <a:pt x="209176" y="15733"/>
                  </a:lnTo>
                  <a:lnTo>
                    <a:pt x="260004" y="31309"/>
                  </a:lnTo>
                  <a:lnTo>
                    <a:pt x="289812" y="59110"/>
                  </a:lnTo>
                  <a:lnTo>
                    <a:pt x="305862" y="109178"/>
                  </a:lnTo>
                  <a:lnTo>
                    <a:pt x="308076" y="157962"/>
                  </a:lnTo>
                  <a:lnTo>
                    <a:pt x="308353" y="191337"/>
                  </a:lnTo>
                  <a:lnTo>
                    <a:pt x="308353" y="370656"/>
                  </a:lnTo>
                  <a:lnTo>
                    <a:pt x="306732" y="428176"/>
                  </a:lnTo>
                  <a:lnTo>
                    <a:pt x="298025" y="473836"/>
                  </a:lnTo>
                  <a:lnTo>
                    <a:pt x="270717" y="505284"/>
                  </a:lnTo>
                  <a:lnTo>
                    <a:pt x="226046" y="519842"/>
                  </a:lnTo>
                  <a:lnTo>
                    <a:pt x="167934" y="522777"/>
                  </a:lnTo>
                  <a:lnTo>
                    <a:pt x="0" y="522777"/>
                  </a:lnTo>
                  <a:lnTo>
                    <a:pt x="0" y="10752"/>
                  </a:lnTo>
                  <a:close/>
                </a:path>
                <a:path w="1457959" h="523240">
                  <a:moveTo>
                    <a:pt x="1305291" y="0"/>
                  </a:moveTo>
                  <a:lnTo>
                    <a:pt x="1359845" y="7115"/>
                  </a:lnTo>
                  <a:lnTo>
                    <a:pt x="1402461" y="27791"/>
                  </a:lnTo>
                  <a:lnTo>
                    <a:pt x="1431518" y="59446"/>
                  </a:lnTo>
                  <a:lnTo>
                    <a:pt x="1449189" y="96775"/>
                  </a:lnTo>
                  <a:lnTo>
                    <a:pt x="1456898" y="152872"/>
                  </a:lnTo>
                  <a:lnTo>
                    <a:pt x="1457412" y="179003"/>
                  </a:lnTo>
                  <a:lnTo>
                    <a:pt x="1457412" y="241622"/>
                  </a:lnTo>
                  <a:lnTo>
                    <a:pt x="1455435" y="280127"/>
                  </a:lnTo>
                  <a:lnTo>
                    <a:pt x="1444385" y="322822"/>
                  </a:lnTo>
                  <a:lnTo>
                    <a:pt x="1415033" y="355792"/>
                  </a:lnTo>
                  <a:lnTo>
                    <a:pt x="1370025" y="374175"/>
                  </a:lnTo>
                  <a:lnTo>
                    <a:pt x="1352730" y="375400"/>
                  </a:lnTo>
                  <a:lnTo>
                    <a:pt x="1330967" y="373127"/>
                  </a:lnTo>
                  <a:lnTo>
                    <a:pt x="1312169" y="366308"/>
                  </a:lnTo>
                  <a:lnTo>
                    <a:pt x="1296336" y="354942"/>
                  </a:lnTo>
                  <a:lnTo>
                    <a:pt x="1283469" y="339030"/>
                  </a:lnTo>
                  <a:lnTo>
                    <a:pt x="1283469" y="394060"/>
                  </a:lnTo>
                  <a:lnTo>
                    <a:pt x="1164239" y="394060"/>
                  </a:lnTo>
                  <a:lnTo>
                    <a:pt x="1164239" y="253324"/>
                  </a:lnTo>
                  <a:lnTo>
                    <a:pt x="1280622" y="253324"/>
                  </a:lnTo>
                  <a:lnTo>
                    <a:pt x="1282164" y="266053"/>
                  </a:lnTo>
                  <a:lnTo>
                    <a:pt x="1286157" y="275146"/>
                  </a:lnTo>
                  <a:lnTo>
                    <a:pt x="1292601" y="280601"/>
                  </a:lnTo>
                  <a:lnTo>
                    <a:pt x="1301496" y="282420"/>
                  </a:lnTo>
                  <a:lnTo>
                    <a:pt x="1312038" y="282420"/>
                  </a:lnTo>
                  <a:lnTo>
                    <a:pt x="1325581" y="229496"/>
                  </a:lnTo>
                  <a:lnTo>
                    <a:pt x="1325848" y="206834"/>
                  </a:lnTo>
                  <a:lnTo>
                    <a:pt x="1325848" y="121760"/>
                  </a:lnTo>
                  <a:lnTo>
                    <a:pt x="1319259" y="77536"/>
                  </a:lnTo>
                  <a:lnTo>
                    <a:pt x="1314041" y="74321"/>
                  </a:lnTo>
                  <a:lnTo>
                    <a:pt x="1306239" y="74321"/>
                  </a:lnTo>
                  <a:lnTo>
                    <a:pt x="1296541" y="74321"/>
                  </a:lnTo>
                  <a:lnTo>
                    <a:pt x="1283725" y="124398"/>
                  </a:lnTo>
                  <a:lnTo>
                    <a:pt x="1283469" y="144846"/>
                  </a:lnTo>
                  <a:lnTo>
                    <a:pt x="1283469" y="175840"/>
                  </a:lnTo>
                  <a:lnTo>
                    <a:pt x="1155700" y="175840"/>
                  </a:lnTo>
                  <a:lnTo>
                    <a:pt x="1158862" y="117569"/>
                  </a:lnTo>
                  <a:lnTo>
                    <a:pt x="1167085" y="77483"/>
                  </a:lnTo>
                  <a:lnTo>
                    <a:pt x="1197356" y="35351"/>
                  </a:lnTo>
                  <a:lnTo>
                    <a:pt x="1232916" y="13075"/>
                  </a:lnTo>
                  <a:lnTo>
                    <a:pt x="1278695" y="1452"/>
                  </a:lnTo>
                  <a:lnTo>
                    <a:pt x="1305291" y="0"/>
                  </a:lnTo>
                  <a:close/>
                </a:path>
              </a:pathLst>
            </a:custGeom>
            <a:ln w="12700">
              <a:solidFill>
                <a:srgbClr val="0874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5000" y="177800"/>
              <a:ext cx="1498600" cy="5588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0" y="0"/>
            <a:ext cx="314325" cy="6858000"/>
            <a:chOff x="0" y="0"/>
            <a:chExt cx="419100" cy="685800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419100" cy="39751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000500"/>
              <a:ext cx="419100" cy="285750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9775" y="1536700"/>
            <a:ext cx="5734050" cy="44069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69547" y="5025067"/>
            <a:ext cx="6958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Blunt</a:t>
            </a:r>
            <a:r>
              <a:rPr sz="1800" spc="4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70C0"/>
                </a:solidFill>
                <a:latin typeface="Times New Roman"/>
                <a:cs typeface="Times New Roman"/>
              </a:rPr>
              <a:t>end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9546" y="2757755"/>
            <a:ext cx="7524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70C0"/>
                </a:solidFill>
                <a:latin typeface="Times New Roman"/>
                <a:cs typeface="Times New Roman"/>
              </a:rPr>
              <a:t>Sticky</a:t>
            </a:r>
            <a:r>
              <a:rPr sz="1800" spc="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70C0"/>
                </a:solidFill>
                <a:latin typeface="Times New Roman"/>
                <a:cs typeface="Times New Roman"/>
              </a:rPr>
              <a:t>end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90688" y="1733550"/>
            <a:ext cx="171926" cy="2501900"/>
          </a:xfrm>
          <a:custGeom>
            <a:avLst/>
            <a:gdLst/>
            <a:ahLst/>
            <a:cxnLst/>
            <a:rect l="l" t="t" r="r" b="b"/>
            <a:pathLst>
              <a:path w="229235" h="2501900">
                <a:moveTo>
                  <a:pt x="228602" y="0"/>
                </a:moveTo>
                <a:lnTo>
                  <a:pt x="184111" y="1497"/>
                </a:lnTo>
                <a:lnTo>
                  <a:pt x="123283" y="11634"/>
                </a:lnTo>
                <a:lnTo>
                  <a:pt x="114301" y="19048"/>
                </a:lnTo>
                <a:lnTo>
                  <a:pt x="114301" y="1231901"/>
                </a:lnTo>
                <a:lnTo>
                  <a:pt x="111979" y="1235740"/>
                </a:lnTo>
                <a:lnTo>
                  <a:pt x="105318" y="1239315"/>
                </a:lnTo>
                <a:lnTo>
                  <a:pt x="84714" y="1244409"/>
                </a:lnTo>
                <a:lnTo>
                  <a:pt x="45909" y="1239826"/>
                </a:lnTo>
                <a:lnTo>
                  <a:pt x="426" y="1238256"/>
                </a:lnTo>
                <a:lnTo>
                  <a:pt x="426" y="1250936"/>
                </a:lnTo>
                <a:lnTo>
                  <a:pt x="0" y="1250950"/>
                </a:lnTo>
                <a:lnTo>
                  <a:pt x="426" y="1250963"/>
                </a:lnTo>
                <a:lnTo>
                  <a:pt x="426" y="1263643"/>
                </a:lnTo>
                <a:lnTo>
                  <a:pt x="44918" y="1262146"/>
                </a:lnTo>
                <a:lnTo>
                  <a:pt x="82241" y="1257990"/>
                </a:lnTo>
                <a:lnTo>
                  <a:pt x="84509" y="1257439"/>
                </a:lnTo>
                <a:lnTo>
                  <a:pt x="105318" y="1262584"/>
                </a:lnTo>
                <a:lnTo>
                  <a:pt x="111979" y="1266159"/>
                </a:lnTo>
                <a:lnTo>
                  <a:pt x="114301" y="1269998"/>
                </a:lnTo>
                <a:lnTo>
                  <a:pt x="114298" y="2482851"/>
                </a:lnTo>
                <a:lnTo>
                  <a:pt x="116620" y="2486690"/>
                </a:lnTo>
                <a:lnTo>
                  <a:pt x="123281" y="2490265"/>
                </a:lnTo>
                <a:lnTo>
                  <a:pt x="147777" y="2496320"/>
                </a:lnTo>
                <a:lnTo>
                  <a:pt x="184108" y="2500402"/>
                </a:lnTo>
                <a:lnTo>
                  <a:pt x="228600" y="2501900"/>
                </a:lnTo>
                <a:lnTo>
                  <a:pt x="229026" y="2489207"/>
                </a:lnTo>
                <a:lnTo>
                  <a:pt x="184536" y="2487710"/>
                </a:lnTo>
                <a:lnTo>
                  <a:pt x="149194" y="2483700"/>
                </a:lnTo>
                <a:lnTo>
                  <a:pt x="127880" y="2478321"/>
                </a:lnTo>
                <a:lnTo>
                  <a:pt x="126998" y="2477847"/>
                </a:lnTo>
                <a:lnTo>
                  <a:pt x="127001" y="1267680"/>
                </a:lnTo>
                <a:lnTo>
                  <a:pt x="126367" y="1265408"/>
                </a:lnTo>
                <a:lnTo>
                  <a:pt x="121668" y="1257640"/>
                </a:lnTo>
                <a:lnTo>
                  <a:pt x="119990" y="1256046"/>
                </a:lnTo>
                <a:lnTo>
                  <a:pt x="111325" y="1251394"/>
                </a:lnTo>
                <a:lnTo>
                  <a:pt x="110171" y="1250950"/>
                </a:lnTo>
                <a:lnTo>
                  <a:pt x="111325" y="1250505"/>
                </a:lnTo>
                <a:lnTo>
                  <a:pt x="119989" y="1245853"/>
                </a:lnTo>
                <a:lnTo>
                  <a:pt x="121668" y="1244259"/>
                </a:lnTo>
                <a:lnTo>
                  <a:pt x="126367" y="1236492"/>
                </a:lnTo>
                <a:lnTo>
                  <a:pt x="127001" y="1234219"/>
                </a:lnTo>
                <a:lnTo>
                  <a:pt x="127001" y="24052"/>
                </a:lnTo>
                <a:lnTo>
                  <a:pt x="127882" y="23580"/>
                </a:lnTo>
                <a:lnTo>
                  <a:pt x="150826" y="17908"/>
                </a:lnTo>
                <a:lnTo>
                  <a:pt x="185529" y="14117"/>
                </a:lnTo>
                <a:lnTo>
                  <a:pt x="229029" y="12693"/>
                </a:lnTo>
                <a:lnTo>
                  <a:pt x="22860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1638" y="4667250"/>
            <a:ext cx="210026" cy="1054100"/>
          </a:xfrm>
          <a:custGeom>
            <a:avLst/>
            <a:gdLst/>
            <a:ahLst/>
            <a:cxnLst/>
            <a:rect l="l" t="t" r="r" b="b"/>
            <a:pathLst>
              <a:path w="280035" h="1054100">
                <a:moveTo>
                  <a:pt x="279401" y="0"/>
                </a:moveTo>
                <a:lnTo>
                  <a:pt x="225023" y="1830"/>
                </a:lnTo>
                <a:lnTo>
                  <a:pt x="180618" y="6819"/>
                </a:lnTo>
                <a:lnTo>
                  <a:pt x="142538" y="18590"/>
                </a:lnTo>
                <a:lnTo>
                  <a:pt x="139700" y="23282"/>
                </a:lnTo>
                <a:lnTo>
                  <a:pt x="139700" y="503767"/>
                </a:lnTo>
                <a:lnTo>
                  <a:pt x="136862" y="508459"/>
                </a:lnTo>
                <a:lnTo>
                  <a:pt x="128722" y="512829"/>
                </a:lnTo>
                <a:lnTo>
                  <a:pt x="98783" y="520230"/>
                </a:lnTo>
                <a:lnTo>
                  <a:pt x="94555" y="520706"/>
                </a:lnTo>
                <a:lnTo>
                  <a:pt x="55796" y="516258"/>
                </a:lnTo>
                <a:lnTo>
                  <a:pt x="426" y="514357"/>
                </a:lnTo>
                <a:lnTo>
                  <a:pt x="426" y="527036"/>
                </a:lnTo>
                <a:lnTo>
                  <a:pt x="0" y="527050"/>
                </a:lnTo>
                <a:lnTo>
                  <a:pt x="426" y="527063"/>
                </a:lnTo>
                <a:lnTo>
                  <a:pt x="426" y="539742"/>
                </a:lnTo>
                <a:lnTo>
                  <a:pt x="54804" y="537913"/>
                </a:lnTo>
                <a:lnTo>
                  <a:pt x="94941" y="533438"/>
                </a:lnTo>
                <a:lnTo>
                  <a:pt x="98783" y="533869"/>
                </a:lnTo>
                <a:lnTo>
                  <a:pt x="128722" y="541270"/>
                </a:lnTo>
                <a:lnTo>
                  <a:pt x="136862" y="545640"/>
                </a:lnTo>
                <a:lnTo>
                  <a:pt x="139700" y="550332"/>
                </a:lnTo>
                <a:lnTo>
                  <a:pt x="139700" y="1030817"/>
                </a:lnTo>
                <a:lnTo>
                  <a:pt x="142537" y="1035509"/>
                </a:lnTo>
                <a:lnTo>
                  <a:pt x="150677" y="1039880"/>
                </a:lnTo>
                <a:lnTo>
                  <a:pt x="180616" y="1047280"/>
                </a:lnTo>
                <a:lnTo>
                  <a:pt x="225022" y="1052270"/>
                </a:lnTo>
                <a:lnTo>
                  <a:pt x="279400" y="1054100"/>
                </a:lnTo>
                <a:lnTo>
                  <a:pt x="279826" y="1041407"/>
                </a:lnTo>
                <a:lnTo>
                  <a:pt x="225449" y="1039577"/>
                </a:lnTo>
                <a:lnTo>
                  <a:pt x="182035" y="1034660"/>
                </a:lnTo>
                <a:lnTo>
                  <a:pt x="155276" y="1027934"/>
                </a:lnTo>
                <a:lnTo>
                  <a:pt x="152400" y="1026389"/>
                </a:lnTo>
                <a:lnTo>
                  <a:pt x="152400" y="548015"/>
                </a:lnTo>
                <a:lnTo>
                  <a:pt x="151766" y="545741"/>
                </a:lnTo>
                <a:lnTo>
                  <a:pt x="146551" y="537121"/>
                </a:lnTo>
                <a:lnTo>
                  <a:pt x="144873" y="535527"/>
                </a:lnTo>
                <a:lnTo>
                  <a:pt x="133794" y="529578"/>
                </a:lnTo>
                <a:lnTo>
                  <a:pt x="124065" y="527036"/>
                </a:lnTo>
                <a:lnTo>
                  <a:pt x="132800" y="524903"/>
                </a:lnTo>
                <a:lnTo>
                  <a:pt x="144873" y="518572"/>
                </a:lnTo>
                <a:lnTo>
                  <a:pt x="146551" y="516978"/>
                </a:lnTo>
                <a:lnTo>
                  <a:pt x="151766" y="508358"/>
                </a:lnTo>
                <a:lnTo>
                  <a:pt x="152400" y="506084"/>
                </a:lnTo>
                <a:lnTo>
                  <a:pt x="152400" y="27710"/>
                </a:lnTo>
                <a:lnTo>
                  <a:pt x="155277" y="26165"/>
                </a:lnTo>
                <a:lnTo>
                  <a:pt x="183666" y="19147"/>
                </a:lnTo>
                <a:lnTo>
                  <a:pt x="226441" y="14450"/>
                </a:lnTo>
                <a:lnTo>
                  <a:pt x="279827" y="12692"/>
                </a:lnTo>
                <a:lnTo>
                  <a:pt x="279401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8364855" y="6455227"/>
            <a:ext cx="180975" cy="1865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2948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0677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8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3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399" cy="6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2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717675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6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9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8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2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924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29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239000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5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1"/>
            <a:ext cx="8229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1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152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1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772400" cy="2209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Thanks for listening </a:t>
            </a:r>
            <a:endParaRPr lang="en-US" sz="6000" b="1" cap="all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3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5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0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717675"/>
            <a:ext cx="60975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293813"/>
            <a:ext cx="57340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8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</Words>
  <Application>Microsoft Office PowerPoint</Application>
  <PresentationFormat>On-screen Show (4:3)</PresentationFormat>
  <Paragraphs>14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2_Office Theme</vt:lpstr>
      <vt:lpstr>   إستخلاص ألمادة ألوراثية من أنسجة مختلفة وكيفية استخدام أنزيمات ألتقييد في تشخيص ألطفرات والانماط الوراثية للجينات المختلفة    أ.م.د. بسام غازي الخطيب       أ.م.د. آلان اياد نوري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ورشة عمل بعنوان طرق استخلاص المادة الوراثية من الانسجة المختلفة وكيفية استخدام انزيمات التقييد في الكشف عن الطفرات   أ.م.د. بسام غازي الخطيب       أ.م.د. آلان اياد نوري  </dc:title>
  <dc:creator>Dr.Alan</dc:creator>
  <cp:lastModifiedBy>drbassam</cp:lastModifiedBy>
  <cp:revision>28</cp:revision>
  <dcterms:created xsi:type="dcterms:W3CDTF">2006-08-16T00:00:00Z</dcterms:created>
  <dcterms:modified xsi:type="dcterms:W3CDTF">2024-05-14T21:01:18Z</dcterms:modified>
</cp:coreProperties>
</file>