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العائد الربحي من تربية ابقار </a:t>
            </a:r>
            <a:r>
              <a:rPr lang="ar-IQ" b="1" dirty="0" err="1" smtClean="0"/>
              <a:t>الفريزيان</a:t>
            </a:r>
            <a:r>
              <a:rPr lang="ar-IQ" b="1" dirty="0" smtClean="0"/>
              <a:t> </a:t>
            </a:r>
            <a:r>
              <a:rPr lang="ar-IQ" b="1" dirty="0" err="1" smtClean="0"/>
              <a:t>والسمنتال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err="1" smtClean="0"/>
              <a:t>م.عمر</a:t>
            </a:r>
            <a:r>
              <a:rPr lang="ar-IQ" b="1" dirty="0" smtClean="0"/>
              <a:t> صادق حميد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811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4245056" cy="4102715"/>
          </a:xfrm>
        </p:spPr>
      </p:pic>
      <p:sp>
        <p:nvSpPr>
          <p:cNvPr id="5" name="مربع نص 4"/>
          <p:cNvSpPr txBox="1"/>
          <p:nvPr/>
        </p:nvSpPr>
        <p:spPr>
          <a:xfrm>
            <a:off x="4716016" y="2492896"/>
            <a:ext cx="424847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5400" b="1" dirty="0" smtClean="0"/>
              <a:t>الحليب 20-40</a:t>
            </a:r>
          </a:p>
          <a:p>
            <a:r>
              <a:rPr lang="ar-IQ" sz="5400" b="1" dirty="0" smtClean="0"/>
              <a:t>اللحم 450غم/يوم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364175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كيلو الحليب 250 دينار</a:t>
            </a:r>
          </a:p>
          <a:p>
            <a:r>
              <a:rPr lang="ar-IQ" dirty="0" smtClean="0"/>
              <a:t>20*250= 5000 الاف</a:t>
            </a:r>
          </a:p>
          <a:p>
            <a:r>
              <a:rPr lang="ar-IQ" dirty="0" smtClean="0"/>
              <a:t>علف مركز احتياج 7 كغم</a:t>
            </a:r>
          </a:p>
          <a:p>
            <a:r>
              <a:rPr lang="ar-IQ" dirty="0" smtClean="0"/>
              <a:t>7*1000= 7000 دينار</a:t>
            </a:r>
          </a:p>
          <a:p>
            <a:r>
              <a:rPr lang="ar-IQ" dirty="0" smtClean="0"/>
              <a:t>كل 100 غم لحم = 1500 دينار</a:t>
            </a:r>
          </a:p>
          <a:p>
            <a:r>
              <a:rPr lang="ar-IQ" dirty="0" smtClean="0"/>
              <a:t>450غم/يوم زيادة وزنية </a:t>
            </a:r>
          </a:p>
          <a:p>
            <a:r>
              <a:rPr lang="ar-IQ" dirty="0" smtClean="0"/>
              <a:t>ربح اللحم اليومي 6750 دينار باليوم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942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992888" cy="5544616"/>
          </a:xfrm>
        </p:spPr>
      </p:pic>
    </p:spTree>
    <p:extLst>
      <p:ext uri="{BB962C8B-B14F-4D97-AF65-F5344CB8AC3E}">
        <p14:creationId xmlns:p14="http://schemas.microsoft.com/office/powerpoint/2010/main" val="174959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8496944" cy="5832648"/>
          </a:xfrm>
        </p:spPr>
      </p:pic>
    </p:spTree>
    <p:extLst>
      <p:ext uri="{BB962C8B-B14F-4D97-AF65-F5344CB8AC3E}">
        <p14:creationId xmlns:p14="http://schemas.microsoft.com/office/powerpoint/2010/main" val="344115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620688"/>
            <a:ext cx="8046156" cy="5505475"/>
          </a:xfrm>
        </p:spPr>
      </p:pic>
    </p:spTree>
    <p:extLst>
      <p:ext uri="{BB962C8B-B14F-4D97-AF65-F5344CB8AC3E}">
        <p14:creationId xmlns:p14="http://schemas.microsoft.com/office/powerpoint/2010/main" val="237801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208912" cy="5832648"/>
          </a:xfrm>
        </p:spPr>
      </p:pic>
    </p:spTree>
    <p:extLst>
      <p:ext uri="{BB962C8B-B14F-4D97-AF65-F5344CB8AC3E}">
        <p14:creationId xmlns:p14="http://schemas.microsoft.com/office/powerpoint/2010/main" val="25939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8280919" cy="5073427"/>
          </a:xfrm>
        </p:spPr>
      </p:pic>
    </p:spTree>
    <p:extLst>
      <p:ext uri="{BB962C8B-B14F-4D97-AF65-F5344CB8AC3E}">
        <p14:creationId xmlns:p14="http://schemas.microsoft.com/office/powerpoint/2010/main" val="313729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5400" b="1" smtClean="0"/>
              <a:t>شكرا لإصغائكم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26151467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عرض على الشاشة (3:4)‏</PresentationFormat>
  <Paragraphs>11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العائد الربحي من تربية ابقار الفريزيان والسمنتال  م.عمر صادق حميد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العائد الربحي من تربية ابقار الفريزيان والسمنتال  م.عمر صادق حميد</dc:title>
  <dc:creator>Dr.Omar</dc:creator>
  <cp:lastModifiedBy>DR.Ahmed Saker 2O11</cp:lastModifiedBy>
  <cp:revision>4</cp:revision>
  <dcterms:created xsi:type="dcterms:W3CDTF">2024-05-01T19:06:37Z</dcterms:created>
  <dcterms:modified xsi:type="dcterms:W3CDTF">2024-05-01T19:49:40Z</dcterms:modified>
</cp:coreProperties>
</file>