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86" r:id="rId3"/>
    <p:sldId id="309" r:id="rId4"/>
    <p:sldId id="292" r:id="rId5"/>
    <p:sldId id="306" r:id="rId6"/>
    <p:sldId id="301" r:id="rId7"/>
    <p:sldId id="307" r:id="rId8"/>
    <p:sldId id="299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45"/>
    <p:restoredTop sz="94690"/>
  </p:normalViewPr>
  <p:slideViewPr>
    <p:cSldViewPr snapToGrid="0" snapToObjects="1">
      <p:cViewPr varScale="1">
        <p:scale>
          <a:sx n="87" d="100"/>
          <a:sy n="87" d="100"/>
        </p:scale>
        <p:origin x="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B22E7-8364-874A-910B-5A53E629D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EFA5C1-16BA-A448-99D2-967CE8C7A4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4BC40-A612-E94F-8FB0-4DB81814E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C8A6-4867-4F45-8343-1B9B840498F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5B003-6BBF-CF42-8151-CA056C2FB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AAB98-B63A-5B45-8045-10DB51E98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A01A-ABA1-DC4D-8821-76113C371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4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4D3B6-6703-AC4C-A9B9-FDB95E25E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6BF52-3FFC-1E42-9B22-971FAEA2C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D0EF6-0424-6942-961D-3D0C5272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C8A6-4867-4F45-8343-1B9B840498F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4ACB1-6B4F-A643-97E1-245032BCB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020C-6F36-1548-AEBE-9A062499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A01A-ABA1-DC4D-8821-76113C371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7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9681B1-81A5-194A-8EB7-7FC5A7270C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322A0-6C80-1F4A-A76A-42682752BF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E4AC4-46BF-7346-AB9C-93F8EA75E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C8A6-4867-4F45-8343-1B9B840498F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D6D71-D6EE-CD4E-823A-97A254444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09035-6460-9841-8F32-49CFC317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A01A-ABA1-DC4D-8821-76113C371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1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F9B5-BA63-F94A-BA3F-4E1DB964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CD4E5-E878-6845-9326-470F1021D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44D4E-AF77-F94F-B1FE-E461E14E9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C8A6-4867-4F45-8343-1B9B840498F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EA274-8AD0-CA4A-A2F8-8326C8357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9C676-00F5-1842-B46F-F66918E6E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A01A-ABA1-DC4D-8821-76113C371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1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1CC31-7FF4-3F4A-8619-959B23AF3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BF0AC-66D0-BB43-930E-6690C5578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B576B-FEB9-FD44-9E94-091DF5228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C8A6-4867-4F45-8343-1B9B840498F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3B560-8D2F-8A44-AD89-61336B2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4AC42-2AD0-8140-8B0F-1E8007444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A01A-ABA1-DC4D-8821-76113C371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3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C14B1-FCBD-774F-95B1-F46F30202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08D8E-921B-6449-8FE5-888F56561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2BAFF-B0B6-B94D-8877-BDA76CA55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8E2401-C042-1241-AA42-C536FD673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C8A6-4867-4F45-8343-1B9B840498F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23CB3-B8A7-7446-8095-4F68A4983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299B9-D58B-C646-9347-957EC7040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A01A-ABA1-DC4D-8821-76113C371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2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272FD-41D9-0A4C-8C72-4AE121324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2988D-4D45-B445-AD67-F3C7C9754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A8102-3471-244E-ACB4-A44A3B96F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939E99-8FE8-9348-8735-28D5C2BCD4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0746C7-CDE5-2848-A162-BB3DC57B57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372E9-DE2B-6448-9086-8DC9B1128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C8A6-4867-4F45-8343-1B9B840498F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9F1F90-A9BF-0541-84D1-0766B0FD4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420293-AED0-C548-AB3C-6661807B4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A01A-ABA1-DC4D-8821-76113C371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33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12CE4-6BB2-FA4A-8410-FF2AE325D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3E8756-C22A-F445-BA13-C8CD4364F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C8A6-4867-4F45-8343-1B9B840498F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8FFE9E-1B22-3E43-9EF4-40549189B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269424-B471-1149-B348-C0DEA1622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A01A-ABA1-DC4D-8821-76113C371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3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1163DB-5302-CF4B-955C-8E470AFB5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C8A6-4867-4F45-8343-1B9B840498F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CA5383-7E98-2E4D-AFFD-E2CE519CA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696E3-8DF2-6B48-A9D9-C11A215E9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A01A-ABA1-DC4D-8821-76113C371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5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01142-D18C-CF49-91C8-A99390F2A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C93BA-2221-E546-8D95-33600F670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61412-22CB-614B-A643-E0FAC71BA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0722A-837C-F341-9BCF-B6B07F776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C8A6-4867-4F45-8343-1B9B840498F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B7C27-2ABF-724E-97F3-39704E131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614EA-0086-424F-B983-C46C2540D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A01A-ABA1-DC4D-8821-76113C371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5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B0F02-1E27-B048-838D-7BBD59F2B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DC85A1-4A8F-0E45-83E9-6B6D850A6C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8346D-AB43-F94D-8EE0-409ECFD52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195A7-849B-0840-9D27-F53909C25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C8A6-4867-4F45-8343-1B9B840498F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59E72E-B65E-BB4C-91B9-9B6197A56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CAFB1-5F6F-2242-A345-3103ECAE3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A01A-ABA1-DC4D-8821-76113C371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40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01B54F-1467-3A4E-AD0A-6C0D970E5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D3F32-59B5-674A-8145-6617E7D73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7395A-1578-C148-87D4-CD075ACA8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3C8A6-4867-4F45-8343-1B9B840498F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0BC28-33BB-9840-9CE5-EC3E312D5B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EA086-BC43-2644-AADD-3C9D30D2E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7A01A-ABA1-DC4D-8821-76113C371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2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tiff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PG Session 20\شعار الجامعة الجديد.jpg">
            <a:extLst>
              <a:ext uri="{FF2B5EF4-FFF2-40B4-BE49-F238E27FC236}">
                <a16:creationId xmlns:a16="http://schemas.microsoft.com/office/drawing/2014/main" id="{92794C5B-9593-B441-8888-4EE2A7919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012" y="126124"/>
            <a:ext cx="2225988" cy="207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E:\PG Session 20\lpgo_college_ok.jpg">
            <a:extLst>
              <a:ext uri="{FF2B5EF4-FFF2-40B4-BE49-F238E27FC236}">
                <a16:creationId xmlns:a16="http://schemas.microsoft.com/office/drawing/2014/main" id="{3FEC68CC-4323-1143-AEDF-DAC82D64D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2" y="0"/>
            <a:ext cx="2112578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794BE44-346E-D54E-8951-E8D7BB6358C1}"/>
              </a:ext>
            </a:extLst>
          </p:cNvPr>
          <p:cNvSpPr/>
          <p:nvPr/>
        </p:nvSpPr>
        <p:spPr>
          <a:xfrm>
            <a:off x="2162080" y="914399"/>
            <a:ext cx="780393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the Most Appropriate Veterinary Scientific Journals for Publishing your Research</a:t>
            </a: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Prepared by</a:t>
            </a: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Inam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Jasim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Lafta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 Molecular Biology/ Department of Microbiology, College of Veterinary Medicine/ University of Baghdad.</a:t>
            </a: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2022/2023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19725D-6FBA-1847-87ED-0979B4D52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7174" y="4513006"/>
            <a:ext cx="2354826" cy="203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56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1C49F0-5DF2-C241-A829-883D21C86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5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1FA1A4-DC9C-96DE-E70C-36DDA6BE0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72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4C57E7-02DE-524D-A15D-89140CEC07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4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43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895454-C857-3D48-BC2F-DAC51CB74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4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DF0669F-B4BB-0B46-A6E6-A003ADB1A28E}"/>
              </a:ext>
            </a:extLst>
          </p:cNvPr>
          <p:cNvCxnSpPr>
            <a:cxnSpLocks/>
          </p:cNvCxnSpPr>
          <p:nvPr/>
        </p:nvCxnSpPr>
        <p:spPr>
          <a:xfrm flipV="1">
            <a:off x="2930767" y="1429628"/>
            <a:ext cx="604911" cy="43258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052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638AB9-D2C5-434C-B742-E963EC407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599D029-FADF-0545-9B56-6EACC3A2E5D8}"/>
              </a:ext>
            </a:extLst>
          </p:cNvPr>
          <p:cNvCxnSpPr>
            <a:cxnSpLocks/>
          </p:cNvCxnSpPr>
          <p:nvPr/>
        </p:nvCxnSpPr>
        <p:spPr>
          <a:xfrm flipV="1">
            <a:off x="8046720" y="1429629"/>
            <a:ext cx="356380" cy="31476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44D3741-EE79-BB45-8124-666F7A7E798B}"/>
              </a:ext>
            </a:extLst>
          </p:cNvPr>
          <p:cNvCxnSpPr>
            <a:cxnSpLocks/>
          </p:cNvCxnSpPr>
          <p:nvPr/>
        </p:nvCxnSpPr>
        <p:spPr>
          <a:xfrm flipV="1">
            <a:off x="9270609" y="1558876"/>
            <a:ext cx="300109" cy="34026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090BF37-382A-F447-8B09-BB724670E31F}"/>
              </a:ext>
            </a:extLst>
          </p:cNvPr>
          <p:cNvCxnSpPr>
            <a:cxnSpLocks/>
          </p:cNvCxnSpPr>
          <p:nvPr/>
        </p:nvCxnSpPr>
        <p:spPr>
          <a:xfrm flipV="1">
            <a:off x="10283483" y="1558876"/>
            <a:ext cx="295420" cy="34026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209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0E08F0-10B7-3D4B-BA16-B1AACC62E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D450A6C-8444-8045-A873-4774C01955DD}"/>
              </a:ext>
            </a:extLst>
          </p:cNvPr>
          <p:cNvCxnSpPr>
            <a:cxnSpLocks/>
          </p:cNvCxnSpPr>
          <p:nvPr/>
        </p:nvCxnSpPr>
        <p:spPr>
          <a:xfrm flipV="1">
            <a:off x="8440615" y="2780127"/>
            <a:ext cx="398584" cy="35696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731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DEC66A-522E-2F4E-89B5-192410396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A874503-3C9B-1A48-8D55-99D34EC8F53E}"/>
              </a:ext>
            </a:extLst>
          </p:cNvPr>
          <p:cNvCxnSpPr>
            <a:cxnSpLocks/>
          </p:cNvCxnSpPr>
          <p:nvPr/>
        </p:nvCxnSpPr>
        <p:spPr>
          <a:xfrm flipV="1">
            <a:off x="3516924" y="3961814"/>
            <a:ext cx="342312" cy="3710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388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9562-7CFC-4545-9DEC-D4DD3912EFAA}"/>
              </a:ext>
            </a:extLst>
          </p:cNvPr>
          <p:cNvSpPr txBox="1"/>
          <p:nvPr/>
        </p:nvSpPr>
        <p:spPr>
          <a:xfrm>
            <a:off x="3362633" y="2536723"/>
            <a:ext cx="5416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List of Veterinary Journals</a:t>
            </a:r>
          </a:p>
        </p:txBody>
      </p:sp>
    </p:spTree>
    <p:extLst>
      <p:ext uri="{BB962C8B-B14F-4D97-AF65-F5344CB8AC3E}">
        <p14:creationId xmlns:p14="http://schemas.microsoft.com/office/powerpoint/2010/main" val="1056888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43</Words>
  <Application>Microsoft Office PowerPoint</Application>
  <PresentationFormat>Widescreen</PresentationFormat>
  <Paragraphs>11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Inam Lafta</cp:lastModifiedBy>
  <cp:revision>99</cp:revision>
  <dcterms:created xsi:type="dcterms:W3CDTF">2022-06-13T06:06:14Z</dcterms:created>
  <dcterms:modified xsi:type="dcterms:W3CDTF">2024-02-20T09:45:08Z</dcterms:modified>
</cp:coreProperties>
</file>