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7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1E53-B183-40D7-B81A-E4F5CEB82446}" type="datetimeFigureOut">
              <a:rPr lang="ar-IQ" smtClean="0"/>
              <a:t>28/08/1445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47A5F6-FBF8-4965-8B9B-340FF7E017F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752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1E53-B183-40D7-B81A-E4F5CEB82446}" type="datetimeFigureOut">
              <a:rPr lang="ar-IQ" smtClean="0"/>
              <a:t>28/08/1445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47A5F6-FBF8-4965-8B9B-340FF7E017F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90865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1E53-B183-40D7-B81A-E4F5CEB82446}" type="datetimeFigureOut">
              <a:rPr lang="ar-IQ" smtClean="0"/>
              <a:t>28/08/1445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47A5F6-FBF8-4965-8B9B-340FF7E017FE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3963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1E53-B183-40D7-B81A-E4F5CEB82446}" type="datetimeFigureOut">
              <a:rPr lang="ar-IQ" smtClean="0"/>
              <a:t>28/08/1445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47A5F6-FBF8-4965-8B9B-340FF7E017F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9974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1E53-B183-40D7-B81A-E4F5CEB82446}" type="datetimeFigureOut">
              <a:rPr lang="ar-IQ" smtClean="0"/>
              <a:t>28/08/1445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47A5F6-FBF8-4965-8B9B-340FF7E017FE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8003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1E53-B183-40D7-B81A-E4F5CEB82446}" type="datetimeFigureOut">
              <a:rPr lang="ar-IQ" smtClean="0"/>
              <a:t>28/08/1445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47A5F6-FBF8-4965-8B9B-340FF7E017F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4962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1E53-B183-40D7-B81A-E4F5CEB82446}" type="datetimeFigureOut">
              <a:rPr lang="ar-IQ" smtClean="0"/>
              <a:t>28/08/1445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A5F6-FBF8-4965-8B9B-340FF7E017F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5069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1E53-B183-40D7-B81A-E4F5CEB82446}" type="datetimeFigureOut">
              <a:rPr lang="ar-IQ" smtClean="0"/>
              <a:t>28/08/1445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A5F6-FBF8-4965-8B9B-340FF7E017F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6070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1E53-B183-40D7-B81A-E4F5CEB82446}" type="datetimeFigureOut">
              <a:rPr lang="ar-IQ" smtClean="0"/>
              <a:t>28/08/1445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A5F6-FBF8-4965-8B9B-340FF7E017F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583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1E53-B183-40D7-B81A-E4F5CEB82446}" type="datetimeFigureOut">
              <a:rPr lang="ar-IQ" smtClean="0"/>
              <a:t>28/08/1445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47A5F6-FBF8-4965-8B9B-340FF7E017F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157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1E53-B183-40D7-B81A-E4F5CEB82446}" type="datetimeFigureOut">
              <a:rPr lang="ar-IQ" smtClean="0"/>
              <a:t>28/08/1445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47A5F6-FBF8-4965-8B9B-340FF7E017F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6104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1E53-B183-40D7-B81A-E4F5CEB82446}" type="datetimeFigureOut">
              <a:rPr lang="ar-IQ" smtClean="0"/>
              <a:t>28/08/1445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47A5F6-FBF8-4965-8B9B-340FF7E017F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125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1E53-B183-40D7-B81A-E4F5CEB82446}" type="datetimeFigureOut">
              <a:rPr lang="ar-IQ" smtClean="0"/>
              <a:t>28/08/1445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A5F6-FBF8-4965-8B9B-340FF7E017F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294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1E53-B183-40D7-B81A-E4F5CEB82446}" type="datetimeFigureOut">
              <a:rPr lang="ar-IQ" smtClean="0"/>
              <a:t>28/08/1445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A5F6-FBF8-4965-8B9B-340FF7E017F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453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1E53-B183-40D7-B81A-E4F5CEB82446}" type="datetimeFigureOut">
              <a:rPr lang="ar-IQ" smtClean="0"/>
              <a:t>28/08/1445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A5F6-FBF8-4965-8B9B-340FF7E017F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8215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1E53-B183-40D7-B81A-E4F5CEB82446}" type="datetimeFigureOut">
              <a:rPr lang="ar-IQ" smtClean="0"/>
              <a:t>28/08/1445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47A5F6-FBF8-4965-8B9B-340FF7E017F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778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61E53-B183-40D7-B81A-E4F5CEB82446}" type="datetimeFigureOut">
              <a:rPr lang="ar-IQ" smtClean="0"/>
              <a:t>28/08/1445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47A5F6-FBF8-4965-8B9B-340FF7E017F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897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  <p:sldLayoutId id="2147483831" r:id="rId14"/>
    <p:sldLayoutId id="2147483832" r:id="rId15"/>
    <p:sldLayoutId id="2147483833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89213" y="1132765"/>
            <a:ext cx="8915399" cy="2634018"/>
          </a:xfrm>
        </p:spPr>
        <p:txBody>
          <a:bodyPr/>
          <a:lstStyle/>
          <a:p>
            <a:r>
              <a:rPr lang="en-US" b="1" dirty="0"/>
              <a:t>Vocabulary and expression development: 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05971" y="4777379"/>
            <a:ext cx="10140286" cy="1126283"/>
          </a:xfrm>
        </p:spPr>
        <p:txBody>
          <a:bodyPr>
            <a:normAutofit fontScale="40000" lnSpcReduction="20000"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4400" b="1" dirty="0">
                <a:solidFill>
                  <a:srgbClr val="FF0000"/>
                </a:solidFill>
                <a:latin typeface="Garamond" panose="02020404030301010803"/>
              </a:rPr>
              <a:t>Ienas </a:t>
            </a:r>
            <a:r>
              <a:rPr lang="en-US" sz="4400" b="1" dirty="0" err="1">
                <a:solidFill>
                  <a:srgbClr val="FF0000"/>
                </a:solidFill>
                <a:latin typeface="Garamond" panose="02020404030301010803"/>
              </a:rPr>
              <a:t>Talib</a:t>
            </a:r>
            <a:r>
              <a:rPr lang="en-US" sz="4400" b="1" dirty="0">
                <a:solidFill>
                  <a:srgbClr val="FF0000"/>
                </a:solidFill>
                <a:latin typeface="Garamond" panose="02020404030301010803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Garamond" panose="02020404030301010803"/>
              </a:rPr>
              <a:t>Naseef</a:t>
            </a:r>
            <a:endParaRPr lang="en-US" sz="4400" b="1" dirty="0">
              <a:solidFill>
                <a:srgbClr val="FF0000"/>
              </a:solidFill>
              <a:latin typeface="Garamond" panose="02020404030301010803"/>
            </a:endParaRPr>
          </a:p>
          <a:p>
            <a:pPr lvl="0" algn="ctr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4400" b="1" dirty="0">
                <a:solidFill>
                  <a:srgbClr val="FF0000"/>
                </a:solidFill>
                <a:latin typeface="Garamond" panose="02020404030301010803"/>
              </a:rPr>
              <a:t>Department of English/ College of Education for Women</a:t>
            </a:r>
          </a:p>
          <a:p>
            <a:pPr lvl="0" algn="ctr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4400" b="1" dirty="0">
                <a:solidFill>
                  <a:srgbClr val="FF0000"/>
                </a:solidFill>
                <a:latin typeface="Garamond" panose="02020404030301010803"/>
              </a:rPr>
              <a:t>University of Baghdad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3726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696036" y="259307"/>
            <a:ext cx="11245755" cy="5750292"/>
          </a:xfrm>
          <a:prstGeom prst="rect">
            <a:avLst/>
          </a:prstGeom>
          <a:ln w="76200">
            <a:solidFill>
              <a:srgbClr val="EDEBD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just" rtl="0">
              <a:lnSpc>
                <a:spcPct val="107000"/>
              </a:lnSpc>
              <a:spcAft>
                <a:spcPts val="800"/>
              </a:spcAft>
            </a:pPr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 rtl="0"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Vocabulary and expression development: How to expand vocabulary and use the correct expressions to enhance the quality of speeches and conversations.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Expanding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your vocabulary and using the correct expressions are key to enhancing the quality of your speeches and conversations. Here are several effective strategies to help you improve in these areas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Read Widely and Regularly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Diverse Genres: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Explore a variety of genres including fiction, non-fiction, scientific journals, and poetry. Different genres introduce you to different sets of vocabulary and expressions.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Note New Words: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When you encounter new words, jot them down, look up their meanings, and try to use them in sentences to reinforce their meanings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Utilize Vocabulary Building Apps and Tools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Apps: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Use apps designed for vocabulary building. These often include games, quizzes, and flashcards, making learning new words engaging and effective.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Online Tools: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Websites and software that focus on language learning can also be helpful, providing resources and exercises for expanding your vocabulary.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38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0627" y="545910"/>
            <a:ext cx="11286698" cy="5947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en-US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Engage in Conversations with Diverse Groups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Cultural Exchange: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Interacting with people from various backgrounds can expose you to new idioms, phrases, and expressions, enriching your conversational skills.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Professional Forums: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Participating in discussions within professional forums or attending conferences related to your interests can introduce you to industry-specific terminology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l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Practice Writing Regularly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Journaling: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Keeping a daily journal where you try to incorporate new words and expressions can be a practical way to practice.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Creative Writing: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Engaging in creative writing exercises, such as story writing or poetry, encourages you to experiment with language in unique ways.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8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45909" y="272955"/>
            <a:ext cx="11532359" cy="6342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en-US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Listen to and Watch Content in English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Podcasts and Audiobooks: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These can be great for exposure to new vocabulary and expressions in context, especially when they discuss topics of interest or are in your field of study or work.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Movies and TV Shows: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These not only entertain but also serve as valuable tools for understanding how language is used naturally, including slang, idioms, and colloquial expressions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l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6. Use a Thesaurus and Dictionary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Thesaurus: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This tool is invaluable for learning synonyms and antonyms, which can help in making your speech or writing more sophisticated.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Dictionary: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Beyond just definitions, modern dictionaries often provide information about word origin, pronunciation, and examples of usage in sentences.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3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04967" y="545910"/>
            <a:ext cx="11436824" cy="5552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en-US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Join a Speech or Debate Club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Practice Public Speaking: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Clubs such as Toastmasters International provide a supportive environment to practice speaking, receive feedback, and learn from others.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Engage in Debates: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Debating helps in sharpening your quick thinking and application of language to argue effectively and persuasively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l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8. Reflect and Adapt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Self-Reflection: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After conversations or presentations, reflect on what went well and what could be improved. Consider the effectiveness of your vocabulary and expressions.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Seek Feedback: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Ask for feedback from peers, mentors, or instructors on your choice of words and expressions.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08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82639" y="1051811"/>
            <a:ext cx="10986448" cy="5054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9. Set Specific Goals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Daily Goals: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Aim to learn and use a certain number of new words each day.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Contextual Learning: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Focus on learning vocabulary and expressions relevant to specific situations or topics you're interested in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l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10. Practice, Practice, Practice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Consistent Application: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key to mastering new vocabulary and expressions is using them as often as possible in your daily communication.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 incorporating these strategies into your routine, you'll gradually expand your vocabulary and enhance your ability to express yourself more effectively and confidently in both speeches and conversations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75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45325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ربطة">
  <a:themeElements>
    <a:clrScheme name="ربطة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ربط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653</Words>
  <Application>Microsoft Office PowerPoint</Application>
  <PresentationFormat>شاشة عريضة</PresentationFormat>
  <Paragraphs>43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6" baseType="lpstr">
      <vt:lpstr>Arial</vt:lpstr>
      <vt:lpstr>Calibri</vt:lpstr>
      <vt:lpstr>Century Gothic</vt:lpstr>
      <vt:lpstr>Garamond</vt:lpstr>
      <vt:lpstr>Symbol</vt:lpstr>
      <vt:lpstr>Tahoma</vt:lpstr>
      <vt:lpstr>Times New Roman</vt:lpstr>
      <vt:lpstr>Wingdings 3</vt:lpstr>
      <vt:lpstr>ربطة</vt:lpstr>
      <vt:lpstr>Vocabulary and expression development: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and expression development: </dc:title>
  <dc:creator>المحترف</dc:creator>
  <cp:lastModifiedBy>المحترف</cp:lastModifiedBy>
  <cp:revision>5</cp:revision>
  <dcterms:created xsi:type="dcterms:W3CDTF">2024-03-07T22:59:48Z</dcterms:created>
  <dcterms:modified xsi:type="dcterms:W3CDTF">2024-03-07T23:21:16Z</dcterms:modified>
</cp:coreProperties>
</file>