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72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3F7850-72CE-4121-BE5C-C30935F06CC0}" type="datetimeFigureOut">
              <a:rPr lang="en-US" smtClean="0"/>
              <a:t>4/5/2024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447139-F4FE-4A74-9F52-A06CE766F171}" type="slidenum">
              <a:rPr lang="en-US" smtClean="0"/>
              <a:t>‹#›</a:t>
            </a:fld>
            <a:endParaRPr lang="en-US"/>
          </a:p>
        </p:txBody>
      </p:sp>
    </p:spTree>
    <p:extLst>
      <p:ext uri="{BB962C8B-B14F-4D97-AF65-F5344CB8AC3E}">
        <p14:creationId xmlns:p14="http://schemas.microsoft.com/office/powerpoint/2010/main" val="628461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IQ" dirty="0" smtClean="0"/>
              <a:t>كل عام وانتم </a:t>
            </a:r>
            <a:r>
              <a:rPr lang="ar-IQ" dirty="0" err="1" smtClean="0"/>
              <a:t>بالف</a:t>
            </a:r>
            <a:r>
              <a:rPr lang="ar-IQ" smtClean="0"/>
              <a:t> خير </a:t>
            </a:r>
            <a:endParaRPr lang="en-US"/>
          </a:p>
        </p:txBody>
      </p:sp>
      <p:sp>
        <p:nvSpPr>
          <p:cNvPr id="4" name="Slide Number Placeholder 3"/>
          <p:cNvSpPr>
            <a:spLocks noGrp="1"/>
          </p:cNvSpPr>
          <p:nvPr>
            <p:ph type="sldNum" sz="quarter" idx="10"/>
          </p:nvPr>
        </p:nvSpPr>
        <p:spPr/>
        <p:txBody>
          <a:bodyPr/>
          <a:lstStyle/>
          <a:p>
            <a:fld id="{53447139-F4FE-4A74-9F52-A06CE766F171}" type="slidenum">
              <a:rPr lang="en-US" smtClean="0"/>
              <a:t>1</a:t>
            </a:fld>
            <a:endParaRPr lang="en-US"/>
          </a:p>
        </p:txBody>
      </p:sp>
    </p:spTree>
    <p:extLst>
      <p:ext uri="{BB962C8B-B14F-4D97-AF65-F5344CB8AC3E}">
        <p14:creationId xmlns:p14="http://schemas.microsoft.com/office/powerpoint/2010/main" val="1084918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0BA6A3-40AF-4A49-B17C-421004C0A925}" type="datetimeFigureOut">
              <a:rPr lang="en-US" smtClean="0"/>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FBDFC-E3C4-4B32-9B64-3B820C750D2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0BA6A3-40AF-4A49-B17C-421004C0A925}" type="datetimeFigureOut">
              <a:rPr lang="en-US" smtClean="0"/>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FBDFC-E3C4-4B32-9B64-3B820C750D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C0BA6A3-40AF-4A49-B17C-421004C0A925}" type="datetimeFigureOut">
              <a:rPr lang="en-US" smtClean="0"/>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FBDFC-E3C4-4B32-9B64-3B820C750D25}"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0BA6A3-40AF-4A49-B17C-421004C0A925}" type="datetimeFigureOut">
              <a:rPr lang="en-US" smtClean="0"/>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FBDFC-E3C4-4B32-9B64-3B820C750D25}"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0BA6A3-40AF-4A49-B17C-421004C0A925}" type="datetimeFigureOut">
              <a:rPr lang="en-US" smtClean="0"/>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FBDFC-E3C4-4B32-9B64-3B820C750D2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C0BA6A3-40AF-4A49-B17C-421004C0A925}" type="datetimeFigureOut">
              <a:rPr lang="en-US" smtClean="0"/>
              <a:t>4/5/2024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FBDFC-E3C4-4B32-9B64-3B820C750D25}"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0BA6A3-40AF-4A49-B17C-421004C0A925}" type="datetimeFigureOut">
              <a:rPr lang="en-US" smtClean="0"/>
              <a:t>4/5/2024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9FBDFC-E3C4-4B32-9B64-3B820C750D2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0BA6A3-40AF-4A49-B17C-421004C0A925}" type="datetimeFigureOut">
              <a:rPr lang="en-US" smtClean="0"/>
              <a:t>4/5/2024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9FBDFC-E3C4-4B32-9B64-3B820C750D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C0BA6A3-40AF-4A49-B17C-421004C0A925}" type="datetimeFigureOut">
              <a:rPr lang="en-US" smtClean="0"/>
              <a:t>4/5/2024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9FBDFC-E3C4-4B32-9B64-3B820C750D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C0BA6A3-40AF-4A49-B17C-421004C0A925}" type="datetimeFigureOut">
              <a:rPr lang="en-US" smtClean="0"/>
              <a:t>4/5/2024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FBDFC-E3C4-4B32-9B64-3B820C750D25}"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0BA6A3-40AF-4A49-B17C-421004C0A925}" type="datetimeFigureOut">
              <a:rPr lang="en-US" smtClean="0"/>
              <a:t>4/5/2024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FBDFC-E3C4-4B32-9B64-3B820C750D25}"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C0BA6A3-40AF-4A49-B17C-421004C0A925}" type="datetimeFigureOut">
              <a:rPr lang="en-US" smtClean="0"/>
              <a:t>4/5/2024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89FBDFC-E3C4-4B32-9B64-3B820C750D25}"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dirty="0" smtClean="0"/>
              <a:t>اهم التعديلات لعبة الكرة الطائرة </a:t>
            </a:r>
            <a:br>
              <a:rPr lang="ar-IQ" dirty="0" smtClean="0"/>
            </a:br>
            <a:r>
              <a:rPr lang="ar-IQ" dirty="0" smtClean="0"/>
              <a:t>اسباب خسارة منتخب العراق في </a:t>
            </a:r>
            <a:r>
              <a:rPr lang="ar-IQ" smtClean="0"/>
              <a:t>بطولة اسيا </a:t>
            </a:r>
            <a:r>
              <a:rPr lang="ar-IQ" dirty="0" smtClean="0"/>
              <a:t>2023</a:t>
            </a:r>
            <a:endParaRPr lang="en-US" dirty="0"/>
          </a:p>
        </p:txBody>
      </p:sp>
      <p:sp>
        <p:nvSpPr>
          <p:cNvPr id="3" name="Subtitle 2"/>
          <p:cNvSpPr>
            <a:spLocks noGrp="1"/>
          </p:cNvSpPr>
          <p:nvPr>
            <p:ph type="subTitle" idx="1"/>
          </p:nvPr>
        </p:nvSpPr>
        <p:spPr/>
        <p:txBody>
          <a:bodyPr/>
          <a:lstStyle/>
          <a:p>
            <a:r>
              <a:rPr lang="ar-IQ" b="1" dirty="0" err="1" smtClean="0"/>
              <a:t>أ.د</a:t>
            </a:r>
            <a:r>
              <a:rPr lang="ar-IQ" b="1" dirty="0" smtClean="0"/>
              <a:t> نداء ياسر العبيدي </a:t>
            </a:r>
          </a:p>
          <a:p>
            <a:r>
              <a:rPr lang="ar-IQ" b="1" dirty="0" smtClean="0"/>
              <a:t>أ م. د اسماء حكمت </a:t>
            </a:r>
            <a:endParaRPr lang="en-US" b="1" dirty="0"/>
          </a:p>
        </p:txBody>
      </p:sp>
    </p:spTree>
    <p:extLst>
      <p:ext uri="{BB962C8B-B14F-4D97-AF65-F5344CB8AC3E}">
        <p14:creationId xmlns:p14="http://schemas.microsoft.com/office/powerpoint/2010/main" val="2309451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ar-IQ" b="1" dirty="0" smtClean="0"/>
              <a:t>في بعض الامور توجد تعديلات خاصة في عمل الحكام الدوليين وايضا المرشحين للك يجب تطبيق هذه التعليمات</a:t>
            </a:r>
          </a:p>
          <a:p>
            <a:pPr marL="0" indent="0" algn="r" rtl="1">
              <a:buNone/>
            </a:pPr>
            <a:r>
              <a:rPr lang="ar-IQ" b="1" dirty="0" smtClean="0"/>
              <a:t>1- يجب ان تكون الجنة المراقبة وكذلك الحكام لديها معلومة عن جودة الخطوط الحدودية والابعاد الخاصة بالملعب والتحقق من القياسات عندما يكون هناك نظام التحدي قيد الاستخدام يجب  التحقق من هذا العمل قبل معايرة الكاميرات الخاصة بالتحدي </a:t>
            </a:r>
          </a:p>
          <a:p>
            <a:pPr marL="0" indent="0" algn="r" rtl="1">
              <a:buNone/>
            </a:pPr>
            <a:r>
              <a:rPr lang="ar-IQ" b="1" dirty="0" smtClean="0"/>
              <a:t>وان تم ملاحظة مخالفة فيجب الاشارة الى ذلك وضمان تصحيحها . </a:t>
            </a:r>
          </a:p>
          <a:p>
            <a:pPr marL="0" indent="0" algn="r" rtl="1">
              <a:buNone/>
            </a:pPr>
            <a:r>
              <a:rPr lang="ar-IQ" b="1" dirty="0" smtClean="0"/>
              <a:t>2- ما أذا كان عرض الخطوط 5سم بالضبط (لا اكثر والأقل )</a:t>
            </a:r>
          </a:p>
          <a:p>
            <a:pPr marL="0" indent="0" algn="r" rtl="1">
              <a:buNone/>
            </a:pPr>
            <a:r>
              <a:rPr lang="ar-IQ" b="1" dirty="0" smtClean="0"/>
              <a:t>3- طول الخطوط والاقطار (12.73 م / 9.41م لكل منهما في كلا المحكمتين </a:t>
            </a:r>
          </a:p>
          <a:p>
            <a:pPr marL="0" indent="0" algn="r" rtl="1">
              <a:buNone/>
            </a:pPr>
            <a:r>
              <a:rPr lang="ar-IQ" b="1" dirty="0" smtClean="0"/>
              <a:t>4- ان لون الخطوط يناقض مع الوان المحكمة والمنطقة الحرة  مع التأكد من قياس المنطقة لحرة 6.5امتار لجزء الخلفي من المحكمة حتى الحواجز الاعلانية  وكذلك 5م بالضب على الجانبين ( حتى جدول النتائج أو اللوحات الاعلانية مع الاخذ بوضع المقاعد بعيدة قليلا عن المحكمة  لضمان قياس 5 امتار .</a:t>
            </a:r>
            <a:endParaRPr lang="en-US" b="1" dirty="0"/>
          </a:p>
        </p:txBody>
      </p:sp>
      <p:sp>
        <p:nvSpPr>
          <p:cNvPr id="2" name="Title 1"/>
          <p:cNvSpPr>
            <a:spLocks noGrp="1"/>
          </p:cNvSpPr>
          <p:nvPr>
            <p:ph type="title"/>
          </p:nvPr>
        </p:nvSpPr>
        <p:spPr/>
        <p:txBody>
          <a:bodyPr/>
          <a:lstStyle/>
          <a:p>
            <a:r>
              <a:rPr lang="ar-IQ" dirty="0" smtClean="0"/>
              <a:t>التعديلات </a:t>
            </a:r>
            <a:endParaRPr lang="en-US" dirty="0"/>
          </a:p>
        </p:txBody>
      </p:sp>
    </p:spTree>
    <p:extLst>
      <p:ext uri="{BB962C8B-B14F-4D97-AF65-F5344CB8AC3E}">
        <p14:creationId xmlns:p14="http://schemas.microsoft.com/office/powerpoint/2010/main" val="3187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ar-IQ" dirty="0" smtClean="0"/>
              <a:t> </a:t>
            </a:r>
            <a:r>
              <a:rPr lang="ar-IQ" b="1" dirty="0" smtClean="0"/>
              <a:t>الحكام قبل المباراة اي الحكم الاول يتأكد من سطح الملعب ( يكون خالي من اي انتفاخات والامواج على السطح واي شيء على الارض </a:t>
            </a:r>
          </a:p>
          <a:p>
            <a:pPr algn="r" rtl="1"/>
            <a:r>
              <a:rPr lang="ar-IQ" b="1" dirty="0" smtClean="0"/>
              <a:t>لابتداء المباراة ان كان جزء ولو قليل من الشبكة ممزقه .</a:t>
            </a:r>
          </a:p>
          <a:p>
            <a:pPr algn="r" rtl="1"/>
            <a:r>
              <a:rPr lang="ar-IQ" b="1" dirty="0" smtClean="0"/>
              <a:t>يجب ان تكون في الملعب على طاولة المسجل هوائيتين احتياط وايضا شبكة تحت طاولة المسجل </a:t>
            </a:r>
          </a:p>
          <a:p>
            <a:pPr algn="r" rtl="1"/>
            <a:r>
              <a:rPr lang="ar-IQ" b="1" dirty="0" smtClean="0"/>
              <a:t>لوحة النتائج الالكترونية الزامية للمسابقات </a:t>
            </a:r>
            <a:r>
              <a:rPr lang="en-US" b="1" dirty="0" smtClean="0"/>
              <a:t>FIVB</a:t>
            </a:r>
            <a:r>
              <a:rPr lang="ar-IQ" b="1" dirty="0" smtClean="0"/>
              <a:t> والعالمية والرسمية ومع لوحة النتائج اليدوية على طاولة المسجل . </a:t>
            </a:r>
          </a:p>
          <a:p>
            <a:pPr algn="r" rtl="1"/>
            <a:r>
              <a:rPr lang="ar-IQ" b="1" dirty="0" smtClean="0"/>
              <a:t>حتى لو كان هنالك </a:t>
            </a:r>
            <a:r>
              <a:rPr lang="en-US" b="1" dirty="0" smtClean="0"/>
              <a:t>Lite score</a:t>
            </a:r>
            <a:r>
              <a:rPr lang="ar-IQ" b="1" dirty="0" smtClean="0"/>
              <a:t>/ يجب ان تبقى لوحة النتائج اليدوية متاحة في حالة حدوث عطل فني .</a:t>
            </a:r>
          </a:p>
          <a:p>
            <a:pPr algn="r" rtl="1"/>
            <a:r>
              <a:rPr lang="ar-IQ" b="1" dirty="0" smtClean="0"/>
              <a:t>وضع حامل كرة (معدني ) لتخزين كرات المباراة الست بالقرب من طاولة المسجلين (5 كرات في اللعب + 1كرة احتياطية) وان كان هناك حاجة الى استخدام المزيد من الكرات  توضع في عربة خلف لوحات الدعاية في كلتا منطقتي الخدمة . مع تأكيد الحكم الثاني من هذه الكرات / اللون والمحيط والوزن والضغط . </a:t>
            </a:r>
          </a:p>
          <a:p>
            <a:pPr algn="r" rtl="1"/>
            <a:endParaRPr lang="en-US" b="1" dirty="0"/>
          </a:p>
        </p:txBody>
      </p:sp>
      <p:sp>
        <p:nvSpPr>
          <p:cNvPr id="2" name="Title 1"/>
          <p:cNvSpPr>
            <a:spLocks noGrp="1"/>
          </p:cNvSpPr>
          <p:nvPr>
            <p:ph type="title"/>
          </p:nvPr>
        </p:nvSpPr>
        <p:spPr/>
        <p:txBody>
          <a:bodyPr/>
          <a:lstStyle/>
          <a:p>
            <a:r>
              <a:rPr lang="ar-IQ" dirty="0" smtClean="0"/>
              <a:t>التعديلات </a:t>
            </a:r>
            <a:endParaRPr lang="en-US" dirty="0"/>
          </a:p>
        </p:txBody>
      </p:sp>
    </p:spTree>
    <p:extLst>
      <p:ext uri="{BB962C8B-B14F-4D97-AF65-F5344CB8AC3E}">
        <p14:creationId xmlns:p14="http://schemas.microsoft.com/office/powerpoint/2010/main" val="3883185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a:r>
              <a:rPr lang="ar-IQ" b="1" dirty="0" smtClean="0"/>
              <a:t>قد يتكون تكوين الفريق من ما يصل الى 17 شخصا يتألفون من 12 لاعبا , من بينهم ما يصل الى لاعبين ليبرؤ و5 مسؤولين فنيين في الفريق المسؤولون الخمسة المسموح بهم على المقاعد البدلاء هم : المدرب , 2 مدربين مساعدين , طبيب ومعالج فريق واحد شرط ان يكون مدرج في </a:t>
            </a:r>
            <a:r>
              <a:rPr lang="en-US" b="1" dirty="0" smtClean="0"/>
              <a:t>O2-bis</a:t>
            </a:r>
            <a:r>
              <a:rPr lang="ar-IQ" b="1" dirty="0" smtClean="0"/>
              <a:t> اما في المسابقات الرسمية يسجل 14 لاعب لفريق الواحد واللعب في المباراة . </a:t>
            </a:r>
          </a:p>
          <a:p>
            <a:pPr algn="r" rtl="1"/>
            <a:r>
              <a:rPr lang="ar-IQ" b="1" dirty="0" smtClean="0"/>
              <a:t>يجوز لمدير الفريق او الصحفي الجلوس على مقاعد البدلاء او خلفها في ميدان اللعب .</a:t>
            </a:r>
          </a:p>
          <a:p>
            <a:pPr algn="r" rtl="1"/>
            <a:r>
              <a:rPr lang="ar-IQ" b="1" dirty="0" smtClean="0"/>
              <a:t>يجب ان يكون اعضاء الفريق المشاركون في جلسة الاحماء الرسمية المشتركة في المباراة الاولى على جانبي الملعب ولا يجوز للمسؤولين الخمسة واللاعبين المدرجين في ورقة التسجيل المشاركة في الاحماء بأكمله قد يشارك المدربين المساعدين في بداية الاحماء الرسمي للشكة , لأسباب تتعلق بالسلامة </a:t>
            </a:r>
          </a:p>
          <a:p>
            <a:pPr algn="r" rtl="1"/>
            <a:r>
              <a:rPr lang="ar-IQ" b="1" dirty="0" smtClean="0"/>
              <a:t>يسمح بالبقاء في جانب المنافس من منطقة اللعب ولكن بالقرب من الشبكة دون ازعاج اللاعبين المنافسين لمنع حدوث اصابة بالكرات الخاطئة .</a:t>
            </a:r>
          </a:p>
          <a:p>
            <a:pPr algn="r" rtl="1"/>
            <a:endParaRPr lang="en-US" dirty="0"/>
          </a:p>
        </p:txBody>
      </p:sp>
      <p:sp>
        <p:nvSpPr>
          <p:cNvPr id="2" name="Title 1"/>
          <p:cNvSpPr>
            <a:spLocks noGrp="1"/>
          </p:cNvSpPr>
          <p:nvPr>
            <p:ph type="title"/>
          </p:nvPr>
        </p:nvSpPr>
        <p:spPr/>
        <p:txBody>
          <a:bodyPr/>
          <a:lstStyle/>
          <a:p>
            <a:r>
              <a:rPr lang="ar-IQ" dirty="0" smtClean="0"/>
              <a:t>التعديلات </a:t>
            </a:r>
            <a:endParaRPr lang="en-US" dirty="0"/>
          </a:p>
        </p:txBody>
      </p:sp>
    </p:spTree>
    <p:extLst>
      <p:ext uri="{BB962C8B-B14F-4D97-AF65-F5344CB8AC3E}">
        <p14:creationId xmlns:p14="http://schemas.microsoft.com/office/powerpoint/2010/main" val="2857351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r" rtl="1">
              <a:buNone/>
            </a:pPr>
            <a:r>
              <a:rPr lang="ar-IQ" b="1" dirty="0" smtClean="0"/>
              <a:t>خسر </a:t>
            </a:r>
            <a:r>
              <a:rPr lang="ar-IQ" b="1" dirty="0"/>
              <a:t>المنتخب العراقي للكرة الطائرة أمام اصحاب الارض والجمهور منتخب ايران بثلاثة أشواط لشوط واحد في البطولة الآسيوية للكرة الطائرة.</a:t>
            </a:r>
          </a:p>
          <a:p>
            <a:pPr algn="r" rtl="1"/>
            <a:r>
              <a:rPr lang="ar-IQ" b="1" dirty="0"/>
              <a:t>وتقدم المنتخب العراقي في الشوط الأول على صاحب الأرض والجمهور المنتخب الإيراني بنتيجة 25-19.</a:t>
            </a:r>
          </a:p>
          <a:p>
            <a:pPr algn="r" rtl="1"/>
            <a:r>
              <a:rPr lang="ar-IQ" b="1" dirty="0"/>
              <a:t>بينما خسر العراق الشوط الثاني 25-12 لتعدل إيران النتيجة شوط لكل منتخب.</a:t>
            </a:r>
          </a:p>
          <a:p>
            <a:pPr algn="r" rtl="1"/>
            <a:r>
              <a:rPr lang="ar-IQ" b="1" dirty="0"/>
              <a:t>وعاد منتخب العراق ليفقد الشوط الثالث ويخسره بنتيجة 25-15 ليتقدم المنتخب الإيراني بشوطين مقابل شوط للعراق، بينما خسر العراق في الشوط الرابع امام ايران بنتيجة 25-14.</a:t>
            </a:r>
          </a:p>
          <a:p>
            <a:pPr algn="r" rtl="1"/>
            <a:endParaRPr lang="en-US" dirty="0"/>
          </a:p>
        </p:txBody>
      </p:sp>
      <p:sp>
        <p:nvSpPr>
          <p:cNvPr id="2" name="Title 1"/>
          <p:cNvSpPr>
            <a:spLocks noGrp="1"/>
          </p:cNvSpPr>
          <p:nvPr>
            <p:ph type="title"/>
          </p:nvPr>
        </p:nvSpPr>
        <p:spPr/>
        <p:txBody>
          <a:bodyPr>
            <a:normAutofit fontScale="90000"/>
          </a:bodyPr>
          <a:lstStyle/>
          <a:p>
            <a:r>
              <a:rPr lang="ar-IQ" dirty="0" smtClean="0"/>
              <a:t>اسباب خسارة منتخب العراق في بطولة غرب اسيا 2023</a:t>
            </a:r>
            <a:endParaRPr lang="en-US" dirty="0"/>
          </a:p>
        </p:txBody>
      </p:sp>
    </p:spTree>
    <p:extLst>
      <p:ext uri="{BB962C8B-B14F-4D97-AF65-F5344CB8AC3E}">
        <p14:creationId xmlns:p14="http://schemas.microsoft.com/office/powerpoint/2010/main" val="256109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rtl="1">
              <a:buNone/>
            </a:pPr>
            <a:endParaRPr lang="ar-IQ" dirty="0"/>
          </a:p>
          <a:p>
            <a:pPr algn="r" rtl="1"/>
            <a:r>
              <a:rPr lang="ar-IQ" b="1" dirty="0"/>
              <a:t>وقال عباس هندي المنسق الاعلامي </a:t>
            </a:r>
            <a:r>
              <a:rPr lang="ar-IQ" b="1" dirty="0" smtClean="0"/>
              <a:t>/ للاتحاد </a:t>
            </a:r>
            <a:r>
              <a:rPr lang="ar-IQ" b="1" dirty="0"/>
              <a:t>العراقي في حديث لوكالة شفق نيوز إنه "رغم خسارة منتخبنا الوطني أمام صاحب الأرض والجمهور المنتخب الإيراني بثلاثة أشواط مقابل شوط وحيد، إلا أنه </a:t>
            </a:r>
            <a:r>
              <a:rPr lang="ar-IQ" b="1" dirty="0" smtClean="0"/>
              <a:t>تأهل </a:t>
            </a:r>
            <a:r>
              <a:rPr lang="ar-IQ" b="1" dirty="0"/>
              <a:t>مع المنتخب الايراني  معاً للدور القادم".</a:t>
            </a:r>
          </a:p>
          <a:p>
            <a:pPr algn="r" rtl="1"/>
            <a:r>
              <a:rPr lang="ar-IQ" b="1" dirty="0"/>
              <a:t>وكان المنتخب العراقي للكرة الطائرة حقق أول </a:t>
            </a:r>
            <a:r>
              <a:rPr lang="ar-IQ" b="1" dirty="0" smtClean="0"/>
              <a:t>انتصاراته </a:t>
            </a:r>
            <a:r>
              <a:rPr lang="ar-IQ" b="1" dirty="0"/>
              <a:t>في البطولة الآسيوية ويتغلب على منتخب هونغ كونغ بثلاثة أشواط مقابل شوطين بواقع (25-21) (25-16) (14-25) (22-25) (15-12)</a:t>
            </a:r>
          </a:p>
          <a:p>
            <a:pPr algn="r" rtl="1"/>
            <a:endParaRPr lang="en-US" b="1" dirty="0"/>
          </a:p>
        </p:txBody>
      </p:sp>
      <p:sp>
        <p:nvSpPr>
          <p:cNvPr id="2" name="Title 1"/>
          <p:cNvSpPr>
            <a:spLocks noGrp="1"/>
          </p:cNvSpPr>
          <p:nvPr>
            <p:ph type="title"/>
          </p:nvPr>
        </p:nvSpPr>
        <p:spPr/>
        <p:txBody>
          <a:bodyPr/>
          <a:lstStyle/>
          <a:p>
            <a:r>
              <a:rPr lang="ar-IQ" dirty="0" smtClean="0"/>
              <a:t>خسارة المنتخب العراقي بالكرة الطائرة </a:t>
            </a:r>
            <a:endParaRPr lang="en-US" dirty="0"/>
          </a:p>
        </p:txBody>
      </p:sp>
    </p:spTree>
    <p:extLst>
      <p:ext uri="{BB962C8B-B14F-4D97-AF65-F5344CB8AC3E}">
        <p14:creationId xmlns:p14="http://schemas.microsoft.com/office/powerpoint/2010/main" val="3447714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smtClean="0"/>
              <a:t>ان السبب الاول هو الضغط النفسي الذي تعرضه له الفريق في الوحدات التدريبة المكثفة وذلك لان الفريق سجل مشاركاته اي اعطاء الموافقة لمشاركة في وقت متأخر </a:t>
            </a:r>
          </a:p>
          <a:p>
            <a:pPr algn="r" rtl="1"/>
            <a:r>
              <a:rPr lang="ar-IQ" dirty="0" smtClean="0"/>
              <a:t>تسميه المدرب </a:t>
            </a:r>
          </a:p>
          <a:p>
            <a:pPr algn="r" rtl="1"/>
            <a:r>
              <a:rPr lang="ar-IQ" dirty="0" smtClean="0"/>
              <a:t>اسباب تكتيكيا امام الصين </a:t>
            </a:r>
          </a:p>
          <a:p>
            <a:pPr algn="r" rtl="1"/>
            <a:r>
              <a:rPr lang="ar-IQ" dirty="0" smtClean="0"/>
              <a:t>اللياقة البدنية للاعبين </a:t>
            </a:r>
          </a:p>
          <a:p>
            <a:pPr algn="r" rtl="1"/>
            <a:r>
              <a:rPr lang="ar-IQ" dirty="0" smtClean="0"/>
              <a:t>عدم تفاهم اللاعبين </a:t>
            </a:r>
          </a:p>
          <a:p>
            <a:pPr algn="r" rtl="1"/>
            <a:r>
              <a:rPr lang="ar-IQ" dirty="0" smtClean="0"/>
              <a:t>واسباب اخرى </a:t>
            </a:r>
          </a:p>
          <a:p>
            <a:pPr algn="r" rtl="1"/>
            <a:endParaRPr lang="en-US" dirty="0"/>
          </a:p>
        </p:txBody>
      </p:sp>
      <p:sp>
        <p:nvSpPr>
          <p:cNvPr id="2" name="Title 1"/>
          <p:cNvSpPr>
            <a:spLocks noGrp="1"/>
          </p:cNvSpPr>
          <p:nvPr>
            <p:ph type="title"/>
          </p:nvPr>
        </p:nvSpPr>
        <p:spPr/>
        <p:txBody>
          <a:bodyPr/>
          <a:lstStyle/>
          <a:p>
            <a:r>
              <a:rPr lang="ar-IQ" dirty="0" smtClean="0"/>
              <a:t>اما الاسباب الى خروج العراق من البطولة </a:t>
            </a:r>
            <a:endParaRPr lang="en-US" dirty="0"/>
          </a:p>
        </p:txBody>
      </p:sp>
    </p:spTree>
    <p:extLst>
      <p:ext uri="{BB962C8B-B14F-4D97-AF65-F5344CB8AC3E}">
        <p14:creationId xmlns:p14="http://schemas.microsoft.com/office/powerpoint/2010/main" val="1718631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شكرا لحسن الاصغاء </a:t>
            </a:r>
            <a:endParaRPr lang="en-US" dirty="0"/>
          </a:p>
        </p:txBody>
      </p:sp>
      <p:sp>
        <p:nvSpPr>
          <p:cNvPr id="2" name="Title 1"/>
          <p:cNvSpPr>
            <a:spLocks noGrp="1"/>
          </p:cNvSpPr>
          <p:nvPr>
            <p:ph type="title"/>
          </p:nvPr>
        </p:nvSpPr>
        <p:spPr/>
        <p:txBody>
          <a:bodyPr>
            <a:normAutofit fontScale="90000"/>
          </a:bodyPr>
          <a:lstStyle/>
          <a:p>
            <a:r>
              <a:rPr lang="ar-IQ" dirty="0" smtClean="0"/>
              <a:t>الكرة الطائرة </a:t>
            </a:r>
            <a:br>
              <a:rPr lang="ar-IQ" dirty="0" smtClean="0"/>
            </a:br>
            <a:endParaRPr lang="en-US" dirty="0"/>
          </a:p>
        </p:txBody>
      </p:sp>
    </p:spTree>
    <p:extLst>
      <p:ext uri="{BB962C8B-B14F-4D97-AF65-F5344CB8AC3E}">
        <p14:creationId xmlns:p14="http://schemas.microsoft.com/office/powerpoint/2010/main" val="24960259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130</TotalTime>
  <Words>632</Words>
  <Application>Microsoft Office PowerPoint</Application>
  <PresentationFormat>On-screen Show (4:3)</PresentationFormat>
  <Paragraphs>42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Waveform</vt:lpstr>
      <vt:lpstr>اهم التعديلات لعبة الكرة الطائرة  اسباب خسارة منتخب العراق في بطولة اسيا 2023</vt:lpstr>
      <vt:lpstr>التعديلات </vt:lpstr>
      <vt:lpstr>التعديلات </vt:lpstr>
      <vt:lpstr>التعديلات </vt:lpstr>
      <vt:lpstr>اسباب خسارة منتخب العراق في بطولة غرب اسيا 2023</vt:lpstr>
      <vt:lpstr>خسارة المنتخب العراقي بالكرة الطائرة </vt:lpstr>
      <vt:lpstr>اما الاسباب الى خروج العراق من البطولة </vt:lpstr>
      <vt:lpstr>الكرة الطائرة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اهم التعديلات لعبة الكرة الطائرة  اسباب خسارة منتخب العراق في بطولة غرب اسيا 2023</dc:title>
  <dc:creator>Maher</dc:creator>
  <cp:lastModifiedBy>Maher</cp:lastModifiedBy>
  <cp:revision>10</cp:revision>
  <dcterms:created xsi:type="dcterms:W3CDTF">2024-04-05T07:21:54Z</dcterms:created>
  <dcterms:modified xsi:type="dcterms:W3CDTF">2024-04-05T09:32:31Z</dcterms:modified>
</cp:coreProperties>
</file>