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3/13/2024</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3/13/2024</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3/13/2024</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3/13/2024</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1371601"/>
            <a:ext cx="7772400" cy="1447800"/>
          </a:xfrm>
        </p:spPr>
        <p:txBody>
          <a:bodyPr/>
          <a:lstStyle/>
          <a:p>
            <a:r>
              <a:rPr lang="ar-IQ" dirty="0" smtClean="0">
                <a:solidFill>
                  <a:schemeClr val="accent1">
                    <a:lumMod val="50000"/>
                  </a:schemeClr>
                </a:solidFill>
              </a:rPr>
              <a:t>التشجير وصفرية الانبعاثات </a:t>
            </a:r>
            <a:r>
              <a:rPr lang="ar-IQ" dirty="0" smtClean="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الكاربونية</a:t>
            </a:r>
            <a:r>
              <a:rPr lang="ar-IQ" dirty="0" smtClean="0">
                <a:solidFill>
                  <a:schemeClr val="accent1">
                    <a:lumMod val="50000"/>
                  </a:schemeClr>
                </a:solidFill>
              </a:rPr>
              <a:t> </a:t>
            </a:r>
            <a:endParaRPr lang="ar-IQ" dirty="0">
              <a:solidFill>
                <a:schemeClr val="accent1">
                  <a:lumMod val="50000"/>
                </a:schemeClr>
              </a:solidFill>
            </a:endParaRPr>
          </a:p>
        </p:txBody>
      </p:sp>
      <p:sp>
        <p:nvSpPr>
          <p:cNvPr id="5" name="Text Placeholder 4"/>
          <p:cNvSpPr>
            <a:spLocks noGrp="1"/>
          </p:cNvSpPr>
          <p:nvPr>
            <p:ph type="body" idx="1"/>
          </p:nvPr>
        </p:nvSpPr>
        <p:spPr>
          <a:xfrm>
            <a:off x="722313" y="5029198"/>
            <a:ext cx="7772400" cy="914401"/>
          </a:xfrm>
        </p:spPr>
        <p:txBody>
          <a:bodyPr>
            <a:normAutofit fontScale="92500" lnSpcReduction="20000"/>
          </a:bodyPr>
          <a:lstStyle/>
          <a:p>
            <a:pPr algn="ctr"/>
            <a:r>
              <a:rPr lang="ar-IQ" sz="6600" dirty="0" smtClean="0"/>
              <a:t>د جاسم محمد مصحب </a:t>
            </a:r>
            <a:endParaRPr lang="ar-IQ" sz="6600" dirty="0"/>
          </a:p>
        </p:txBody>
      </p:sp>
      <p:pic>
        <p:nvPicPr>
          <p:cNvPr id="1026" name="Picture 2" descr="شجرة خلفية، 1160000+ الموارد الرسم للتحميل مجانا"/>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3429001"/>
            <a:ext cx="60960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51206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676401"/>
            <a:ext cx="8077199" cy="2586504"/>
          </a:xfrm>
        </p:spPr>
        <p:txBody>
          <a:bodyPr>
            <a:normAutofit/>
          </a:bodyPr>
          <a:lstStyle/>
          <a:p>
            <a:pPr algn="r"/>
            <a:r>
              <a:rPr lang="ar-IQ" b="1" dirty="0"/>
              <a:t>"شجرة واحدة تمتص طنا من الكربون سنويا".. </a:t>
            </a:r>
            <a:r>
              <a:rPr lang="ar-IQ" b="1" dirty="0">
                <a:solidFill>
                  <a:srgbClr val="7030A0"/>
                </a:solidFill>
              </a:rPr>
              <a:t>هل يكون زرع الأشجار الحل الأمثل لكبح تغير المناخ؟</a:t>
            </a:r>
            <a:endParaRPr lang="ar-IQ" dirty="0">
              <a:solidFill>
                <a:srgbClr val="7030A0"/>
              </a:solidFill>
            </a:endParaRPr>
          </a:p>
        </p:txBody>
      </p:sp>
      <p:sp>
        <p:nvSpPr>
          <p:cNvPr id="3" name="Text Placeholder 2"/>
          <p:cNvSpPr>
            <a:spLocks noGrp="1"/>
          </p:cNvSpPr>
          <p:nvPr>
            <p:ph type="body" idx="1"/>
          </p:nvPr>
        </p:nvSpPr>
        <p:spPr/>
        <p:txBody>
          <a:bodyPr>
            <a:normAutofit/>
          </a:bodyPr>
          <a:lstStyle/>
          <a:p>
            <a:r>
              <a:rPr lang="ar-IQ" sz="3200" dirty="0" smtClean="0">
                <a:solidFill>
                  <a:srgbClr val="00B050"/>
                </a:solidFill>
              </a:rPr>
              <a:t>الحل هو الكاربون المخزون ( الاخشاب ) المستخدمه في الاثاث المعمر </a:t>
            </a:r>
            <a:endParaRPr lang="ar-IQ" sz="3200" dirty="0">
              <a:solidFill>
                <a:srgbClr val="00B050"/>
              </a:solidFill>
            </a:endParaRPr>
          </a:p>
        </p:txBody>
      </p:sp>
      <p:pic>
        <p:nvPicPr>
          <p:cNvPr id="2052" name="Picture 4" descr="صور اشجار ونباتات للتصميم للفوتوشوب ، للمشاريع العلميه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609600"/>
            <a:ext cx="22860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88096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418873" flipV="1">
            <a:off x="793231" y="597455"/>
            <a:ext cx="6977606" cy="2329199"/>
          </a:xfrm>
        </p:spPr>
        <p:txBody>
          <a:bodyPr>
            <a:normAutofit/>
          </a:bodyPr>
          <a:lstStyle/>
          <a:p>
            <a:r>
              <a:rPr lang="ar-IQ" b="1" dirty="0"/>
              <a:t>3 مليارات شجرة بحلول 2030</a:t>
            </a:r>
            <a:br>
              <a:rPr lang="ar-IQ" b="1" dirty="0"/>
            </a:br>
            <a:endParaRPr lang="ar-IQ" dirty="0"/>
          </a:p>
        </p:txBody>
      </p:sp>
      <p:sp>
        <p:nvSpPr>
          <p:cNvPr id="3" name="Text Placeholder 2"/>
          <p:cNvSpPr>
            <a:spLocks noGrp="1"/>
          </p:cNvSpPr>
          <p:nvPr>
            <p:ph type="body" idx="1"/>
          </p:nvPr>
        </p:nvSpPr>
        <p:spPr>
          <a:xfrm>
            <a:off x="1258645" y="2743200"/>
            <a:ext cx="6637467" cy="3667648"/>
          </a:xfrm>
        </p:spPr>
        <p:txBody>
          <a:bodyPr>
            <a:noAutofit/>
          </a:bodyPr>
          <a:lstStyle/>
          <a:p>
            <a:r>
              <a:rPr lang="ar-IQ" sz="4000" dirty="0" smtClean="0">
                <a:solidFill>
                  <a:schemeClr val="accent3">
                    <a:lumMod val="75000"/>
                  </a:schemeClr>
                </a:solidFill>
              </a:rPr>
              <a:t>على سبيل المثال </a:t>
            </a:r>
          </a:p>
          <a:p>
            <a:pPr fontAlgn="auto"/>
            <a:r>
              <a:rPr lang="ar-IQ" sz="3200" dirty="0">
                <a:solidFill>
                  <a:srgbClr val="002060"/>
                </a:solidFill>
              </a:rPr>
              <a:t>زراعة الأشجار كحل لكبح تغير المناخ </a:t>
            </a:r>
            <a:r>
              <a:rPr lang="ar-IQ" sz="3200" dirty="0" smtClean="0">
                <a:solidFill>
                  <a:srgbClr val="002060"/>
                </a:solidFill>
              </a:rPr>
              <a:t>الاتحاد </a:t>
            </a:r>
            <a:r>
              <a:rPr lang="ar-IQ" sz="3200" dirty="0">
                <a:solidFill>
                  <a:srgbClr val="002060"/>
                </a:solidFill>
              </a:rPr>
              <a:t>الأوروبي </a:t>
            </a:r>
            <a:r>
              <a:rPr lang="ar-IQ" sz="3200" dirty="0" smtClean="0">
                <a:solidFill>
                  <a:srgbClr val="002060"/>
                </a:solidFill>
              </a:rPr>
              <a:t>يخطط </a:t>
            </a:r>
            <a:r>
              <a:rPr lang="ar-IQ" sz="3200" dirty="0">
                <a:solidFill>
                  <a:srgbClr val="002060"/>
                </a:solidFill>
              </a:rPr>
              <a:t>لزراعة 3 مليارات شجرة إضافية بحلول عام 2030. وهو مشروع من شأنه تعزيز التنوع البيولوجي.</a:t>
            </a:r>
          </a:p>
          <a:p>
            <a:r>
              <a:rPr lang="ar-IQ" sz="4000" dirty="0"/>
              <a:t/>
            </a:r>
            <a:br>
              <a:rPr lang="ar-IQ" sz="4000" dirty="0"/>
            </a:br>
            <a:endParaRPr lang="ar-IQ" sz="4000" dirty="0"/>
          </a:p>
        </p:txBody>
      </p:sp>
    </p:spTree>
    <p:extLst>
      <p:ext uri="{BB962C8B-B14F-4D97-AF65-F5344CB8AC3E}">
        <p14:creationId xmlns:p14="http://schemas.microsoft.com/office/powerpoint/2010/main" val="3247314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762000"/>
            <a:ext cx="6637468" cy="1828800"/>
          </a:xfrm>
        </p:spPr>
        <p:txBody>
          <a:bodyPr>
            <a:normAutofit fontScale="90000"/>
          </a:bodyPr>
          <a:lstStyle/>
          <a:p>
            <a:pPr algn="r"/>
            <a:r>
              <a:rPr lang="ar-IQ" dirty="0" smtClean="0"/>
              <a:t>كاربون اقل يعني اننا نحتاج الى مزيد من التشجير لكن بحدود</a:t>
            </a:r>
            <a:br>
              <a:rPr lang="ar-IQ" dirty="0" smtClean="0"/>
            </a:br>
            <a:r>
              <a:rPr lang="ar-IQ" dirty="0" smtClean="0"/>
              <a:t>مثلا : </a:t>
            </a:r>
            <a:endParaRPr lang="ar-IQ" dirty="0"/>
          </a:p>
        </p:txBody>
      </p:sp>
      <p:sp>
        <p:nvSpPr>
          <p:cNvPr id="3" name="Text Placeholder 2"/>
          <p:cNvSpPr>
            <a:spLocks noGrp="1"/>
          </p:cNvSpPr>
          <p:nvPr>
            <p:ph type="body" idx="1"/>
          </p:nvPr>
        </p:nvSpPr>
        <p:spPr>
          <a:xfrm>
            <a:off x="1258645" y="2286000"/>
            <a:ext cx="6637467" cy="3501613"/>
          </a:xfrm>
        </p:spPr>
        <p:txBody>
          <a:bodyPr>
            <a:noAutofit/>
          </a:bodyPr>
          <a:lstStyle/>
          <a:p>
            <a:r>
              <a:rPr lang="ar-IQ" sz="3200" dirty="0">
                <a:solidFill>
                  <a:srgbClr val="FF0000"/>
                </a:solidFill>
              </a:rPr>
              <a:t>عاصمة أيسلندا تمثّل العاصمة الأقل انبعاثًا للكربون، إذ تطلق ريكيافيك فقط 346 ألفًا و630 طنًا من ثاني أكسيد الكربون سنويًا، ونتيجة لهذه البصمة الكربونية المنخفضة، يتعيّن على ريكيافيك فقط زراعة 69 ألفًا و326 شجرة سنويًا لتعويض آثارها.</a:t>
            </a:r>
          </a:p>
        </p:txBody>
      </p:sp>
    </p:spTree>
    <p:extLst>
      <p:ext uri="{BB962C8B-B14F-4D97-AF65-F5344CB8AC3E}">
        <p14:creationId xmlns:p14="http://schemas.microsoft.com/office/powerpoint/2010/main" val="2447096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8645" y="990601"/>
            <a:ext cx="6637468" cy="1066799"/>
          </a:xfrm>
        </p:spPr>
        <p:txBody>
          <a:bodyPr>
            <a:normAutofit fontScale="90000"/>
          </a:bodyPr>
          <a:lstStyle/>
          <a:p>
            <a:pPr algn="r"/>
            <a:r>
              <a:rPr lang="ar-IQ" dirty="0" smtClean="0"/>
              <a:t>الاشجار مرشحات لانها كما تعلمون تستهلك </a:t>
            </a:r>
            <a:r>
              <a:rPr lang="en-US" dirty="0" smtClean="0">
                <a:solidFill>
                  <a:schemeClr val="tx2"/>
                </a:solidFill>
              </a:rPr>
              <a:t>co2</a:t>
            </a:r>
            <a:r>
              <a:rPr lang="en-US" dirty="0" smtClean="0"/>
              <a:t> </a:t>
            </a:r>
            <a:r>
              <a:rPr lang="ar-IQ" dirty="0" smtClean="0"/>
              <a:t>وتبعث </a:t>
            </a:r>
            <a:r>
              <a:rPr lang="en-US" dirty="0" smtClean="0">
                <a:solidFill>
                  <a:srgbClr val="7030A0"/>
                </a:solidFill>
              </a:rPr>
              <a:t>o2</a:t>
            </a:r>
            <a:endParaRPr lang="ar-IQ" dirty="0">
              <a:solidFill>
                <a:srgbClr val="7030A0"/>
              </a:solidFill>
            </a:endParaRPr>
          </a:p>
        </p:txBody>
      </p:sp>
    </p:spTree>
    <p:extLst>
      <p:ext uri="{BB962C8B-B14F-4D97-AF65-F5344CB8AC3E}">
        <p14:creationId xmlns:p14="http://schemas.microsoft.com/office/powerpoint/2010/main" val="988674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8645" y="914400"/>
            <a:ext cx="6637468" cy="685800"/>
          </a:xfrm>
        </p:spPr>
        <p:txBody>
          <a:bodyPr>
            <a:normAutofit fontScale="90000"/>
          </a:bodyPr>
          <a:lstStyle/>
          <a:p>
            <a:pPr algn="r"/>
            <a:r>
              <a:rPr lang="ar-IQ" dirty="0" smtClean="0"/>
              <a:t>الموازن الاخضر </a:t>
            </a:r>
            <a:endParaRPr lang="ar-IQ" dirty="0"/>
          </a:p>
        </p:txBody>
      </p:sp>
      <p:sp>
        <p:nvSpPr>
          <p:cNvPr id="3" name="Text Placeholder 2"/>
          <p:cNvSpPr>
            <a:spLocks noGrp="1"/>
          </p:cNvSpPr>
          <p:nvPr>
            <p:ph type="body" idx="1"/>
          </p:nvPr>
        </p:nvSpPr>
        <p:spPr>
          <a:xfrm>
            <a:off x="1258645" y="2209800"/>
            <a:ext cx="6637467" cy="4191000"/>
          </a:xfrm>
        </p:spPr>
        <p:txBody>
          <a:bodyPr>
            <a:noAutofit/>
          </a:bodyPr>
          <a:lstStyle/>
          <a:p>
            <a:r>
              <a:rPr lang="ar-IQ" sz="4000" dirty="0" smtClean="0">
                <a:solidFill>
                  <a:srgbClr val="FF0000"/>
                </a:solidFill>
              </a:rPr>
              <a:t>كل شخص على الكوكب يجب ان يوازن انبعاثات الكاربون التي يطلقها وهي باطنان عدة ب :</a:t>
            </a:r>
          </a:p>
          <a:p>
            <a:r>
              <a:rPr lang="ar-IQ" sz="4000" dirty="0" smtClean="0">
                <a:solidFill>
                  <a:srgbClr val="FF0000"/>
                </a:solidFill>
              </a:rPr>
              <a:t>ان يزرع من 5 الى سبع اشجار كبيره ومتوسطة دائمة الخضرة </a:t>
            </a:r>
          </a:p>
          <a:p>
            <a:r>
              <a:rPr lang="ar-IQ" sz="4000" dirty="0" smtClean="0">
                <a:solidFill>
                  <a:srgbClr val="FF0000"/>
                </a:solidFill>
              </a:rPr>
              <a:t>كم زرعت  انت ؟؟؟؟؟؟؟</a:t>
            </a:r>
            <a:endParaRPr lang="ar-IQ" sz="4000" dirty="0">
              <a:solidFill>
                <a:srgbClr val="FF0000"/>
              </a:solidFill>
            </a:endParaRPr>
          </a:p>
        </p:txBody>
      </p:sp>
    </p:spTree>
    <p:extLst>
      <p:ext uri="{BB962C8B-B14F-4D97-AF65-F5344CB8AC3E}">
        <p14:creationId xmlns:p14="http://schemas.microsoft.com/office/powerpoint/2010/main" val="1830318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1866" y="762000"/>
            <a:ext cx="6637468" cy="1362075"/>
          </a:xfrm>
        </p:spPr>
        <p:txBody>
          <a:bodyPr/>
          <a:lstStyle/>
          <a:p>
            <a:r>
              <a:rPr lang="ar-IQ" dirty="0" smtClean="0">
                <a:solidFill>
                  <a:srgbClr val="FF0000"/>
                </a:solidFill>
              </a:rPr>
              <a:t>انها الغابات ايها السادة المنتجة للموازن الكاربوني للانبعاثات </a:t>
            </a:r>
            <a:endParaRPr lang="ar-IQ" dirty="0">
              <a:solidFill>
                <a:srgbClr val="FF0000"/>
              </a:solidFill>
            </a:endParaRPr>
          </a:p>
        </p:txBody>
      </p:sp>
    </p:spTree>
    <p:extLst>
      <p:ext uri="{BB962C8B-B14F-4D97-AF65-F5344CB8AC3E}">
        <p14:creationId xmlns:p14="http://schemas.microsoft.com/office/powerpoint/2010/main" val="2239603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8645" y="838201"/>
            <a:ext cx="6637468" cy="990599"/>
          </a:xfrm>
        </p:spPr>
        <p:txBody>
          <a:bodyPr>
            <a:normAutofit fontScale="90000"/>
          </a:bodyPr>
          <a:lstStyle/>
          <a:p>
            <a:pPr algn="r"/>
            <a:r>
              <a:rPr lang="ar-IQ" dirty="0" smtClean="0"/>
              <a:t>الاشجار اكبر حليف لنا نحن البشر ضد التغير المناخي ( الكربنه )</a:t>
            </a:r>
            <a:endParaRPr lang="ar-IQ" dirty="0"/>
          </a:p>
        </p:txBody>
      </p:sp>
      <p:sp>
        <p:nvSpPr>
          <p:cNvPr id="3" name="Text Placeholder 2"/>
          <p:cNvSpPr>
            <a:spLocks noGrp="1"/>
          </p:cNvSpPr>
          <p:nvPr>
            <p:ph type="body" idx="1"/>
          </p:nvPr>
        </p:nvSpPr>
        <p:spPr>
          <a:xfrm>
            <a:off x="1258645" y="1981200"/>
            <a:ext cx="6637467" cy="4419600"/>
          </a:xfrm>
        </p:spPr>
        <p:txBody>
          <a:bodyPr>
            <a:noAutofit/>
          </a:bodyPr>
          <a:lstStyle/>
          <a:p>
            <a:r>
              <a:rPr lang="ar-IQ" sz="4000" dirty="0" smtClean="0">
                <a:solidFill>
                  <a:schemeClr val="tx1"/>
                </a:solidFill>
              </a:rPr>
              <a:t>550 بليون طن من الكاربون في الكون </a:t>
            </a:r>
          </a:p>
          <a:p>
            <a:r>
              <a:rPr lang="ar-IQ" sz="4000" dirty="0" smtClean="0">
                <a:solidFill>
                  <a:srgbClr val="00B050"/>
                </a:solidFill>
              </a:rPr>
              <a:t>3 ترليون شجرة </a:t>
            </a:r>
          </a:p>
          <a:p>
            <a:r>
              <a:rPr lang="ar-IQ" sz="2800" dirty="0" smtClean="0">
                <a:solidFill>
                  <a:srgbClr val="FF0000"/>
                </a:solidFill>
              </a:rPr>
              <a:t>لازال نصف ما نطلقه من انبعاث كاربوني يمتصه النظام ونعاني من النصف ومستقبلنا في موازنة القطع من الاشجار باخرى اكثر عددا واسرع نموا .....................</a:t>
            </a:r>
            <a:endParaRPr lang="ar-IQ" sz="2800" dirty="0">
              <a:solidFill>
                <a:srgbClr val="FF0000"/>
              </a:solidFill>
            </a:endParaRPr>
          </a:p>
        </p:txBody>
      </p:sp>
    </p:spTree>
    <p:extLst>
      <p:ext uri="{BB962C8B-B14F-4D97-AF65-F5344CB8AC3E}">
        <p14:creationId xmlns:p14="http://schemas.microsoft.com/office/powerpoint/2010/main" val="3603508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0102989">
            <a:off x="1258645" y="1371601"/>
            <a:ext cx="6637468" cy="2891304"/>
          </a:xfrm>
        </p:spPr>
        <p:txBody>
          <a:bodyPr>
            <a:normAutofit/>
          </a:bodyPr>
          <a:lstStyle/>
          <a:p>
            <a:pPr algn="ctr"/>
            <a:r>
              <a:rPr lang="en-US" sz="6000" b="1" dirty="0" smtClean="0"/>
              <a:t>Thank you </a:t>
            </a:r>
            <a:endParaRPr lang="ar-IQ" sz="6000" b="1" dirty="0"/>
          </a:p>
        </p:txBody>
      </p:sp>
      <p:sp>
        <p:nvSpPr>
          <p:cNvPr id="3" name="Text Placeholder 2"/>
          <p:cNvSpPr>
            <a:spLocks noGrp="1"/>
          </p:cNvSpPr>
          <p:nvPr>
            <p:ph type="body" idx="1"/>
          </p:nvPr>
        </p:nvSpPr>
        <p:spPr/>
        <p:txBody>
          <a:bodyPr/>
          <a:lstStyle/>
          <a:p>
            <a:r>
              <a:rPr lang="ar-IQ" sz="6600" dirty="0" smtClean="0">
                <a:solidFill>
                  <a:srgbClr val="00B050"/>
                </a:solidFill>
              </a:rPr>
              <a:t>ازرع</a:t>
            </a:r>
            <a:r>
              <a:rPr lang="ar-IQ" dirty="0" smtClean="0">
                <a:solidFill>
                  <a:srgbClr val="00B050"/>
                </a:solidFill>
              </a:rPr>
              <a:t>  </a:t>
            </a:r>
            <a:endParaRPr lang="ar-IQ" dirty="0">
              <a:solidFill>
                <a:srgbClr val="00B050"/>
              </a:solidFill>
            </a:endParaRPr>
          </a:p>
        </p:txBody>
      </p:sp>
    </p:spTree>
    <p:extLst>
      <p:ext uri="{BB962C8B-B14F-4D97-AF65-F5344CB8AC3E}">
        <p14:creationId xmlns:p14="http://schemas.microsoft.com/office/powerpoint/2010/main" val="30762819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30</TotalTime>
  <Words>223</Words>
  <Application>Microsoft Office PowerPoint</Application>
  <PresentationFormat>On-screen Show (4:3)</PresentationFormat>
  <Paragraphs>22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Austin</vt:lpstr>
      <vt:lpstr>التشجير وصفرية الانبعاثات الكاربونية </vt:lpstr>
      <vt:lpstr>"شجرة واحدة تمتص طنا من الكربون سنويا".. هل يكون زرع الأشجار الحل الأمثل لكبح تغير المناخ؟</vt:lpstr>
      <vt:lpstr>3 مليارات شجرة بحلول 2030 </vt:lpstr>
      <vt:lpstr>كاربون اقل يعني اننا نحتاج الى مزيد من التشجير لكن بحدود مثلا : </vt:lpstr>
      <vt:lpstr>الاشجار مرشحات لانها كما تعلمون تستهلك co2 وتبعث o2</vt:lpstr>
      <vt:lpstr>الموازن الاخضر </vt:lpstr>
      <vt:lpstr>انها الغابات ايها السادة المنتجة للموازن الكاربوني للانبعاثات </vt:lpstr>
      <vt:lpstr>الاشجار اكبر حليف لنا نحن البشر ضد التغير المناخي ( الكربنه )</vt:lpstr>
      <vt:lpstr>Thank you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التشجير وصفرية الانبعاثات الكاربونية</dc:title>
  <dc:creator>dell</dc:creator>
  <cp:lastModifiedBy>dalia</cp:lastModifiedBy>
  <cp:revision>7</cp:revision>
  <dcterms:created xsi:type="dcterms:W3CDTF">2006-08-16T00:00:00Z</dcterms:created>
  <dcterms:modified xsi:type="dcterms:W3CDTF">2024-03-13T07:31:43Z</dcterms:modified>
</cp:coreProperties>
</file>