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8" d="100"/>
          <a:sy n="78" d="100"/>
        </p:scale>
        <p:origin x="53"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963179-BD71-4BBF-A458-4D09AA82ABC2}"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8D71D-605B-41E3-A721-361DC1D509FC}" type="slidenum">
              <a:rPr lang="en-US" smtClean="0"/>
              <a:t>‹#›</a:t>
            </a:fld>
            <a:endParaRPr lang="en-US"/>
          </a:p>
        </p:txBody>
      </p:sp>
    </p:spTree>
    <p:extLst>
      <p:ext uri="{BB962C8B-B14F-4D97-AF65-F5344CB8AC3E}">
        <p14:creationId xmlns:p14="http://schemas.microsoft.com/office/powerpoint/2010/main" val="128956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63179-BD71-4BBF-A458-4D09AA82ABC2}"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8D71D-605B-41E3-A721-361DC1D509FC}" type="slidenum">
              <a:rPr lang="en-US" smtClean="0"/>
              <a:t>‹#›</a:t>
            </a:fld>
            <a:endParaRPr lang="en-US"/>
          </a:p>
        </p:txBody>
      </p:sp>
    </p:spTree>
    <p:extLst>
      <p:ext uri="{BB962C8B-B14F-4D97-AF65-F5344CB8AC3E}">
        <p14:creationId xmlns:p14="http://schemas.microsoft.com/office/powerpoint/2010/main" val="87090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63179-BD71-4BBF-A458-4D09AA82ABC2}"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8D71D-605B-41E3-A721-361DC1D509FC}" type="slidenum">
              <a:rPr lang="en-US" smtClean="0"/>
              <a:t>‹#›</a:t>
            </a:fld>
            <a:endParaRPr lang="en-US"/>
          </a:p>
        </p:txBody>
      </p:sp>
    </p:spTree>
    <p:extLst>
      <p:ext uri="{BB962C8B-B14F-4D97-AF65-F5344CB8AC3E}">
        <p14:creationId xmlns:p14="http://schemas.microsoft.com/office/powerpoint/2010/main" val="266815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63179-BD71-4BBF-A458-4D09AA82ABC2}"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8D71D-605B-41E3-A721-361DC1D509FC}" type="slidenum">
              <a:rPr lang="en-US" smtClean="0"/>
              <a:t>‹#›</a:t>
            </a:fld>
            <a:endParaRPr lang="en-US"/>
          </a:p>
        </p:txBody>
      </p:sp>
    </p:spTree>
    <p:extLst>
      <p:ext uri="{BB962C8B-B14F-4D97-AF65-F5344CB8AC3E}">
        <p14:creationId xmlns:p14="http://schemas.microsoft.com/office/powerpoint/2010/main" val="384992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963179-BD71-4BBF-A458-4D09AA82ABC2}"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8D71D-605B-41E3-A721-361DC1D509FC}" type="slidenum">
              <a:rPr lang="en-US" smtClean="0"/>
              <a:t>‹#›</a:t>
            </a:fld>
            <a:endParaRPr lang="en-US"/>
          </a:p>
        </p:txBody>
      </p:sp>
    </p:spTree>
    <p:extLst>
      <p:ext uri="{BB962C8B-B14F-4D97-AF65-F5344CB8AC3E}">
        <p14:creationId xmlns:p14="http://schemas.microsoft.com/office/powerpoint/2010/main" val="161184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963179-BD71-4BBF-A458-4D09AA82ABC2}"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8D71D-605B-41E3-A721-361DC1D509FC}" type="slidenum">
              <a:rPr lang="en-US" smtClean="0"/>
              <a:t>‹#›</a:t>
            </a:fld>
            <a:endParaRPr lang="en-US"/>
          </a:p>
        </p:txBody>
      </p:sp>
    </p:spTree>
    <p:extLst>
      <p:ext uri="{BB962C8B-B14F-4D97-AF65-F5344CB8AC3E}">
        <p14:creationId xmlns:p14="http://schemas.microsoft.com/office/powerpoint/2010/main" val="133795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63179-BD71-4BBF-A458-4D09AA82ABC2}"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8D71D-605B-41E3-A721-361DC1D509FC}" type="slidenum">
              <a:rPr lang="en-US" smtClean="0"/>
              <a:t>‹#›</a:t>
            </a:fld>
            <a:endParaRPr lang="en-US"/>
          </a:p>
        </p:txBody>
      </p:sp>
    </p:spTree>
    <p:extLst>
      <p:ext uri="{BB962C8B-B14F-4D97-AF65-F5344CB8AC3E}">
        <p14:creationId xmlns:p14="http://schemas.microsoft.com/office/powerpoint/2010/main" val="184175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63179-BD71-4BBF-A458-4D09AA82ABC2}"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C8D71D-605B-41E3-A721-361DC1D509FC}" type="slidenum">
              <a:rPr lang="en-US" smtClean="0"/>
              <a:t>‹#›</a:t>
            </a:fld>
            <a:endParaRPr lang="en-US"/>
          </a:p>
        </p:txBody>
      </p:sp>
    </p:spTree>
    <p:extLst>
      <p:ext uri="{BB962C8B-B14F-4D97-AF65-F5344CB8AC3E}">
        <p14:creationId xmlns:p14="http://schemas.microsoft.com/office/powerpoint/2010/main" val="381408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63179-BD71-4BBF-A458-4D09AA82ABC2}"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C8D71D-605B-41E3-A721-361DC1D509FC}" type="slidenum">
              <a:rPr lang="en-US" smtClean="0"/>
              <a:t>‹#›</a:t>
            </a:fld>
            <a:endParaRPr lang="en-US"/>
          </a:p>
        </p:txBody>
      </p:sp>
    </p:spTree>
    <p:extLst>
      <p:ext uri="{BB962C8B-B14F-4D97-AF65-F5344CB8AC3E}">
        <p14:creationId xmlns:p14="http://schemas.microsoft.com/office/powerpoint/2010/main" val="130746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963179-BD71-4BBF-A458-4D09AA82ABC2}"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8D71D-605B-41E3-A721-361DC1D509FC}" type="slidenum">
              <a:rPr lang="en-US" smtClean="0"/>
              <a:t>‹#›</a:t>
            </a:fld>
            <a:endParaRPr lang="en-US"/>
          </a:p>
        </p:txBody>
      </p:sp>
    </p:spTree>
    <p:extLst>
      <p:ext uri="{BB962C8B-B14F-4D97-AF65-F5344CB8AC3E}">
        <p14:creationId xmlns:p14="http://schemas.microsoft.com/office/powerpoint/2010/main" val="324378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963179-BD71-4BBF-A458-4D09AA82ABC2}"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8D71D-605B-41E3-A721-361DC1D509FC}" type="slidenum">
              <a:rPr lang="en-US" smtClean="0"/>
              <a:t>‹#›</a:t>
            </a:fld>
            <a:endParaRPr lang="en-US"/>
          </a:p>
        </p:txBody>
      </p:sp>
    </p:spTree>
    <p:extLst>
      <p:ext uri="{BB962C8B-B14F-4D97-AF65-F5344CB8AC3E}">
        <p14:creationId xmlns:p14="http://schemas.microsoft.com/office/powerpoint/2010/main" val="116002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63179-BD71-4BBF-A458-4D09AA82ABC2}" type="datetimeFigureOut">
              <a:rPr lang="en-US" smtClean="0"/>
              <a:t>3/15/2024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8D71D-605B-41E3-A721-361DC1D509FC}" type="slidenum">
              <a:rPr lang="en-US" smtClean="0"/>
              <a:t>‹#›</a:t>
            </a:fld>
            <a:endParaRPr lang="en-US"/>
          </a:p>
        </p:txBody>
      </p:sp>
    </p:spTree>
    <p:extLst>
      <p:ext uri="{BB962C8B-B14F-4D97-AF65-F5344CB8AC3E}">
        <p14:creationId xmlns:p14="http://schemas.microsoft.com/office/powerpoint/2010/main" val="152617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9954" r="9954"/>
          <a:stretch>
            <a:fillRect/>
          </a:stretch>
        </p:blipFill>
        <p:spPr>
          <a:xfrm>
            <a:off x="404885" y="1064525"/>
            <a:ext cx="11277599" cy="5736609"/>
          </a:xfrm>
        </p:spPr>
      </p:pic>
      <p:sp>
        <p:nvSpPr>
          <p:cNvPr id="6" name="Title 5"/>
          <p:cNvSpPr>
            <a:spLocks noGrp="1"/>
          </p:cNvSpPr>
          <p:nvPr>
            <p:ph type="title"/>
          </p:nvPr>
        </p:nvSpPr>
        <p:spPr>
          <a:xfrm>
            <a:off x="859809" y="-100083"/>
            <a:ext cx="10590663" cy="1123666"/>
          </a:xfrm>
        </p:spPr>
        <p:txBody>
          <a:bodyPr/>
          <a:lstStyle/>
          <a:p>
            <a:pPr algn="ctr"/>
            <a:r>
              <a:rPr lang="ar-IQ" sz="3600" dirty="0" smtClean="0"/>
              <a:t>تدريبات</a:t>
            </a:r>
            <a:r>
              <a:rPr lang="ar-IQ" dirty="0" smtClean="0"/>
              <a:t> حراس المرمى على التمركز الصحيح</a:t>
            </a:r>
            <a:endParaRPr lang="en-US" dirty="0"/>
          </a:p>
        </p:txBody>
      </p:sp>
      <p:sp>
        <p:nvSpPr>
          <p:cNvPr id="9" name="Text Placeholder 8"/>
          <p:cNvSpPr>
            <a:spLocks noGrp="1"/>
          </p:cNvSpPr>
          <p:nvPr>
            <p:ph type="body" sz="half" idx="2"/>
          </p:nvPr>
        </p:nvSpPr>
        <p:spPr>
          <a:xfrm>
            <a:off x="327545" y="3593911"/>
            <a:ext cx="4794914" cy="1078172"/>
          </a:xfrm>
        </p:spPr>
        <p:txBody>
          <a:bodyPr>
            <a:noAutofit/>
          </a:bodyPr>
          <a:lstStyle/>
          <a:p>
            <a:r>
              <a:rPr lang="ar-IQ" sz="2400" b="1" dirty="0" smtClean="0">
                <a:solidFill>
                  <a:srgbClr val="FF0000"/>
                </a:solidFill>
              </a:rPr>
              <a:t>محاضرة تلقيها ا.م.د انتظار جمعة مبارك</a:t>
            </a:r>
            <a:endParaRPr lang="en-US" sz="2400" b="1" dirty="0">
              <a:solidFill>
                <a:srgbClr val="FF0000"/>
              </a:solidFill>
            </a:endParaRPr>
          </a:p>
        </p:txBody>
      </p:sp>
    </p:spTree>
    <p:extLst>
      <p:ext uri="{BB962C8B-B14F-4D97-AF65-F5344CB8AC3E}">
        <p14:creationId xmlns:p14="http://schemas.microsoft.com/office/powerpoint/2010/main" val="3480384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3932237" cy="452651"/>
          </a:xfrm>
        </p:spPr>
        <p:txBody>
          <a:bodyPr>
            <a:normAutofit fontScale="90000"/>
          </a:bodyPr>
          <a:lstStyle/>
          <a:p>
            <a:endParaRPr lang="en-US" dirty="0">
              <a:solidFill>
                <a:schemeClr val="bg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04264" y="295701"/>
            <a:ext cx="6732894" cy="6141493"/>
          </a:xfrm>
        </p:spPr>
      </p:pic>
      <p:sp>
        <p:nvSpPr>
          <p:cNvPr id="4" name="Text Placeholder 3"/>
          <p:cNvSpPr>
            <a:spLocks noGrp="1"/>
          </p:cNvSpPr>
          <p:nvPr>
            <p:ph type="body" sz="half" idx="2"/>
          </p:nvPr>
        </p:nvSpPr>
        <p:spPr>
          <a:xfrm>
            <a:off x="771549" y="348017"/>
            <a:ext cx="3932237" cy="5734335"/>
          </a:xfrm>
        </p:spPr>
        <p:txBody>
          <a:bodyPr>
            <a:normAutofit/>
          </a:bodyPr>
          <a:lstStyle/>
          <a:p>
            <a:r>
              <a:rPr lang="ar-IQ" sz="2000" dirty="0" smtClean="0"/>
              <a:t>يعد حارس المرمى من المراكز الحساسه والمهمة والحيوية وتأتي هذه الأهمية نسبة الى الفريق من خلال ما تتميز به اللعبه لسرعة الأداء وسرعة الهجمات التي يواجهها حارس المرمى معظمها للتصدي ودفاعا عن المرمى لذا نجد ام التدريب الصحيح والتمركز الصحيح لحارس المرمى يجب ان يكون هناك تخطيط مسبق في أختيار حارس المرمى ولا بد هناك مواصفات لحارس المرمى وواجبات يجب ان يؤديها و ان حارس المرمى يعتبر اهم لاعب بالفريق.</a:t>
            </a:r>
          </a:p>
          <a:p>
            <a:pPr marL="342900" indent="-342900">
              <a:buFont typeface="Arial" panose="020B0604020202020204" pitchFamily="34" charset="0"/>
              <a:buChar char="•"/>
            </a:pPr>
            <a:r>
              <a:rPr lang="ar-IQ" sz="2000" dirty="0" smtClean="0"/>
              <a:t>اهم المواصفات التي يمتلكها حارس المرمى : </a:t>
            </a:r>
          </a:p>
          <a:p>
            <a:pPr marL="342900" indent="-342900">
              <a:buFont typeface="Arial" panose="020B0604020202020204" pitchFamily="34" charset="0"/>
              <a:buChar char="•"/>
            </a:pPr>
            <a:r>
              <a:rPr lang="ar-IQ" sz="2000" dirty="0" smtClean="0"/>
              <a:t>1-ان يتمتع بالشجاعه الكافية والتي هي اساس نجاح حارس المرمى </a:t>
            </a:r>
          </a:p>
          <a:p>
            <a:pPr marL="342900" indent="-342900">
              <a:buFont typeface="Arial" panose="020B0604020202020204" pitchFamily="34" charset="0"/>
              <a:buChar char="•"/>
            </a:pPr>
            <a:r>
              <a:rPr lang="ar-IQ" sz="2000" dirty="0" smtClean="0"/>
              <a:t>2-ان يتميز باللياقة البدنية العالية وخاصة صفات القوه والسرعه والتحمل وكذلك الرشاقة والمرونة </a:t>
            </a:r>
            <a:endParaRPr lang="en-US" sz="2000" dirty="0"/>
          </a:p>
        </p:txBody>
      </p:sp>
    </p:spTree>
    <p:extLst>
      <p:ext uri="{BB962C8B-B14F-4D97-AF65-F5344CB8AC3E}">
        <p14:creationId xmlns:p14="http://schemas.microsoft.com/office/powerpoint/2010/main" val="147773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9621" y="261582"/>
            <a:ext cx="3932237" cy="461749"/>
          </a:xfrm>
        </p:spPr>
        <p:txBody>
          <a:bodyPr>
            <a:normAutofit fontScale="90000"/>
          </a:bodyPr>
          <a:lstStyle/>
          <a:p>
            <a:endParaRPr lang="en-US" dirty="0">
              <a:solidFill>
                <a:schemeClr val="bg1"/>
              </a:solidFill>
            </a:endParaRPr>
          </a:p>
        </p:txBody>
      </p:sp>
      <p:pic>
        <p:nvPicPr>
          <p:cNvPr id="5"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7827" y="313899"/>
            <a:ext cx="6828429" cy="6350758"/>
          </a:xfrm>
        </p:spPr>
      </p:pic>
      <p:sp>
        <p:nvSpPr>
          <p:cNvPr id="7" name="Text Placeholder 6"/>
          <p:cNvSpPr>
            <a:spLocks noGrp="1"/>
          </p:cNvSpPr>
          <p:nvPr>
            <p:ph type="body" sz="half" idx="2"/>
          </p:nvPr>
        </p:nvSpPr>
        <p:spPr>
          <a:xfrm>
            <a:off x="459475" y="261581"/>
            <a:ext cx="4312551" cy="5929953"/>
          </a:xfrm>
        </p:spPr>
        <p:txBody>
          <a:bodyPr>
            <a:noAutofit/>
          </a:bodyPr>
          <a:lstStyle/>
          <a:p>
            <a:r>
              <a:rPr lang="ar-IQ" sz="2000" dirty="0" smtClean="0"/>
              <a:t>3-ان تكون لديه الرغبة الذاتيه لاحتلال هذا المركز </a:t>
            </a:r>
          </a:p>
          <a:p>
            <a:r>
              <a:rPr lang="ar-IQ" sz="2000" dirty="0" smtClean="0"/>
              <a:t>4-ان يكون طويل القامة قوي البنيان طويل الذراعين والرجلين مما يؤهله الى تغطية مساحه كبيرة من المرمى حتى دون التحرك</a:t>
            </a:r>
          </a:p>
          <a:p>
            <a:r>
              <a:rPr lang="ar-IQ" sz="2000" dirty="0" smtClean="0"/>
              <a:t>5-ان يتمتع ب صفة القيادة للفريق وهنا عليه كيفية اختيار السرعه للبدء بالمناولة للهجوم السريع او المنظم وكذلك في حالة الدفاع عليه توجيه الزملاء كافة لانه اخر لاعب في لساحه لسد الثغرات وتصحيح اوضاعهم الدفاعية </a:t>
            </a:r>
          </a:p>
          <a:p>
            <a:r>
              <a:rPr lang="ar-IQ" sz="2000" dirty="0" smtClean="0"/>
              <a:t>6-ان يتمتع بقدر كبير من الذكاء وحسن التصرف والمهارة لكي يتعلم على حركات المهاجمين </a:t>
            </a:r>
          </a:p>
          <a:p>
            <a:r>
              <a:rPr lang="ar-IQ" sz="2000" dirty="0" smtClean="0"/>
              <a:t>7-ان مرحل التدريب جدا مهمة فيجب ان يتدرب حارس المرمى على مهارات لاعب كرة اليد لكي يجمع المعلومات ويمتلك الخبرة عن كيفية اللعب داخل الساحة ويجب ان يكون ملما بالقانون للعبة ما يسمح له وما لا يسمح له </a:t>
            </a:r>
          </a:p>
          <a:p>
            <a:r>
              <a:rPr lang="ar-IQ" sz="2000" dirty="0" smtClean="0"/>
              <a:t>8-يجب ان يكون هناك ثلاث حراس مرمى في الفريق خوفا من حصول اصابة له  </a:t>
            </a:r>
            <a:endParaRPr lang="en-US" sz="2000" dirty="0"/>
          </a:p>
        </p:txBody>
      </p:sp>
    </p:spTree>
    <p:extLst>
      <p:ext uri="{BB962C8B-B14F-4D97-AF65-F5344CB8AC3E}">
        <p14:creationId xmlns:p14="http://schemas.microsoft.com/office/powerpoint/2010/main" val="278357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63" y="122830"/>
            <a:ext cx="4089637" cy="973539"/>
          </a:xfrm>
        </p:spPr>
        <p:txBody>
          <a:bodyPr>
            <a:normAutofit fontScale="90000"/>
          </a:bodyPr>
          <a:lstStyle/>
          <a:p>
            <a:r>
              <a:rPr lang="ar-IQ" dirty="0" smtClean="0"/>
              <a:t>ا</a:t>
            </a:r>
            <a:r>
              <a:rPr lang="ar-IQ" sz="2700" dirty="0" smtClean="0"/>
              <a:t>لاداء الفني لحارس المرمى من خلال معرفة مختلف الاوضاع وأشكال الصد</a:t>
            </a:r>
            <a:endParaRPr lang="en-US" sz="27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2025" y="177421"/>
            <a:ext cx="7288047" cy="6373504"/>
          </a:xfrm>
        </p:spPr>
      </p:pic>
      <p:sp>
        <p:nvSpPr>
          <p:cNvPr id="4" name="Text Placeholder 3"/>
          <p:cNvSpPr>
            <a:spLocks noGrp="1"/>
          </p:cNvSpPr>
          <p:nvPr>
            <p:ph type="body" sz="half" idx="2"/>
          </p:nvPr>
        </p:nvSpPr>
        <p:spPr>
          <a:xfrm>
            <a:off x="363940" y="1319284"/>
            <a:ext cx="4408085" cy="5154303"/>
          </a:xfrm>
        </p:spPr>
        <p:txBody>
          <a:bodyPr>
            <a:normAutofit/>
          </a:bodyPr>
          <a:lstStyle/>
          <a:p>
            <a:r>
              <a:rPr lang="ar-IQ" sz="2000" dirty="0" smtClean="0"/>
              <a:t>1-وقفة الاستعداد الدفاعية :</a:t>
            </a:r>
          </a:p>
          <a:p>
            <a:r>
              <a:rPr lang="ar-IQ" sz="2000" dirty="0" smtClean="0"/>
              <a:t>هي الوضع الذي يبدأ منه حارس المرمى التحرك لأداء مهارة من مهاراته الدفاعية أو الهجومية أو الخططية أي المهارات الأساسية واتخاذ الحارس لوقفة الاستعداد تمكنه من الاستجابة السريعة و الدقيقة للكرات المصوبة على مرماه من مختلف الأماكن والاتجاهات سواء في منطقة التصويب الأمامية أو الخلفية مع الاقتصاد في الحركة والجهد المبذول ,واتخاذ حارس المرمى في كرة اليد لوقفة الاستعداد الصحيحة "تمكنه من تقصير الفترة الزمنية بين إدراكه لحركة المهاجم أو ذراعه والكرة المصوبة للمرمى و بدء استجابته لها بأداء الحركة المناسبة,مما يزيد من فرصته في التصدي لتشتيتها أو إبعادها أو لقفها أو السيطرة عليها "</a:t>
            </a:r>
          </a:p>
          <a:p>
            <a:r>
              <a:rPr lang="ar-IQ" sz="2000" dirty="0" smtClean="0"/>
              <a:t>2-صد الرميات طويلة المدى</a:t>
            </a:r>
          </a:p>
        </p:txBody>
      </p:sp>
    </p:spTree>
    <p:extLst>
      <p:ext uri="{BB962C8B-B14F-4D97-AF65-F5344CB8AC3E}">
        <p14:creationId xmlns:p14="http://schemas.microsoft.com/office/powerpoint/2010/main" val="80501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39087"/>
          </a:xfrm>
        </p:spPr>
        <p:txBody>
          <a:bodyPr/>
          <a:lstStyle/>
          <a:p>
            <a:endParaRPr lang="en-US" dirty="0">
              <a:solidFill>
                <a:schemeClr val="bg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8770" y="0"/>
            <a:ext cx="6933062" cy="6623714"/>
          </a:xfrm>
        </p:spPr>
      </p:pic>
      <p:sp>
        <p:nvSpPr>
          <p:cNvPr id="4" name="Text Placeholder 3"/>
          <p:cNvSpPr>
            <a:spLocks noGrp="1"/>
          </p:cNvSpPr>
          <p:nvPr>
            <p:ph type="body" sz="half" idx="2"/>
          </p:nvPr>
        </p:nvSpPr>
        <p:spPr>
          <a:xfrm>
            <a:off x="839788" y="457200"/>
            <a:ext cx="3932237" cy="5411788"/>
          </a:xfrm>
        </p:spPr>
        <p:txBody>
          <a:bodyPr/>
          <a:lstStyle/>
          <a:p>
            <a:r>
              <a:rPr lang="ar-IQ" sz="2000" dirty="0" smtClean="0"/>
              <a:t>3-صد الكرات متوسطة الارتفاع</a:t>
            </a:r>
          </a:p>
          <a:p>
            <a:r>
              <a:rPr lang="ar-IQ" sz="2000" dirty="0" smtClean="0"/>
              <a:t>4-صد الرميات الجانبية </a:t>
            </a:r>
          </a:p>
          <a:p>
            <a:r>
              <a:rPr lang="ar-IQ" sz="2000" dirty="0" smtClean="0"/>
              <a:t>5-الصد عند القائم القريب</a:t>
            </a:r>
          </a:p>
          <a:p>
            <a:r>
              <a:rPr lang="ar-IQ" sz="2000" dirty="0" smtClean="0"/>
              <a:t>6-الصد بالرجل وال رجلين</a:t>
            </a:r>
          </a:p>
          <a:p>
            <a:r>
              <a:rPr lang="ar-IQ" sz="2000" dirty="0" smtClean="0"/>
              <a:t>7-صد الكرات العالية </a:t>
            </a:r>
          </a:p>
          <a:p>
            <a:r>
              <a:rPr lang="ar-IQ" sz="2000" dirty="0" smtClean="0"/>
              <a:t>8-صد الكرات لمنخفضة</a:t>
            </a:r>
          </a:p>
          <a:p>
            <a:r>
              <a:rPr lang="ar-IQ" sz="2000" dirty="0" smtClean="0"/>
              <a:t>9-صد رمية السبعة متر</a:t>
            </a:r>
          </a:p>
          <a:p>
            <a:r>
              <a:rPr lang="ar-IQ" sz="2000" dirty="0" smtClean="0"/>
              <a:t>10-صد الرمية الحره</a:t>
            </a:r>
          </a:p>
          <a:p>
            <a:endParaRPr lang="en-US" dirty="0"/>
          </a:p>
        </p:txBody>
      </p:sp>
    </p:spTree>
    <p:extLst>
      <p:ext uri="{BB962C8B-B14F-4D97-AF65-F5344CB8AC3E}">
        <p14:creationId xmlns:p14="http://schemas.microsoft.com/office/powerpoint/2010/main" val="406778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372" y="272955"/>
            <a:ext cx="3442995" cy="653143"/>
          </a:xfrm>
        </p:spPr>
        <p:txBody>
          <a:bodyPr>
            <a:normAutofit/>
          </a:bodyPr>
          <a:lstStyle/>
          <a:p>
            <a:r>
              <a:rPr lang="ar-IQ" dirty="0" smtClean="0"/>
              <a:t>مهارات حارس المرمى</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7701" y="272955"/>
            <a:ext cx="7174173" cy="6482687"/>
          </a:xfrm>
        </p:spPr>
      </p:pic>
      <p:sp>
        <p:nvSpPr>
          <p:cNvPr id="4" name="Text Placeholder 3"/>
          <p:cNvSpPr>
            <a:spLocks noGrp="1"/>
          </p:cNvSpPr>
          <p:nvPr>
            <p:ph type="body" sz="half" idx="2"/>
          </p:nvPr>
        </p:nvSpPr>
        <p:spPr>
          <a:xfrm>
            <a:off x="410548" y="1073020"/>
            <a:ext cx="4361478" cy="3405674"/>
          </a:xfrm>
        </p:spPr>
        <p:txBody>
          <a:bodyPr>
            <a:normAutofit/>
          </a:bodyPr>
          <a:lstStyle/>
          <a:p>
            <a:r>
              <a:rPr lang="ar-IQ" sz="2000" dirty="0" smtClean="0"/>
              <a:t>1-التمركز: يعني ان يكون حارس المرمى قادراً على بمعنى تغطية المرمى كاملاً من القائم الأيمن وحتى القائم الأيسر </a:t>
            </a:r>
          </a:p>
          <a:p>
            <a:r>
              <a:rPr lang="ar-IQ" sz="2000" dirty="0" smtClean="0"/>
              <a:t>2-التوقع:يجب ان تتوفر في حارس المرمى القدرة على توقع مسار الكرة وهي في الهواء سواء أثناء تسديدها نحو المرمى من قبل لاعبي الخصم</a:t>
            </a:r>
          </a:p>
          <a:p>
            <a:r>
              <a:rPr lang="ar-IQ" sz="2000" dirty="0" smtClean="0"/>
              <a:t>3-ردة الفعل :يحتاج حارس المرمى لأن يكون لديه ردة فعل في وقت قصير لكي يكون قادراًعلى حماية مرماه</a:t>
            </a:r>
          </a:p>
          <a:p>
            <a:endParaRPr lang="en-US" sz="2000" dirty="0"/>
          </a:p>
        </p:txBody>
      </p:sp>
    </p:spTree>
    <p:extLst>
      <p:ext uri="{BB962C8B-B14F-4D97-AF65-F5344CB8AC3E}">
        <p14:creationId xmlns:p14="http://schemas.microsoft.com/office/powerpoint/2010/main" val="131140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3932237" cy="788437"/>
          </a:xfrm>
        </p:spPr>
        <p:txBody>
          <a:bodyPr>
            <a:normAutofit fontScale="90000"/>
          </a:bodyPr>
          <a:lstStyle/>
          <a:p>
            <a:r>
              <a:rPr lang="ar-IQ" dirty="0" smtClean="0"/>
              <a:t>ملاحظات مهمة حول حارس المرمى</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6885" y="227463"/>
            <a:ext cx="7028596" cy="6555474"/>
          </a:xfrm>
        </p:spPr>
      </p:pic>
      <p:sp>
        <p:nvSpPr>
          <p:cNvPr id="4" name="Text Placeholder 3"/>
          <p:cNvSpPr>
            <a:spLocks noGrp="1"/>
          </p:cNvSpPr>
          <p:nvPr>
            <p:ph type="body" sz="half" idx="2"/>
          </p:nvPr>
        </p:nvSpPr>
        <p:spPr>
          <a:xfrm>
            <a:off x="657841" y="1819469"/>
            <a:ext cx="3932237" cy="3746242"/>
          </a:xfrm>
        </p:spPr>
        <p:txBody>
          <a:bodyPr>
            <a:normAutofit/>
          </a:bodyPr>
          <a:lstStyle/>
          <a:p>
            <a:r>
              <a:rPr lang="ar-IQ" sz="2000" dirty="0" smtClean="0"/>
              <a:t>1-يجب على المدربين الأهتمام بتدريب حراس المرمى وذلك لأهميتهم الكبيرة في الفريق </a:t>
            </a:r>
          </a:p>
          <a:p>
            <a:r>
              <a:rPr lang="ar-IQ" sz="2000" dirty="0" smtClean="0"/>
              <a:t>2-ضرورة أهتمام المدرب بتنمية الدور التوجيهي لحارس المرمى فحارس المرمى الجيد هو الذي يشد أزرى اللاعبين ويشجعهم ويوجههم ويصحح أخطائهم في الدفاع </a:t>
            </a:r>
          </a:p>
          <a:p>
            <a:r>
              <a:rPr lang="ar-IQ" sz="2000" dirty="0" smtClean="0"/>
              <a:t>3-حارس المرمى الجيد هو الذي يهتم بأرتداء الوقاية وذلك لأهميته الكبيرة بحمايته من الأصابات الخطيرة</a:t>
            </a:r>
          </a:p>
          <a:p>
            <a:r>
              <a:rPr lang="ar-IQ" sz="2000" dirty="0" smtClean="0"/>
              <a:t>  </a:t>
            </a:r>
            <a:endParaRPr lang="en-US" sz="2000" dirty="0"/>
          </a:p>
        </p:txBody>
      </p:sp>
    </p:spTree>
    <p:extLst>
      <p:ext uri="{BB962C8B-B14F-4D97-AF65-F5344CB8AC3E}">
        <p14:creationId xmlns:p14="http://schemas.microsoft.com/office/powerpoint/2010/main" val="811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27788" y="1903445"/>
            <a:ext cx="3914192" cy="396554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62506" y="3331029"/>
            <a:ext cx="3932237" cy="769775"/>
          </a:xfrm>
        </p:spPr>
        <p:txBody>
          <a:bodyPr>
            <a:normAutofit/>
          </a:bodyPr>
          <a:lstStyle/>
          <a:p>
            <a:pPr algn="ctr"/>
            <a:r>
              <a:rPr lang="ar-IQ" sz="4000" dirty="0" smtClean="0"/>
              <a:t>شُكرًا لحسنَ أِصغائكم</a:t>
            </a:r>
          </a:p>
        </p:txBody>
      </p:sp>
      <p:sp>
        <p:nvSpPr>
          <p:cNvPr id="2" name="Title 1"/>
          <p:cNvSpPr>
            <a:spLocks noGrp="1"/>
          </p:cNvSpPr>
          <p:nvPr>
            <p:ph type="title"/>
          </p:nvPr>
        </p:nvSpPr>
        <p:spPr>
          <a:xfrm>
            <a:off x="839788" y="457200"/>
            <a:ext cx="3932237" cy="419878"/>
          </a:xfrm>
        </p:spPr>
        <p:txBody>
          <a:bodyPr>
            <a:normAutofit fontScale="90000"/>
          </a:bodyPr>
          <a:lstStyle/>
          <a:p>
            <a:endParaRPr lang="en-US" dirty="0">
              <a:solidFill>
                <a:schemeClr val="bg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68321"/>
            <a:ext cx="6872334" cy="6496335"/>
          </a:xfrm>
        </p:spPr>
      </p:pic>
    </p:spTree>
    <p:extLst>
      <p:ext uri="{BB962C8B-B14F-4D97-AF65-F5344CB8AC3E}">
        <p14:creationId xmlns:p14="http://schemas.microsoft.com/office/powerpoint/2010/main" val="568482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508</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تدريبات حراس المرمى على التمركز الصحيح</vt:lpstr>
      <vt:lpstr>PowerPoint Presentation</vt:lpstr>
      <vt:lpstr>PowerPoint Presentation</vt:lpstr>
      <vt:lpstr>الاداء الفني لحارس المرمى من خلال معرفة مختلف الاوضاع وأشكال الصد</vt:lpstr>
      <vt:lpstr>PowerPoint Presentation</vt:lpstr>
      <vt:lpstr>مهارات حارس المرمى</vt:lpstr>
      <vt:lpstr>ملاحظات مهمة حول حارس المرمى</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تدريبات حراس المرمى على التمركز الصحيح</dc:title>
  <dc:creator>lenovo</dc:creator>
  <cp:lastModifiedBy>lenovo</cp:lastModifiedBy>
  <cp:revision>14</cp:revision>
  <dcterms:created xsi:type="dcterms:W3CDTF">2024-03-15T11:00:40Z</dcterms:created>
  <dcterms:modified xsi:type="dcterms:W3CDTF">2024-03-15T14:24:46Z</dcterms:modified>
</cp:coreProperties>
</file>