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8" d="100"/>
          <a:sy n="68" d="100"/>
        </p:scale>
        <p:origin x="15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148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170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541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3521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636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5036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7963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506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90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04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803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597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71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198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196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270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C07B-B081-43FD-88DC-117B4D9DC7CD}" type="datetimeFigureOut">
              <a:rPr lang="ar-IQ" smtClean="0"/>
              <a:t>27/11/1445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78A8B2-137A-47BA-826F-4185253C843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82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61030" y="-27294"/>
            <a:ext cx="10515600" cy="191236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6600" dirty="0" smtClean="0">
                <a:solidFill>
                  <a:srgbClr val="FF0000"/>
                </a:solidFill>
              </a:rPr>
              <a:t>    التاءالمربوطة والتاء المبسوطة                            والهاء المربوطة  </a:t>
            </a:r>
            <a:endParaRPr lang="ar-IQ" sz="66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2019868"/>
            <a:ext cx="12192000" cy="4838131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</a:t>
            </a:r>
            <a:r>
              <a:rPr lang="ar-IQ" sz="4800" dirty="0" smtClean="0"/>
              <a:t>م.م.هند مدحت حميد</a:t>
            </a:r>
          </a:p>
        </p:txBody>
      </p:sp>
    </p:spTree>
    <p:extLst>
      <p:ext uri="{BB962C8B-B14F-4D97-AF65-F5344CB8AC3E}">
        <p14:creationId xmlns:p14="http://schemas.microsoft.com/office/powerpoint/2010/main" val="168787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377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000" dirty="0" smtClean="0"/>
              <a:t> التاء المربوطة :</a:t>
            </a:r>
            <a:r>
              <a:rPr lang="ar-IQ" sz="3200" dirty="0" smtClean="0"/>
              <a:t>هي التي تنطق هاءًعند الوقف،وتاءًعند الوصل.ولابد أن</a:t>
            </a:r>
          </a:p>
          <a:p>
            <a:pPr marL="0" indent="0">
              <a:buNone/>
            </a:pPr>
            <a:r>
              <a:rPr lang="ar-IQ" sz="3200" dirty="0" smtClean="0"/>
              <a:t> تعلوها نقطتان .وتكتب (ة،ىة)فلو  واصلنا النطق في قولنا(هناك حديقةٌ </a:t>
            </a:r>
          </a:p>
          <a:p>
            <a:pPr marL="0" indent="0">
              <a:buNone/>
            </a:pPr>
            <a:r>
              <a:rPr lang="ar-IQ" sz="3200" dirty="0" smtClean="0"/>
              <a:t>واسعةٌ)لنطقناها تاءً ولو وقفنا عند حديقة لنطقناها هاءً مع بقاء النقطتين .</a:t>
            </a:r>
          </a:p>
          <a:p>
            <a:pPr marL="0" indent="0">
              <a:buNone/>
            </a:pPr>
            <a:endParaRPr lang="ar-IQ" sz="3600" dirty="0" smtClean="0"/>
          </a:p>
          <a:p>
            <a:pPr marL="0" indent="0">
              <a:buNone/>
            </a:pPr>
            <a:r>
              <a:rPr lang="ar-IQ" sz="3600" dirty="0" smtClean="0"/>
              <a:t>*ومواضعهافي: 1-</a:t>
            </a:r>
            <a:r>
              <a:rPr lang="ar-IQ" sz="2800" dirty="0" smtClean="0"/>
              <a:t>الأسماءالمؤنثة :الاعلام والصفات،نحو :فاطمة،عائشة،سيارة ،سبورة ،ممتازة ،نشيطة....... .</a:t>
            </a:r>
          </a:p>
          <a:p>
            <a:pPr marL="0" indent="0">
              <a:buNone/>
            </a:pPr>
            <a:r>
              <a:rPr lang="ar-IQ" sz="2800" dirty="0" smtClean="0"/>
              <a:t>2-في الحروف: تدخل نهاية الحرف ثمت فنقول :دخلت هندٌ ثمت غادة</a:t>
            </a:r>
          </a:p>
          <a:p>
            <a:pPr marL="0" indent="0">
              <a:buNone/>
            </a:pPr>
            <a:r>
              <a:rPr lang="ar-IQ" sz="2800" dirty="0" smtClean="0"/>
              <a:t>وليت فنقول :ليت المسافة قريبة </a:t>
            </a:r>
          </a:p>
          <a:p>
            <a:pPr marL="0" indent="0">
              <a:buNone/>
            </a:pPr>
            <a:r>
              <a:rPr lang="ar-IQ" sz="2800" dirty="0" smtClean="0"/>
              <a:t>ولات بمعنى ليس كقوله تعالى:»ولات حين مناص»ليس الحين حين قرار.</a:t>
            </a:r>
          </a:p>
          <a:p>
            <a:pPr marL="0" indent="0">
              <a:buNone/>
            </a:pPr>
            <a:endParaRPr lang="ar-IQ" sz="2800" dirty="0" smtClean="0"/>
          </a:p>
          <a:p>
            <a:pPr marL="0" indent="0">
              <a:buNone/>
            </a:pPr>
            <a:r>
              <a:rPr lang="ar-IQ" sz="2800" dirty="0" smtClean="0"/>
              <a:t> </a:t>
            </a:r>
            <a:r>
              <a:rPr lang="ar-IQ" sz="3200" dirty="0" smtClean="0"/>
              <a:t>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90405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426890" cy="955344"/>
          </a:xfrm>
        </p:spPr>
        <p:txBody>
          <a:bodyPr/>
          <a:lstStyle/>
          <a:p>
            <a:pPr algn="just"/>
            <a:r>
              <a:rPr lang="ar-IQ" dirty="0">
                <a:solidFill>
                  <a:schemeClr val="accent2"/>
                </a:solidFill>
              </a:rPr>
              <a:t> </a:t>
            </a:r>
            <a:r>
              <a:rPr lang="ar-IQ" dirty="0" smtClean="0">
                <a:solidFill>
                  <a:schemeClr val="accent2"/>
                </a:solidFill>
              </a:rPr>
              <a:t>      التاء المفتوحة: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5343"/>
            <a:ext cx="10426890" cy="5902657"/>
          </a:xfrm>
        </p:spPr>
        <p:txBody>
          <a:bodyPr/>
          <a:lstStyle/>
          <a:p>
            <a:r>
              <a:rPr lang="ar-IQ" sz="2800" dirty="0" smtClean="0"/>
              <a:t>هي التي تبقى في النطق على حالتها في الوصل والوقف ،وتكتب (ت) فلو قلت :كتبتُ الدرس . فإن نطق التاء في كتبت لايتغير في الوقف وفي الوصل .</a:t>
            </a:r>
          </a:p>
          <a:p>
            <a:r>
              <a:rPr lang="ar-IQ" sz="2800" dirty="0" smtClean="0"/>
              <a:t>ومواضعها :تأتي في 1- آخر الفعل الماضي،نحو :كتبتُ،كتبتِ،كتبتْ</a:t>
            </a:r>
          </a:p>
          <a:p>
            <a:r>
              <a:rPr lang="ar-IQ" sz="2800" dirty="0" smtClean="0"/>
              <a:t>2-في آخر جمع المؤنث السالم:مؤمنات،طائرات ،كراسات</a:t>
            </a:r>
          </a:p>
          <a:p>
            <a:r>
              <a:rPr lang="ar-IQ" sz="2800" dirty="0" smtClean="0"/>
              <a:t>ملحوظة/1-لاتتصل التاءالمفتوحة بالاسماء إلا حالة الجمع كما تقدم مؤمنات،أو ان تكون أصلية –جزءمن الكلمة-،نحو:بيت،وقت،نبات،أخت</a:t>
            </a:r>
          </a:p>
          <a:p>
            <a:r>
              <a:rPr lang="ar-IQ" sz="2800" dirty="0" smtClean="0"/>
              <a:t>2-تكتبالتاء المربوطة تاء مفتوحة إذا اضيفت الكلمة إلى ضمير ،نحو:</a:t>
            </a:r>
          </a:p>
          <a:p>
            <a:r>
              <a:rPr lang="ar-IQ" sz="2800" dirty="0" smtClean="0"/>
              <a:t>امرأة-امرأتك،سيارة-سيارتك،ابنة-ابنته،ابنتي... ,</a:t>
            </a:r>
          </a:p>
          <a:p>
            <a:r>
              <a:rPr lang="ar-IQ" sz="2800" dirty="0" smtClean="0"/>
              <a:t>3-لاتتصل التاء المربوطة بالأفعال مطلقاً,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95691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690"/>
            <a:ext cx="9389660" cy="782471"/>
          </a:xfrm>
        </p:spPr>
        <p:txBody>
          <a:bodyPr/>
          <a:lstStyle/>
          <a:p>
            <a:pPr algn="just"/>
            <a:r>
              <a:rPr lang="ar-IQ" dirty="0" smtClean="0"/>
              <a:t>الهاء المربوطة: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6162"/>
            <a:ext cx="9840036" cy="6209732"/>
          </a:xfrm>
        </p:spPr>
        <p:txBody>
          <a:bodyPr>
            <a:normAutofit/>
          </a:bodyPr>
          <a:lstStyle/>
          <a:p>
            <a:r>
              <a:rPr lang="ar-IQ" sz="2800" dirty="0" smtClean="0"/>
              <a:t>هي التي تنطق عند الوقف والوصل هاءً وليس عليها نقطتان ، </a:t>
            </a:r>
          </a:p>
          <a:p>
            <a:pPr marL="0" indent="0">
              <a:buNone/>
            </a:pPr>
            <a:r>
              <a:rPr lang="ar-IQ" sz="2800" dirty="0" smtClean="0"/>
              <a:t>وتكتب(ىه،ه)،نحو:كتابه،قلمه ، هذا ما تعلمناهُ،الفقه،الفقيه.</a:t>
            </a:r>
          </a:p>
          <a:p>
            <a:pPr marL="0" indent="0">
              <a:buNone/>
            </a:pPr>
            <a:r>
              <a:rPr lang="ar-IQ" sz="2800" dirty="0" smtClean="0"/>
              <a:t>فالهاء لايتغير في الوصل والوقف.</a:t>
            </a:r>
          </a:p>
          <a:p>
            <a:endParaRPr lang="ar-IQ" sz="2800" dirty="0" smtClean="0"/>
          </a:p>
          <a:p>
            <a:r>
              <a:rPr lang="ar-IQ" sz="2800" dirty="0" smtClean="0"/>
              <a:t>ومواضعهاتكون في :</a:t>
            </a:r>
          </a:p>
          <a:p>
            <a:r>
              <a:rPr lang="ar-IQ" sz="2800" dirty="0" smtClean="0"/>
              <a:t>1- هاءالضمير (وهو الغالب)وهذا الضمير يكون للغائب فيتصلبالفعل والاسم والحرف ،فنقول : كتابهُ،صديقهُ،علمهُ،أفهمهُ،لهُ،عنهُ،منهُ.</a:t>
            </a:r>
          </a:p>
          <a:p>
            <a:endParaRPr lang="ar-IQ" sz="2800" dirty="0" smtClean="0"/>
          </a:p>
          <a:p>
            <a:r>
              <a:rPr lang="ar-IQ" sz="2800" dirty="0" smtClean="0"/>
              <a:t>2- أن تكون الهاء من أصل </a:t>
            </a:r>
            <a:r>
              <a:rPr lang="ar-IQ" sz="2800" smtClean="0"/>
              <a:t>الكلمة وجزءاً منها </a:t>
            </a:r>
            <a:r>
              <a:rPr lang="ar-IQ" sz="2800" dirty="0" smtClean="0"/>
              <a:t>مثل:</a:t>
            </a:r>
          </a:p>
          <a:p>
            <a:r>
              <a:rPr lang="ar-IQ" sz="2800" dirty="0" smtClean="0"/>
              <a:t>سفه،الفقيه، السفيه ...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7269264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249</Words>
  <Application>Microsoft Office PowerPoint</Application>
  <PresentationFormat>ملء الشاشة</PresentationFormat>
  <Paragraphs>33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    التاءالمربوطة والتاء المبسوطة                            والهاء المربوطة  </vt:lpstr>
      <vt:lpstr>عرض تقديمي في PowerPoint</vt:lpstr>
      <vt:lpstr>       التاء المفتوحة:</vt:lpstr>
      <vt:lpstr>الهاء المربوطة: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</dc:title>
  <dc:creator>User</dc:creator>
  <cp:lastModifiedBy>MARWAN</cp:lastModifiedBy>
  <cp:revision>16</cp:revision>
  <dcterms:created xsi:type="dcterms:W3CDTF">2024-02-07T06:42:04Z</dcterms:created>
  <dcterms:modified xsi:type="dcterms:W3CDTF">2024-06-03T14:48:08Z</dcterms:modified>
</cp:coreProperties>
</file>