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2"/>
  </p:notesMasterIdLst>
  <p:sldIdLst>
    <p:sldId id="294" r:id="rId2"/>
    <p:sldId id="322" r:id="rId3"/>
    <p:sldId id="404" r:id="rId4"/>
    <p:sldId id="258" r:id="rId5"/>
    <p:sldId id="40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403" r:id="rId3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6" d="100"/>
          <a:sy n="96" d="100"/>
        </p:scale>
        <p:origin x="10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4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7B0B7-E9E3-4D34-B0D8-1A88590138C0}"/>
              </a:ext>
            </a:extLst>
          </p:cNvPr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077BF-02E0-4C90-9526-3B2DDFCC10B3}"/>
              </a:ext>
            </a:extLst>
          </p:cNvPr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08D2B-CAD7-4624-AECD-D1AD59D04DB6}"/>
              </a:ext>
            </a:extLst>
          </p:cNvPr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FEAAB-C0ED-4A19-A7D2-8D4A8AF3DF2E}"/>
              </a:ext>
            </a:extLst>
          </p:cNvPr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AC7D263-9186-49C4-9B3C-B600E1069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B7788310-B7FD-4580-B811-C9D3A20C1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6A7559A-CE08-4EEB-91A3-AFE63C00F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13A20994-7236-4D7B-BFED-F7F071A69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4B5D5F49-BF13-4C32-BB3F-822CC21F1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EA5E31B4-5524-4B04-87B1-385AADFDB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9B014-D77F-4C94-A3B6-7A32B1FBC884}"/>
              </a:ext>
            </a:extLst>
          </p:cNvPr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776CF7-A909-47D4-86D8-94496E8EAEAD}"/>
              </a:ext>
            </a:extLst>
          </p:cNvPr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5C05C-414A-4075-B730-9B4993FC7C6E}"/>
              </a:ext>
            </a:extLst>
          </p:cNvPr>
          <p:cNvSpPr/>
          <p:nvPr/>
        </p:nvSpPr>
        <p:spPr bwMode="auto">
          <a:xfrm>
            <a:off x="1309689" y="3650456"/>
            <a:ext cx="641350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4EDA97-24A8-4189-BBAA-7A440D3BBFD1}"/>
              </a:ext>
            </a:extLst>
          </p:cNvPr>
          <p:cNvSpPr/>
          <p:nvPr/>
        </p:nvSpPr>
        <p:spPr bwMode="auto">
          <a:xfrm>
            <a:off x="1090613" y="4125517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EB1111-3E55-4E7C-A749-3BB68C0CE636}"/>
              </a:ext>
            </a:extLst>
          </p:cNvPr>
          <p:cNvSpPr/>
          <p:nvPr/>
        </p:nvSpPr>
        <p:spPr bwMode="auto">
          <a:xfrm>
            <a:off x="1663700" y="4341019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9D21E4-ECD6-415D-A57F-E660FF27A3B1}"/>
              </a:ext>
            </a:extLst>
          </p:cNvPr>
          <p:cNvSpPr/>
          <p:nvPr/>
        </p:nvSpPr>
        <p:spPr>
          <a:xfrm>
            <a:off x="1905001" y="3371851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39210A85-C3D5-4815-B760-9313D57E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96F6979B-261C-468F-ADC5-CFAF3716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8086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3C92ED8E-2FD3-4FFE-8EFB-2405F127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6892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C561-B59E-4999-970F-F6D88AED7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31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159DCA-A58B-4375-BC8B-938622E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723BD9B-5177-431B-9781-BDC964B8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9312A3-25BD-4DB4-BEE3-AB488BFA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E9D0-53C7-4C73-AA95-372452C16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3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159DCA-A58B-4375-BC8B-938622E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723BD9B-5177-431B-9781-BDC964B8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9312A3-25BD-4DB4-BEE3-AB488BFA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2898-BBD5-4C49-9207-1BCBCDAF9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7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28FAE80-0244-47C4-A305-5A8222BD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97ECD384-C708-4479-B59A-1A7F76531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432F-8372-4DDC-A8D6-A51A25B0D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3D6EC51-4CE1-4F75-A072-543BADB133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B84BE7-A799-4C8E-9671-921EDA0F0E2A}"/>
              </a:ext>
            </a:extLst>
          </p:cNvPr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E03F3-2C30-4729-A457-CA123E776F7D}"/>
              </a:ext>
            </a:extLst>
          </p:cNvPr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B629A-8233-4EF6-9988-2EC8220DD56E}"/>
              </a:ext>
            </a:extLst>
          </p:cNvPr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9843F-A059-4EBF-A907-3435956815B6}"/>
              </a:ext>
            </a:extLst>
          </p:cNvPr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F7B41603-2109-4617-AFB2-863ACA6C2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4266BB9-F1DF-442B-BDC0-B7BB1FD96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06CF0BD-0637-4DAB-9730-D451EBC7D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2A849F6-3D19-4654-997C-6F74EDAB8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79C88A7-F945-49B1-A57D-F77D78E3C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1DFD6-4C57-48F5-9EDA-A96132D80007}"/>
              </a:ext>
            </a:extLst>
          </p:cNvPr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ABF96A-35B6-450D-A7CE-4F8092828DFF}"/>
              </a:ext>
            </a:extLst>
          </p:cNvPr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F42862-EC56-4D3F-BB1B-FDCB9DD576C8}"/>
              </a:ext>
            </a:extLst>
          </p:cNvPr>
          <p:cNvSpPr/>
          <p:nvPr/>
        </p:nvSpPr>
        <p:spPr bwMode="auto">
          <a:xfrm>
            <a:off x="1323976" y="3650456"/>
            <a:ext cx="642938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061FFA-382E-4A2E-99D3-6BC644C47267}"/>
              </a:ext>
            </a:extLst>
          </p:cNvPr>
          <p:cNvSpPr/>
          <p:nvPr/>
        </p:nvSpPr>
        <p:spPr bwMode="auto">
          <a:xfrm>
            <a:off x="1090613" y="4125517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F84364-43DB-4126-8922-69256BF3FF65}"/>
              </a:ext>
            </a:extLst>
          </p:cNvPr>
          <p:cNvSpPr/>
          <p:nvPr/>
        </p:nvSpPr>
        <p:spPr bwMode="auto">
          <a:xfrm>
            <a:off x="1663700" y="4343400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825148-C193-40DF-BB3F-73C719DD185A}"/>
              </a:ext>
            </a:extLst>
          </p:cNvPr>
          <p:cNvSpPr/>
          <p:nvPr/>
        </p:nvSpPr>
        <p:spPr bwMode="auto">
          <a:xfrm>
            <a:off x="1879601" y="3359945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639E5BCC-EE3D-412A-A50D-D92D859D8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30A27A6-ADAB-4CCD-8311-BF80E20D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29866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39EB175-2639-4036-AC4E-F24A88F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5704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C4667B4-1A01-48B3-BFBC-89344783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6892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8E77-40EF-489A-B5E8-4894F8A17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49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D159DCA-A58B-4375-BC8B-938622E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23BD9B-5177-431B-9781-BDC964B8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C9312A3-25BD-4DB4-BEE3-AB488BFA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BFE7-4681-41AF-A7DD-86F9B55FC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0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1D159DCA-A58B-4375-BC8B-938622E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723BD9B-5177-431B-9781-BDC964B8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9C9312A3-25BD-4DB4-BEE3-AB488BFA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7CE3-C139-46E1-8A25-6EA03F5C9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8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BE423D46-55F0-4D0F-9349-63ABCC9A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CC9774A-0E77-40E2-B6B9-3CDAE3E51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7A97-37DA-4D5E-AE71-CA4010A3F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0E592DD-BCF0-470D-BDF4-7AB4002CF7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D159DCA-A58B-4375-BC8B-938622E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3BD9B-5177-431B-9781-BDC964B8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9C9312A3-25BD-4DB4-BEE3-AB488BFA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828E-3574-4159-8E9F-93A8DF450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7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312DF94-47D9-4648-BA0C-4FA55DBAA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 dirty="0">
              <a:latin typeface="Arial" charset="0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CFA045A0-A344-49E5-839D-92DFBA064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 dirty="0"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0A8BC-78D2-445E-8CE2-0976890681EC}"/>
              </a:ext>
            </a:extLst>
          </p:cNvPr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CA14C8-0BEE-49A7-B1D3-CDDB018FD37F}"/>
              </a:ext>
            </a:extLst>
          </p:cNvPr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15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8CE59069-7625-4141-8766-0725A19A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3A8FFA3D-DE32-41FA-9B37-4D0841542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5462-C330-4764-9D43-FCB734B36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AEBA3925-928D-457C-A186-3C26A6FBD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5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C2826CA-207D-4A44-BF91-E5DAD095C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982D2A-AA41-4706-A56B-42CEFD632890}"/>
              </a:ext>
            </a:extLst>
          </p:cNvPr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1EE65-8E94-4319-819A-BBFD7E7D2700}"/>
              </a:ext>
            </a:extLst>
          </p:cNvPr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266A57F-ABF0-4B95-9B93-74284177D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 dirty="0"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B108871A-AC6D-44E4-822C-D8343AF5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9F0E761B-AD18-4B10-A9CA-9CEDAD8C7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3E13-E4AB-4FCD-AA2A-6981788DC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ABD5A4C-1E8D-4531-A525-48541B468A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2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6559ABB2-E7B4-47DC-8826-CE19E9BA2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 dirty="0">
              <a:latin typeface="Arial" charset="0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6EF2644-628C-47EE-871F-662CBFB5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D159DCA-A58B-4375-BC8B-938622E42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840465" y="763390"/>
            <a:ext cx="150852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3BD9B-5177-431B-9781-BDC964B8D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091"/>
            <a:ext cx="24003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0318326-6984-4865-8C7C-F753F525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7C9FD-14D9-4B01-871B-31FBF9E12417}"/>
              </a:ext>
            </a:extLst>
          </p:cNvPr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4DBED3-E432-4BFF-9447-4C3BBEE0BC88}"/>
              </a:ext>
            </a:extLst>
          </p:cNvPr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C9312A3-25BD-4DB4-BEE3-AB488BFA1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5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58563A-A1DA-437E-97B4-25DE0DD20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6922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36922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36922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cdc.2022.10098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5F3E480-8384-914C-CF0B-595864192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93886"/>
              </p:ext>
            </p:extLst>
          </p:nvPr>
        </p:nvGraphicFramePr>
        <p:xfrm>
          <a:off x="1744798" y="218411"/>
          <a:ext cx="7344697" cy="372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179760" imgH="2910960" progId="PBrush">
                  <p:embed/>
                </p:oleObj>
              </mc:Choice>
              <mc:Fallback>
                <p:oleObj name="Bitmap Image" r:id="rId2" imgW="6179760" imgH="2910960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5F3E480-8384-914C-CF0B-595864192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4798" y="218411"/>
                        <a:ext cx="7344697" cy="372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AD21369-0333-BD1F-0260-853D9F535940}"/>
              </a:ext>
            </a:extLst>
          </p:cNvPr>
          <p:cNvSpPr/>
          <p:nvPr/>
        </p:nvSpPr>
        <p:spPr>
          <a:xfrm>
            <a:off x="2048095" y="3589693"/>
            <a:ext cx="3562349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Assoc. Prof. Dr. Sami D. Salman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Engineering Department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Al-Khwarizmi College of Engineering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Baghdad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AF36F-2C48-1E10-66F7-105BC871A0C6}"/>
              </a:ext>
            </a:extLst>
          </p:cNvPr>
          <p:cNvSpPr txBox="1"/>
          <p:nvPr/>
        </p:nvSpPr>
        <p:spPr>
          <a:xfrm>
            <a:off x="1548377" y="218411"/>
            <a:ext cx="73446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27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كتابة وفهرسة المراجع العلمية بأستخدام برنامج </a:t>
            </a:r>
            <a:r>
              <a:rPr lang="en-US" sz="27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endParaRPr lang="en-US" sz="27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66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C86A0-4F6F-093B-E75E-DA914E467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3" y="607031"/>
            <a:ext cx="8473500" cy="4195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2637E-CC7B-726A-EFB0-CFAEF03CB057}"/>
              </a:ext>
            </a:extLst>
          </p:cNvPr>
          <p:cNvSpPr txBox="1"/>
          <p:nvPr/>
        </p:nvSpPr>
        <p:spPr>
          <a:xfrm>
            <a:off x="202757" y="156246"/>
            <a:ext cx="3057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EDITING REFERENCE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B3FAF-C881-52F8-1150-48393975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496838"/>
            <a:ext cx="6583680" cy="4646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52752-D873-A134-EC4C-BB3E77B095BC}"/>
              </a:ext>
            </a:extLst>
          </p:cNvPr>
          <p:cNvSpPr txBox="1"/>
          <p:nvPr/>
        </p:nvSpPr>
        <p:spPr>
          <a:xfrm>
            <a:off x="675860" y="127506"/>
            <a:ext cx="3546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6. DELETING  REFERENCES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771D0-E188-ED1A-7013-077C70EE1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01" y="787055"/>
            <a:ext cx="8212405" cy="3951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3A4B25-488F-0163-4409-5F3E4C6E4A0C}"/>
              </a:ext>
            </a:extLst>
          </p:cNvPr>
          <p:cNvSpPr txBox="1"/>
          <p:nvPr/>
        </p:nvSpPr>
        <p:spPr>
          <a:xfrm>
            <a:off x="397565" y="219856"/>
            <a:ext cx="477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7. DELETING  REFERENCES IN TRUSH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C745C-700B-929F-E6C7-DE7CB72FD72B}"/>
              </a:ext>
            </a:extLst>
          </p:cNvPr>
          <p:cNvSpPr txBox="1"/>
          <p:nvPr/>
        </p:nvSpPr>
        <p:spPr>
          <a:xfrm>
            <a:off x="1113181" y="219856"/>
            <a:ext cx="345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8. DRAG &amp; DROP PDF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36338-7EE7-1F7C-F802-27069E4D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92" y="690148"/>
            <a:ext cx="7221210" cy="41521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B895BD-F63E-E2BB-6AC9-44A8A16F4261}"/>
              </a:ext>
            </a:extLst>
          </p:cNvPr>
          <p:cNvSpPr txBox="1"/>
          <p:nvPr/>
        </p:nvSpPr>
        <p:spPr>
          <a:xfrm>
            <a:off x="397565" y="219856"/>
            <a:ext cx="4045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9A. EXPORTING   REFERENCES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05B95-5F9B-C219-EED6-F2D5607B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1" y="626030"/>
            <a:ext cx="7322204" cy="42976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9DB38-B963-C156-4264-23E3E542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8" y="600113"/>
            <a:ext cx="7389021" cy="4425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84F5D-C40C-9361-5B51-5CD6DC8C0D09}"/>
              </a:ext>
            </a:extLst>
          </p:cNvPr>
          <p:cNvSpPr txBox="1"/>
          <p:nvPr/>
        </p:nvSpPr>
        <p:spPr>
          <a:xfrm>
            <a:off x="397565" y="118080"/>
            <a:ext cx="4045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9B. EXPORTING   REFERENCES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5FB63-7CA2-6F1B-6D99-577A845E4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05" y="581892"/>
            <a:ext cx="6972190" cy="4426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0A353-AC9D-BB13-9EAC-6D35DBACCB92}"/>
              </a:ext>
            </a:extLst>
          </p:cNvPr>
          <p:cNvSpPr txBox="1"/>
          <p:nvPr/>
        </p:nvSpPr>
        <p:spPr>
          <a:xfrm>
            <a:off x="397565" y="118080"/>
            <a:ext cx="489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10. ATTACH PDF TO ENDNOTE LIBRARY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5C6CEE-6634-F408-2C9E-B608B545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9" y="487412"/>
            <a:ext cx="7135050" cy="4595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6D1C7-5E3D-1C91-F979-4E5DAA1CCFA9}"/>
              </a:ext>
            </a:extLst>
          </p:cNvPr>
          <p:cNvSpPr txBox="1"/>
          <p:nvPr/>
        </p:nvSpPr>
        <p:spPr>
          <a:xfrm>
            <a:off x="397566" y="71414"/>
            <a:ext cx="3373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10. REMOVING DUPLICATE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ECDE1B-87B4-0D5C-11B7-25CD37F1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1" y="562998"/>
            <a:ext cx="7594810" cy="4435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0E201-32C1-CD45-C8C3-7A7F559CCDBA}"/>
              </a:ext>
            </a:extLst>
          </p:cNvPr>
          <p:cNvSpPr txBox="1"/>
          <p:nvPr/>
        </p:nvSpPr>
        <p:spPr>
          <a:xfrm>
            <a:off x="397566" y="71414"/>
            <a:ext cx="3728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11. WORKING WITH GROUPS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3517E5-4D64-7F43-6DB8-F0E3A4E2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58" y="692963"/>
            <a:ext cx="7023270" cy="4372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CE48DA-61B6-8E0A-934E-C89FC809232A}"/>
              </a:ext>
            </a:extLst>
          </p:cNvPr>
          <p:cNvSpPr txBox="1"/>
          <p:nvPr/>
        </p:nvSpPr>
        <p:spPr>
          <a:xfrm>
            <a:off x="609163" y="256080"/>
            <a:ext cx="3728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12A. TO CREAT GROUP SET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12421" y="2767555"/>
            <a:ext cx="61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Fossil fuels</a:t>
            </a:r>
            <a:endParaRPr lang="en-IN" sz="1350" dirty="0">
              <a:solidFill>
                <a:schemeClr val="bg1"/>
              </a:solidFill>
            </a:endParaRPr>
          </a:p>
          <a:p>
            <a:endParaRPr lang="en-IN" sz="135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958" y="446216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INTRODUCING ENDNOTE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958" y="1128705"/>
            <a:ext cx="80581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What is EndNote? </a:t>
            </a:r>
          </a:p>
          <a:p>
            <a:pPr algn="just"/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EndNote is a reference management software package, which is used to manage bibliographies and references when writing theses, essays and articles. The software is available for both PC and Mac. </a:t>
            </a:r>
          </a:p>
          <a:p>
            <a:pPr algn="just"/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EndNote allows you to: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Store all the references that you find during your research. They can be entered manually or downloaded from most databases.</a:t>
            </a:r>
          </a:p>
          <a:p>
            <a:pPr algn="just"/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Store PDF files, pictures, graphs, tables, etc. </a:t>
            </a:r>
          </a:p>
          <a:p>
            <a:pPr algn="just"/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Add citations to your work and create bibliographies in any output style (e.g., APA, Harvard, IEEE, and Vancouver…. </a:t>
            </a:r>
            <a:r>
              <a:rPr lang="en-US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). There are approx. 6,400 styles to choose from.</a:t>
            </a:r>
          </a:p>
        </p:txBody>
      </p:sp>
    </p:spTree>
    <p:extLst>
      <p:ext uri="{BB962C8B-B14F-4D97-AF65-F5344CB8AC3E}">
        <p14:creationId xmlns:p14="http://schemas.microsoft.com/office/powerpoint/2010/main" val="16887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7A9C9-C0C0-BA4B-C9B9-0258B7651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84" y="625412"/>
            <a:ext cx="6611766" cy="4347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BC0F0-CFE2-D691-7CC6-503E4E2FEC01}"/>
              </a:ext>
            </a:extLst>
          </p:cNvPr>
          <p:cNvSpPr txBox="1"/>
          <p:nvPr/>
        </p:nvSpPr>
        <p:spPr>
          <a:xfrm>
            <a:off x="609163" y="256080"/>
            <a:ext cx="304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12B. TO CREAT A GROUP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D3171-AC68-BA88-3685-59B6DC176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96" y="432483"/>
            <a:ext cx="6497900" cy="4551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2C615-4759-8CD4-61F0-3FC08FE5318C}"/>
              </a:ext>
            </a:extLst>
          </p:cNvPr>
          <p:cNvSpPr txBox="1"/>
          <p:nvPr/>
        </p:nvSpPr>
        <p:spPr>
          <a:xfrm>
            <a:off x="609163" y="63151"/>
            <a:ext cx="61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12C. TO ADD REFFERENCES TO GROUP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5BA7F-77A3-EC5B-3AFE-28CB848D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85" y="894326"/>
            <a:ext cx="6996152" cy="3966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48712-6154-EEB1-F60F-1205726A563C}"/>
              </a:ext>
            </a:extLst>
          </p:cNvPr>
          <p:cNvSpPr txBox="1"/>
          <p:nvPr/>
        </p:nvSpPr>
        <p:spPr>
          <a:xfrm>
            <a:off x="790532" y="282284"/>
            <a:ext cx="303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12D. TO DELETE GROUP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E190B-A2FE-0807-2D6D-CA276FE2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65" y="993787"/>
            <a:ext cx="5991225" cy="353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82386-49F9-16C4-209A-7C03EC13D00C}"/>
              </a:ext>
            </a:extLst>
          </p:cNvPr>
          <p:cNvSpPr txBox="1"/>
          <p:nvPr/>
        </p:nvSpPr>
        <p:spPr>
          <a:xfrm>
            <a:off x="790532" y="431272"/>
            <a:ext cx="303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12E. SMART GROUP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E96288-36EC-264D-2CB3-E656C43B3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7" y="578151"/>
            <a:ext cx="7506624" cy="4447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F8706-25B6-AACF-1A0A-6D89375D5789}"/>
              </a:ext>
            </a:extLst>
          </p:cNvPr>
          <p:cNvSpPr txBox="1"/>
          <p:nvPr/>
        </p:nvSpPr>
        <p:spPr>
          <a:xfrm>
            <a:off x="520117" y="107744"/>
            <a:ext cx="3613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13. CITE WHILE WRITING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EEAFE-00A8-CC2C-5AF5-1AE6BDC8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7" y="647699"/>
            <a:ext cx="7234945" cy="421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79AD0-1CC4-3D92-378B-F34D56489B68}"/>
              </a:ext>
            </a:extLst>
          </p:cNvPr>
          <p:cNvSpPr txBox="1"/>
          <p:nvPr/>
        </p:nvSpPr>
        <p:spPr>
          <a:xfrm>
            <a:off x="420239" y="136548"/>
            <a:ext cx="319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14A. INSERT CITATION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A33EE-F8B1-7E7B-5657-A585A8ACB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69" y="478021"/>
            <a:ext cx="7321261" cy="4497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AD8DD-B344-6111-7245-376748E0F336}"/>
              </a:ext>
            </a:extLst>
          </p:cNvPr>
          <p:cNvSpPr txBox="1"/>
          <p:nvPr/>
        </p:nvSpPr>
        <p:spPr>
          <a:xfrm>
            <a:off x="420239" y="108689"/>
            <a:ext cx="319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14B. INSERT CITATION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EFDE0-BE0F-FDF4-CB01-9D7F1640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27" y="598722"/>
            <a:ext cx="6572998" cy="444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2B6859-B399-47A2-E626-A40051E352F8}"/>
              </a:ext>
            </a:extLst>
          </p:cNvPr>
          <p:cNvSpPr txBox="1"/>
          <p:nvPr/>
        </p:nvSpPr>
        <p:spPr>
          <a:xfrm>
            <a:off x="420239" y="136548"/>
            <a:ext cx="319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14C. INSERT CITATION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52889-E92C-5F46-D9DF-9D85C8FB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" y="670923"/>
            <a:ext cx="6748305" cy="4203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1144C-D912-B0E9-7147-38BC2B1F709A}"/>
              </a:ext>
            </a:extLst>
          </p:cNvPr>
          <p:cNvSpPr txBox="1"/>
          <p:nvPr/>
        </p:nvSpPr>
        <p:spPr>
          <a:xfrm>
            <a:off x="420239" y="136548"/>
            <a:ext cx="319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15. EDITING CITATION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E44BA-BD4C-AF32-1EDE-76A802C2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90" y="615819"/>
            <a:ext cx="7327410" cy="428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DBB0E-619C-372A-EA7A-F3B1173AFD3A}"/>
              </a:ext>
            </a:extLst>
          </p:cNvPr>
          <p:cNvSpPr txBox="1"/>
          <p:nvPr/>
        </p:nvSpPr>
        <p:spPr>
          <a:xfrm>
            <a:off x="420239" y="136548"/>
            <a:ext cx="319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16. REMOVING CITATION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9DDE53-0B22-895E-9A78-F1E1EF5ED816}"/>
              </a:ext>
            </a:extLst>
          </p:cNvPr>
          <p:cNvSpPr txBox="1"/>
          <p:nvPr/>
        </p:nvSpPr>
        <p:spPr>
          <a:xfrm>
            <a:off x="369736" y="785367"/>
            <a:ext cx="36854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A citation is a reference that appears in the text of your document. </a:t>
            </a:r>
          </a:p>
          <a:p>
            <a:endParaRPr lang="en-US" dirty="0">
              <a:solidFill>
                <a:srgbClr val="0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Example: </a:t>
            </a:r>
          </a:p>
          <a:p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(Williams 2011)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EA02A-F25D-B857-B437-F5D20DCB85F7}"/>
              </a:ext>
            </a:extLst>
          </p:cNvPr>
          <p:cNvSpPr txBox="1"/>
          <p:nvPr/>
        </p:nvSpPr>
        <p:spPr>
          <a:xfrm>
            <a:off x="369736" y="2600632"/>
            <a:ext cx="78598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A bibliography is a list of references provide complete publication or aces information on all cited works</a:t>
            </a:r>
          </a:p>
          <a:p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algn="just"/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D. Salman, I. M. Rasheed, and M. M. Ismaeel, "Removal of diclofenac removal from aqueous solution on apricot seeds activated carbon synthesized by pyro carbonic acid microwave," </a:t>
            </a:r>
            <a:r>
              <a:rPr lang="en-US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Data Collections,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100982, 2022/12/28/ 2022, </a:t>
            </a:r>
            <a:r>
              <a:rPr lang="en-US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https://doi.org/10.1016/j.cdc.2022.100982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69685-79E9-E4F3-5694-952526DF6473}"/>
              </a:ext>
            </a:extLst>
          </p:cNvPr>
          <p:cNvSpPr txBox="1"/>
          <p:nvPr/>
        </p:nvSpPr>
        <p:spPr>
          <a:xfrm>
            <a:off x="369734" y="200900"/>
            <a:ext cx="5951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a Citation and References/Bibliography? </a:t>
            </a:r>
          </a:p>
        </p:txBody>
      </p:sp>
    </p:spTree>
    <p:extLst>
      <p:ext uri="{BB962C8B-B14F-4D97-AF65-F5344CB8AC3E}">
        <p14:creationId xmlns:p14="http://schemas.microsoft.com/office/powerpoint/2010/main" val="47620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785813"/>
            <a:ext cx="6648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F645D5-45E5-FE4C-030F-61CD1F7FED61}"/>
              </a:ext>
            </a:extLst>
          </p:cNvPr>
          <p:cNvSpPr txBox="1"/>
          <p:nvPr/>
        </p:nvSpPr>
        <p:spPr>
          <a:xfrm>
            <a:off x="361783" y="241824"/>
            <a:ext cx="5983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STARTING AND OPENING ENDNOTE LIBRARY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E46AE-B395-44B4-D648-BDA460C1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3" y="611156"/>
            <a:ext cx="6668726" cy="42168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9F68F-6B92-A8A5-7D9D-FDC4AF2F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3" y="564543"/>
            <a:ext cx="7659924" cy="4245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CF42F5-FF90-4557-8595-63C277A6205A}"/>
              </a:ext>
            </a:extLst>
          </p:cNvPr>
          <p:cNvSpPr txBox="1"/>
          <p:nvPr/>
        </p:nvSpPr>
        <p:spPr>
          <a:xfrm>
            <a:off x="677505" y="195211"/>
            <a:ext cx="3727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CHOOSING OUTPUT STYLE</a:t>
            </a:r>
          </a:p>
        </p:txBody>
      </p:sp>
    </p:spTree>
    <p:extLst>
      <p:ext uri="{BB962C8B-B14F-4D97-AF65-F5344CB8AC3E}">
        <p14:creationId xmlns:p14="http://schemas.microsoft.com/office/powerpoint/2010/main" val="330141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2DFE0B-C553-2E61-7B95-C3DAFE4DA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" y="777322"/>
            <a:ext cx="7542392" cy="388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3AEE5-2195-2434-4952-B0E5F2D1E73E}"/>
              </a:ext>
            </a:extLst>
          </p:cNvPr>
          <p:cNvSpPr txBox="1"/>
          <p:nvPr/>
        </p:nvSpPr>
        <p:spPr>
          <a:xfrm>
            <a:off x="469127" y="224103"/>
            <a:ext cx="5227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CEATING NEW REFFERENCE MANUALY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6875B-021C-7782-BFDF-98CBCDEA8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4" y="90942"/>
            <a:ext cx="8058087" cy="4961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51456-A2DD-3A0C-886A-4CBCE9D3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8" y="260030"/>
            <a:ext cx="7833105" cy="4351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808134-F816-36EF-DD46-79AE3076E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9" y="405517"/>
            <a:ext cx="7967788" cy="41903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404</Words>
  <Application>Microsoft Office PowerPoint</Application>
  <PresentationFormat>On-screen Show (16:9)</PresentationFormat>
  <Paragraphs>72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sami salman</cp:lastModifiedBy>
  <cp:revision>11</cp:revision>
  <dcterms:created xsi:type="dcterms:W3CDTF">2023-03-13T13:46:40Z</dcterms:created>
  <dcterms:modified xsi:type="dcterms:W3CDTF">2023-05-15T18:46:28Z</dcterms:modified>
</cp:coreProperties>
</file>