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306" r:id="rId2"/>
    <p:sldId id="302" r:id="rId3"/>
    <p:sldId id="318" r:id="rId4"/>
    <p:sldId id="297" r:id="rId5"/>
    <p:sldId id="311" r:id="rId6"/>
    <p:sldId id="312" r:id="rId7"/>
    <p:sldId id="313" r:id="rId8"/>
    <p:sldId id="314" r:id="rId9"/>
    <p:sldId id="315" r:id="rId10"/>
    <p:sldId id="316" r:id="rId11"/>
    <p:sldId id="319" r:id="rId12"/>
    <p:sldId id="288" r:id="rId13"/>
  </p:sldIdLst>
  <p:sldSz cx="18288000" cy="10287000"/>
  <p:notesSz cx="6858000" cy="9144000"/>
  <p:embeddedFontLst>
    <p:embeddedFont>
      <p:font typeface="Anton" pitchFamily="2" charset="0"/>
      <p:regular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Podkova" panose="020B0604020202020204" charset="0"/>
      <p:regular r:id="rId20"/>
      <p:bold r:id="rId21"/>
    </p:embeddedFont>
    <p:embeddedFont>
      <p:font typeface="Simplified Arabic" panose="02020603050405020304" pitchFamily="18" charset="-78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FFFF"/>
    <a:srgbClr val="FF99FF"/>
    <a:srgbClr val="CCCCFF"/>
    <a:srgbClr val="100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/>
    <p:restoredTop sz="91279" autoAdjust="0"/>
  </p:normalViewPr>
  <p:slideViewPr>
    <p:cSldViewPr snapToGrid="0">
      <p:cViewPr varScale="1">
        <p:scale>
          <a:sx n="60" d="100"/>
          <a:sy n="60" d="100"/>
        </p:scale>
        <p:origin x="403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ad kadhim" userId="a0761a7abf7eddba" providerId="LiveId" clId="{20CF898D-EEC6-41B3-9BD6-FB2DF7442522}"/>
    <pc:docChg chg="undo custSel delSld modSld">
      <pc:chgData name="saad kadhim" userId="a0761a7abf7eddba" providerId="LiveId" clId="{20CF898D-EEC6-41B3-9BD6-FB2DF7442522}" dt="2024-03-04T18:12:31.006" v="350" actId="20577"/>
      <pc:docMkLst>
        <pc:docMk/>
      </pc:docMkLst>
      <pc:sldChg chg="delSp del mod">
        <pc:chgData name="saad kadhim" userId="a0761a7abf7eddba" providerId="LiveId" clId="{20CF898D-EEC6-41B3-9BD6-FB2DF7442522}" dt="2024-03-04T10:30:34.766" v="62" actId="2696"/>
        <pc:sldMkLst>
          <pc:docMk/>
          <pc:sldMk cId="3817910639" sldId="295"/>
        </pc:sldMkLst>
        <pc:spChg chg="del">
          <ac:chgData name="saad kadhim" userId="a0761a7abf7eddba" providerId="LiveId" clId="{20CF898D-EEC6-41B3-9BD6-FB2DF7442522}" dt="2024-03-04T10:30:23.331" v="61" actId="21"/>
          <ac:spMkLst>
            <pc:docMk/>
            <pc:sldMk cId="3817910639" sldId="295"/>
            <ac:spMk id="18" creationId="{D67B1B2E-E343-87B7-A1DA-7E6D37AC55CC}"/>
          </ac:spMkLst>
        </pc:spChg>
      </pc:sldChg>
      <pc:sldChg chg="del">
        <pc:chgData name="saad kadhim" userId="a0761a7abf7eddba" providerId="LiveId" clId="{20CF898D-EEC6-41B3-9BD6-FB2DF7442522}" dt="2024-03-04T10:29:47.206" v="58" actId="2696"/>
        <pc:sldMkLst>
          <pc:docMk/>
          <pc:sldMk cId="2456525195" sldId="296"/>
        </pc:sldMkLst>
      </pc:sldChg>
      <pc:sldChg chg="modSp mod">
        <pc:chgData name="saad kadhim" userId="a0761a7abf7eddba" providerId="LiveId" clId="{20CF898D-EEC6-41B3-9BD6-FB2DF7442522}" dt="2024-03-04T18:04:08.212" v="264" actId="20577"/>
        <pc:sldMkLst>
          <pc:docMk/>
          <pc:sldMk cId="1869562380" sldId="297"/>
        </pc:sldMkLst>
        <pc:spChg chg="mod">
          <ac:chgData name="saad kadhim" userId="a0761a7abf7eddba" providerId="LiveId" clId="{20CF898D-EEC6-41B3-9BD6-FB2DF7442522}" dt="2024-03-04T18:04:08.212" v="264" actId="20577"/>
          <ac:spMkLst>
            <pc:docMk/>
            <pc:sldMk cId="1869562380" sldId="297"/>
            <ac:spMk id="8" creationId="{88F3806D-3839-A450-07C0-FDDFE1187501}"/>
          </ac:spMkLst>
        </pc:spChg>
      </pc:sldChg>
      <pc:sldChg chg="del">
        <pc:chgData name="saad kadhim" userId="a0761a7abf7eddba" providerId="LiveId" clId="{20CF898D-EEC6-41B3-9BD6-FB2DF7442522}" dt="2024-03-04T10:29:01.470" v="55" actId="2696"/>
        <pc:sldMkLst>
          <pc:docMk/>
          <pc:sldMk cId="2726650516" sldId="300"/>
        </pc:sldMkLst>
      </pc:sldChg>
      <pc:sldChg chg="modSp mod">
        <pc:chgData name="saad kadhim" userId="a0761a7abf7eddba" providerId="LiveId" clId="{20CF898D-EEC6-41B3-9BD6-FB2DF7442522}" dt="2024-03-04T18:02:31.666" v="243" actId="255"/>
        <pc:sldMkLst>
          <pc:docMk/>
          <pc:sldMk cId="1661662026" sldId="302"/>
        </pc:sldMkLst>
        <pc:spChg chg="mod">
          <ac:chgData name="saad kadhim" userId="a0761a7abf7eddba" providerId="LiveId" clId="{20CF898D-EEC6-41B3-9BD6-FB2DF7442522}" dt="2024-03-04T18:02:31.666" v="243" actId="255"/>
          <ac:spMkLst>
            <pc:docMk/>
            <pc:sldMk cId="1661662026" sldId="302"/>
            <ac:spMk id="9" creationId="{FB65DAA3-987E-077D-FC28-38706E5F7D23}"/>
          </ac:spMkLst>
        </pc:spChg>
      </pc:sldChg>
      <pc:sldChg chg="del">
        <pc:chgData name="saad kadhim" userId="a0761a7abf7eddba" providerId="LiveId" clId="{20CF898D-EEC6-41B3-9BD6-FB2DF7442522}" dt="2024-03-04T10:29:20.834" v="56" actId="2696"/>
        <pc:sldMkLst>
          <pc:docMk/>
          <pc:sldMk cId="550500559" sldId="304"/>
        </pc:sldMkLst>
      </pc:sldChg>
      <pc:sldChg chg="del">
        <pc:chgData name="saad kadhim" userId="a0761a7abf7eddba" providerId="LiveId" clId="{20CF898D-EEC6-41B3-9BD6-FB2DF7442522}" dt="2024-03-04T10:29:53.644" v="59" actId="2696"/>
        <pc:sldMkLst>
          <pc:docMk/>
          <pc:sldMk cId="1049166503" sldId="305"/>
        </pc:sldMkLst>
      </pc:sldChg>
      <pc:sldChg chg="modSp mod">
        <pc:chgData name="saad kadhim" userId="a0761a7abf7eddba" providerId="LiveId" clId="{20CF898D-EEC6-41B3-9BD6-FB2DF7442522}" dt="2024-03-04T17:58:25.831" v="241" actId="255"/>
        <pc:sldMkLst>
          <pc:docMk/>
          <pc:sldMk cId="3851606415" sldId="306"/>
        </pc:sldMkLst>
        <pc:spChg chg="mod">
          <ac:chgData name="saad kadhim" userId="a0761a7abf7eddba" providerId="LiveId" clId="{20CF898D-EEC6-41B3-9BD6-FB2DF7442522}" dt="2024-03-04T17:57:56.118" v="238" actId="255"/>
          <ac:spMkLst>
            <pc:docMk/>
            <pc:sldMk cId="3851606415" sldId="306"/>
            <ac:spMk id="7" creationId="{899F3D71-6651-B326-61E2-B82592B11D53}"/>
          </ac:spMkLst>
        </pc:spChg>
        <pc:spChg chg="mod">
          <ac:chgData name="saad kadhim" userId="a0761a7abf7eddba" providerId="LiveId" clId="{20CF898D-EEC6-41B3-9BD6-FB2DF7442522}" dt="2024-03-04T17:58:25.831" v="241" actId="255"/>
          <ac:spMkLst>
            <pc:docMk/>
            <pc:sldMk cId="3851606415" sldId="306"/>
            <ac:spMk id="9" creationId="{BBC69A67-918E-2DE7-069B-BC69747845CC}"/>
          </ac:spMkLst>
        </pc:spChg>
      </pc:sldChg>
      <pc:sldChg chg="del">
        <pc:chgData name="saad kadhim" userId="a0761a7abf7eddba" providerId="LiveId" clId="{20CF898D-EEC6-41B3-9BD6-FB2DF7442522}" dt="2024-03-04T10:30:07.988" v="60" actId="2696"/>
        <pc:sldMkLst>
          <pc:docMk/>
          <pc:sldMk cId="652125595" sldId="310"/>
        </pc:sldMkLst>
      </pc:sldChg>
      <pc:sldChg chg="modSp mod">
        <pc:chgData name="saad kadhim" userId="a0761a7abf7eddba" providerId="LiveId" clId="{20CF898D-EEC6-41B3-9BD6-FB2DF7442522}" dt="2024-03-04T18:05:26.394" v="269" actId="113"/>
        <pc:sldMkLst>
          <pc:docMk/>
          <pc:sldMk cId="2866677013" sldId="311"/>
        </pc:sldMkLst>
        <pc:spChg chg="mod">
          <ac:chgData name="saad kadhim" userId="a0761a7abf7eddba" providerId="LiveId" clId="{20CF898D-EEC6-41B3-9BD6-FB2DF7442522}" dt="2024-03-04T18:05:26.394" v="269" actId="113"/>
          <ac:spMkLst>
            <pc:docMk/>
            <pc:sldMk cId="2866677013" sldId="311"/>
            <ac:spMk id="6" creationId="{30FCA51F-D86B-C348-2905-CC0B9126E871}"/>
          </ac:spMkLst>
        </pc:spChg>
      </pc:sldChg>
      <pc:sldChg chg="modSp mod">
        <pc:chgData name="saad kadhim" userId="a0761a7abf7eddba" providerId="LiveId" clId="{20CF898D-EEC6-41B3-9BD6-FB2DF7442522}" dt="2024-03-04T18:07:07.250" v="275" actId="20577"/>
        <pc:sldMkLst>
          <pc:docMk/>
          <pc:sldMk cId="2844516872" sldId="313"/>
        </pc:sldMkLst>
        <pc:spChg chg="mod">
          <ac:chgData name="saad kadhim" userId="a0761a7abf7eddba" providerId="LiveId" clId="{20CF898D-EEC6-41B3-9BD6-FB2DF7442522}" dt="2024-03-04T18:07:07.250" v="275" actId="20577"/>
          <ac:spMkLst>
            <pc:docMk/>
            <pc:sldMk cId="2844516872" sldId="313"/>
            <ac:spMk id="8" creationId="{01F95C1E-B401-0150-D984-8BFA0278368F}"/>
          </ac:spMkLst>
        </pc:spChg>
      </pc:sldChg>
      <pc:sldChg chg="modSp mod">
        <pc:chgData name="saad kadhim" userId="a0761a7abf7eddba" providerId="LiveId" clId="{20CF898D-EEC6-41B3-9BD6-FB2DF7442522}" dt="2024-03-04T18:07:28.189" v="278" actId="20577"/>
        <pc:sldMkLst>
          <pc:docMk/>
          <pc:sldMk cId="261836830" sldId="314"/>
        </pc:sldMkLst>
        <pc:spChg chg="mod">
          <ac:chgData name="saad kadhim" userId="a0761a7abf7eddba" providerId="LiveId" clId="{20CF898D-EEC6-41B3-9BD6-FB2DF7442522}" dt="2024-03-04T18:07:28.189" v="278" actId="20577"/>
          <ac:spMkLst>
            <pc:docMk/>
            <pc:sldMk cId="261836830" sldId="314"/>
            <ac:spMk id="9" creationId="{8387F179-0990-59C5-3CFF-8A4F1AD00646}"/>
          </ac:spMkLst>
        </pc:spChg>
      </pc:sldChg>
      <pc:sldChg chg="modSp mod">
        <pc:chgData name="saad kadhim" userId="a0761a7abf7eddba" providerId="LiveId" clId="{20CF898D-EEC6-41B3-9BD6-FB2DF7442522}" dt="2024-03-04T18:12:03.383" v="349" actId="13926"/>
        <pc:sldMkLst>
          <pc:docMk/>
          <pc:sldMk cId="2972064508" sldId="315"/>
        </pc:sldMkLst>
        <pc:spChg chg="mod">
          <ac:chgData name="saad kadhim" userId="a0761a7abf7eddba" providerId="LiveId" clId="{20CF898D-EEC6-41B3-9BD6-FB2DF7442522}" dt="2024-03-04T18:12:03.383" v="349" actId="13926"/>
          <ac:spMkLst>
            <pc:docMk/>
            <pc:sldMk cId="2972064508" sldId="315"/>
            <ac:spMk id="9" creationId="{64D84BF2-0737-5323-25CF-5EB3DA115297}"/>
          </ac:spMkLst>
        </pc:spChg>
      </pc:sldChg>
      <pc:sldChg chg="modSp mod">
        <pc:chgData name="saad kadhim" userId="a0761a7abf7eddba" providerId="LiveId" clId="{20CF898D-EEC6-41B3-9BD6-FB2DF7442522}" dt="2024-03-04T18:11:00.638" v="342" actId="13926"/>
        <pc:sldMkLst>
          <pc:docMk/>
          <pc:sldMk cId="3351620768" sldId="316"/>
        </pc:sldMkLst>
        <pc:spChg chg="mod">
          <ac:chgData name="saad kadhim" userId="a0761a7abf7eddba" providerId="LiveId" clId="{20CF898D-EEC6-41B3-9BD6-FB2DF7442522}" dt="2024-03-04T18:11:00.638" v="342" actId="13926"/>
          <ac:spMkLst>
            <pc:docMk/>
            <pc:sldMk cId="3351620768" sldId="316"/>
            <ac:spMk id="6" creationId="{94297005-5436-B2A8-B3E7-38BF462CC3D0}"/>
          </ac:spMkLst>
        </pc:spChg>
      </pc:sldChg>
      <pc:sldChg chg="modSp del mod">
        <pc:chgData name="saad kadhim" userId="a0761a7abf7eddba" providerId="LiveId" clId="{20CF898D-EEC6-41B3-9BD6-FB2DF7442522}" dt="2024-03-04T10:28:21.443" v="54" actId="2696"/>
        <pc:sldMkLst>
          <pc:docMk/>
          <pc:sldMk cId="3322583889" sldId="317"/>
        </pc:sldMkLst>
        <pc:spChg chg="mod">
          <ac:chgData name="saad kadhim" userId="a0761a7abf7eddba" providerId="LiveId" clId="{20CF898D-EEC6-41B3-9BD6-FB2DF7442522}" dt="2024-03-04T10:26:36.613" v="42" actId="207"/>
          <ac:spMkLst>
            <pc:docMk/>
            <pc:sldMk cId="3322583889" sldId="317"/>
            <ac:spMk id="12" creationId="{00000000-0000-0000-0000-000000000000}"/>
          </ac:spMkLst>
        </pc:spChg>
      </pc:sldChg>
      <pc:sldChg chg="addSp delSp modSp mod">
        <pc:chgData name="saad kadhim" userId="a0761a7abf7eddba" providerId="LiveId" clId="{20CF898D-EEC6-41B3-9BD6-FB2DF7442522}" dt="2024-03-04T10:28:00.327" v="53" actId="207"/>
        <pc:sldMkLst>
          <pc:docMk/>
          <pc:sldMk cId="1054432361" sldId="318"/>
        </pc:sldMkLst>
        <pc:spChg chg="add del mod">
          <ac:chgData name="saad kadhim" userId="a0761a7abf7eddba" providerId="LiveId" clId="{20CF898D-EEC6-41B3-9BD6-FB2DF7442522}" dt="2024-03-04T10:21:30.194" v="13" actId="22"/>
          <ac:spMkLst>
            <pc:docMk/>
            <pc:sldMk cId="1054432361" sldId="318"/>
            <ac:spMk id="7" creationId="{80B01DEA-3F3C-77C5-74BF-66FFAAB41C8B}"/>
          </ac:spMkLst>
        </pc:spChg>
        <pc:spChg chg="del mod">
          <ac:chgData name="saad kadhim" userId="a0761a7abf7eddba" providerId="LiveId" clId="{20CF898D-EEC6-41B3-9BD6-FB2DF7442522}" dt="2024-03-04T10:20:01.941" v="1" actId="21"/>
          <ac:spMkLst>
            <pc:docMk/>
            <pc:sldMk cId="1054432361" sldId="318"/>
            <ac:spMk id="12" creationId="{52F216D9-74C4-3731-66CB-956D4E1E6E5C}"/>
          </ac:spMkLst>
        </pc:spChg>
        <pc:spChg chg="add del mod">
          <ac:chgData name="saad kadhim" userId="a0761a7abf7eddba" providerId="LiveId" clId="{20CF898D-EEC6-41B3-9BD6-FB2DF7442522}" dt="2024-03-04T10:24:37.968" v="32" actId="22"/>
          <ac:spMkLst>
            <pc:docMk/>
            <pc:sldMk cId="1054432361" sldId="318"/>
            <ac:spMk id="14" creationId="{E55E4CE3-935A-DD99-537D-08F547057C18}"/>
          </ac:spMkLst>
        </pc:spChg>
        <pc:spChg chg="add del">
          <ac:chgData name="saad kadhim" userId="a0761a7abf7eddba" providerId="LiveId" clId="{20CF898D-EEC6-41B3-9BD6-FB2DF7442522}" dt="2024-03-04T10:26:27.051" v="41" actId="22"/>
          <ac:spMkLst>
            <pc:docMk/>
            <pc:sldMk cId="1054432361" sldId="318"/>
            <ac:spMk id="18" creationId="{DED93FF1-F028-CE7D-84A3-9125B38B5784}"/>
          </ac:spMkLst>
        </pc:spChg>
        <pc:spChg chg="add mod">
          <ac:chgData name="saad kadhim" userId="a0761a7abf7eddba" providerId="LiveId" clId="{20CF898D-EEC6-41B3-9BD6-FB2DF7442522}" dt="2024-03-04T10:28:00.327" v="53" actId="207"/>
          <ac:spMkLst>
            <pc:docMk/>
            <pc:sldMk cId="1054432361" sldId="318"/>
            <ac:spMk id="20" creationId="{F585EF96-E20C-3A9D-75B0-468DC4F4CD24}"/>
          </ac:spMkLst>
        </pc:spChg>
        <pc:picChg chg="add del mod">
          <ac:chgData name="saad kadhim" userId="a0761a7abf7eddba" providerId="LiveId" clId="{20CF898D-EEC6-41B3-9BD6-FB2DF7442522}" dt="2024-03-04T10:22:57.180" v="15" actId="21"/>
          <ac:picMkLst>
            <pc:docMk/>
            <pc:sldMk cId="1054432361" sldId="318"/>
            <ac:picMk id="3" creationId="{A7F3B759-6C45-EED1-F64D-EBFCB9E15D6C}"/>
          </ac:picMkLst>
        </pc:picChg>
        <pc:picChg chg="add del mod">
          <ac:chgData name="saad kadhim" userId="a0761a7abf7eddba" providerId="LiveId" clId="{20CF898D-EEC6-41B3-9BD6-FB2DF7442522}" dt="2024-03-04T10:23:03.103" v="17" actId="21"/>
          <ac:picMkLst>
            <pc:docMk/>
            <pc:sldMk cId="1054432361" sldId="318"/>
            <ac:picMk id="8" creationId="{A7F3B759-6C45-EED1-F64D-EBFCB9E15D6C}"/>
          </ac:picMkLst>
        </pc:picChg>
        <pc:picChg chg="add mod">
          <ac:chgData name="saad kadhim" userId="a0761a7abf7eddba" providerId="LiveId" clId="{20CF898D-EEC6-41B3-9BD6-FB2DF7442522}" dt="2024-03-04T10:24:40" v="36" actId="14100"/>
          <ac:picMkLst>
            <pc:docMk/>
            <pc:sldMk cId="1054432361" sldId="318"/>
            <ac:picMk id="11" creationId="{CFADA0DF-6395-0852-54B3-212618164D43}"/>
          </ac:picMkLst>
        </pc:picChg>
        <pc:picChg chg="add mod">
          <ac:chgData name="saad kadhim" userId="a0761a7abf7eddba" providerId="LiveId" clId="{20CF898D-EEC6-41B3-9BD6-FB2DF7442522}" dt="2024-03-04T10:27:05.752" v="47" actId="1076"/>
          <ac:picMkLst>
            <pc:docMk/>
            <pc:sldMk cId="1054432361" sldId="318"/>
            <ac:picMk id="16" creationId="{600C9B29-0F57-6ED6-BEE5-2CE759B55726}"/>
          </ac:picMkLst>
        </pc:picChg>
      </pc:sldChg>
      <pc:sldChg chg="addSp delSp modSp mod">
        <pc:chgData name="saad kadhim" userId="a0761a7abf7eddba" providerId="LiveId" clId="{20CF898D-EEC6-41B3-9BD6-FB2DF7442522}" dt="2024-03-04T18:12:31.006" v="350" actId="20577"/>
        <pc:sldMkLst>
          <pc:docMk/>
          <pc:sldMk cId="1726724107" sldId="319"/>
        </pc:sldMkLst>
        <pc:spChg chg="del mod">
          <ac:chgData name="saad kadhim" userId="a0761a7abf7eddba" providerId="LiveId" clId="{20CF898D-EEC6-41B3-9BD6-FB2DF7442522}" dt="2024-03-04T11:41:02.373" v="66" actId="21"/>
          <ac:spMkLst>
            <pc:docMk/>
            <pc:sldMk cId="1726724107" sldId="319"/>
            <ac:spMk id="6" creationId="{ED62A44B-15D6-F808-64A8-10362EC041CD}"/>
          </ac:spMkLst>
        </pc:spChg>
        <pc:spChg chg="add del">
          <ac:chgData name="saad kadhim" userId="a0761a7abf7eddba" providerId="LiveId" clId="{20CF898D-EEC6-41B3-9BD6-FB2DF7442522}" dt="2024-03-04T11:42:58.309" v="74" actId="22"/>
          <ac:spMkLst>
            <pc:docMk/>
            <pc:sldMk cId="1726724107" sldId="319"/>
            <ac:spMk id="7" creationId="{58072F0D-BBF6-3C69-0EA5-7A270D397D61}"/>
          </ac:spMkLst>
        </pc:spChg>
        <pc:spChg chg="add del">
          <ac:chgData name="saad kadhim" userId="a0761a7abf7eddba" providerId="LiveId" clId="{20CF898D-EEC6-41B3-9BD6-FB2DF7442522}" dt="2024-03-04T11:43:27.605" v="80" actId="22"/>
          <ac:spMkLst>
            <pc:docMk/>
            <pc:sldMk cId="1726724107" sldId="319"/>
            <ac:spMk id="9" creationId="{6CDCCFEB-513C-1415-5D86-CF184DE4299C}"/>
          </ac:spMkLst>
        </pc:spChg>
        <pc:spChg chg="add mod">
          <ac:chgData name="saad kadhim" userId="a0761a7abf7eddba" providerId="LiveId" clId="{20CF898D-EEC6-41B3-9BD6-FB2DF7442522}" dt="2024-03-04T11:57:26.178" v="237" actId="113"/>
          <ac:spMkLst>
            <pc:docMk/>
            <pc:sldMk cId="1726724107" sldId="319"/>
            <ac:spMk id="11" creationId="{8E145858-1B98-D780-23C4-CC4F2F309BCE}"/>
          </ac:spMkLst>
        </pc:spChg>
        <pc:spChg chg="add mod">
          <ac:chgData name="saad kadhim" userId="a0761a7abf7eddba" providerId="LiveId" clId="{20CF898D-EEC6-41B3-9BD6-FB2DF7442522}" dt="2024-03-04T18:11:56.236" v="346" actId="13926"/>
          <ac:spMkLst>
            <pc:docMk/>
            <pc:sldMk cId="1726724107" sldId="319"/>
            <ac:spMk id="13" creationId="{144D76ED-E6D4-FE2D-FEEE-23D1A583BC44}"/>
          </ac:spMkLst>
        </pc:spChg>
        <pc:spChg chg="add mod">
          <ac:chgData name="saad kadhim" userId="a0761a7abf7eddba" providerId="LiveId" clId="{20CF898D-EEC6-41B3-9BD6-FB2DF7442522}" dt="2024-03-04T18:12:31.006" v="350" actId="20577"/>
          <ac:spMkLst>
            <pc:docMk/>
            <pc:sldMk cId="1726724107" sldId="319"/>
            <ac:spMk id="15" creationId="{646B37EF-4A4D-7A9D-347F-42183F76C8F7}"/>
          </ac:spMkLst>
        </pc:spChg>
        <pc:picChg chg="del">
          <ac:chgData name="saad kadhim" userId="a0761a7abf7eddba" providerId="LiveId" clId="{20CF898D-EEC6-41B3-9BD6-FB2DF7442522}" dt="2024-03-04T11:41:04.789" v="67" actId="21"/>
          <ac:picMkLst>
            <pc:docMk/>
            <pc:sldMk cId="1726724107" sldId="319"/>
            <ac:picMk id="3" creationId="{CB5A3A09-DFCA-5F03-2232-7515E87A618B}"/>
          </ac:picMkLst>
        </pc:picChg>
        <pc:picChg chg="add mod">
          <ac:chgData name="saad kadhim" userId="a0761a7abf7eddba" providerId="LiveId" clId="{20CF898D-EEC6-41B3-9BD6-FB2DF7442522}" dt="2024-03-04T11:50:22.823" v="136" actId="1076"/>
          <ac:picMkLst>
            <pc:docMk/>
            <pc:sldMk cId="1726724107" sldId="319"/>
            <ac:picMk id="4" creationId="{9190625B-950D-B842-F3DD-FA4B05F20A88}"/>
          </ac:picMkLst>
        </pc:picChg>
      </pc:sldChg>
      <pc:sldChg chg="addSp delSp modSp del mod">
        <pc:chgData name="saad kadhim" userId="a0761a7abf7eddba" providerId="LiveId" clId="{20CF898D-EEC6-41B3-9BD6-FB2DF7442522}" dt="2024-03-04T11:48:18.375" v="123" actId="2696"/>
        <pc:sldMkLst>
          <pc:docMk/>
          <pc:sldMk cId="104894741" sldId="320"/>
        </pc:sldMkLst>
        <pc:spChg chg="add del mod">
          <ac:chgData name="saad kadhim" userId="a0761a7abf7eddba" providerId="LiveId" clId="{20CF898D-EEC6-41B3-9BD6-FB2DF7442522}" dt="2024-03-04T11:45:06.307" v="89"/>
          <ac:spMkLst>
            <pc:docMk/>
            <pc:sldMk cId="104894741" sldId="320"/>
            <ac:spMk id="5" creationId="{93D4085E-EF45-ED20-ACB7-B21EF74BF3B9}"/>
          </ac:spMkLst>
        </pc:spChg>
        <pc:spChg chg="add mod">
          <ac:chgData name="saad kadhim" userId="a0761a7abf7eddba" providerId="LiveId" clId="{20CF898D-EEC6-41B3-9BD6-FB2DF7442522}" dt="2024-03-04T11:45:41.551" v="93" actId="207"/>
          <ac:spMkLst>
            <pc:docMk/>
            <pc:sldMk cId="104894741" sldId="320"/>
            <ac:spMk id="7" creationId="{58F796EA-9F6A-1725-16ED-BD3A9DAF86EC}"/>
          </ac:spMkLst>
        </pc:spChg>
        <pc:picChg chg="add del mod">
          <ac:chgData name="saad kadhim" userId="a0761a7abf7eddba" providerId="LiveId" clId="{20CF898D-EEC6-41B3-9BD6-FB2DF7442522}" dt="2024-03-04T11:44:24.915" v="83" actId="21"/>
          <ac:picMkLst>
            <pc:docMk/>
            <pc:sldMk cId="104894741" sldId="320"/>
            <ac:picMk id="2" creationId="{6F0212E7-2937-B3F8-5517-67B1DA46BF92}"/>
          </ac:picMkLst>
        </pc:picChg>
        <pc:picChg chg="del">
          <ac:chgData name="saad kadhim" userId="a0761a7abf7eddba" providerId="LiveId" clId="{20CF898D-EEC6-41B3-9BD6-FB2DF7442522}" dt="2024-03-04T11:44:19.939" v="81" actId="21"/>
          <ac:picMkLst>
            <pc:docMk/>
            <pc:sldMk cId="104894741" sldId="320"/>
            <ac:picMk id="4" creationId="{6F0212E7-2937-B3F8-5517-67B1DA46BF92}"/>
          </ac:picMkLst>
        </pc:picChg>
      </pc:sldChg>
    </pc:docChg>
  </pc:docChgLst>
  <pc:docChgLst>
    <pc:chgData name="saad kadhim" userId="a0761a7abf7eddba" providerId="LiveId" clId="{F7A70C8C-1B89-4A1D-8D4D-E40EC7823235}"/>
    <pc:docChg chg="undo custSel addSld delSld modSld sldOrd">
      <pc:chgData name="saad kadhim" userId="a0761a7abf7eddba" providerId="LiveId" clId="{F7A70C8C-1B89-4A1D-8D4D-E40EC7823235}" dt="2024-02-09T16:25:59.581" v="2511" actId="20577"/>
      <pc:docMkLst>
        <pc:docMk/>
      </pc:docMkLst>
      <pc:sldChg chg="addSp delSp modSp del mod">
        <pc:chgData name="saad kadhim" userId="a0761a7abf7eddba" providerId="LiveId" clId="{F7A70C8C-1B89-4A1D-8D4D-E40EC7823235}" dt="2024-02-09T11:46:30.808" v="2468" actId="2696"/>
        <pc:sldMkLst>
          <pc:docMk/>
          <pc:sldMk cId="0" sldId="256"/>
        </pc:sldMkLst>
        <pc:spChg chg="add del mod">
          <ac:chgData name="saad kadhim" userId="a0761a7abf7eddba" providerId="LiveId" clId="{F7A70C8C-1B89-4A1D-8D4D-E40EC7823235}" dt="2024-02-04T18:15:49.697" v="490" actId="21"/>
          <ac:spMkLst>
            <pc:docMk/>
            <pc:sldMk cId="0" sldId="256"/>
            <ac:spMk id="2" creationId="{14CA0C5F-70C2-F9A7-4998-30698D376400}"/>
          </ac:spMkLst>
        </pc:spChg>
        <pc:spChg chg="del mod">
          <ac:chgData name="saad kadhim" userId="a0761a7abf7eddba" providerId="LiveId" clId="{F7A70C8C-1B89-4A1D-8D4D-E40EC7823235}" dt="2024-02-04T17:00:53.268" v="82"/>
          <ac:spMkLst>
            <pc:docMk/>
            <pc:sldMk cId="0" sldId="256"/>
            <ac:spMk id="2" creationId="{51258802-D88C-7A08-DE1B-5752620F0EAF}"/>
          </ac:spMkLst>
        </pc:spChg>
        <pc:spChg chg="add del mod">
          <ac:chgData name="saad kadhim" userId="a0761a7abf7eddba" providerId="LiveId" clId="{F7A70C8C-1B89-4A1D-8D4D-E40EC7823235}" dt="2024-02-04T18:15:47.249" v="489" actId="21"/>
          <ac:spMkLst>
            <pc:docMk/>
            <pc:sldMk cId="0" sldId="256"/>
            <ac:spMk id="3" creationId="{46F3BF5E-D60F-AD13-A9D1-0EA914947CF0}"/>
          </ac:spMkLst>
        </pc:spChg>
        <pc:spChg chg="add del">
          <ac:chgData name="saad kadhim" userId="a0761a7abf7eddba" providerId="LiveId" clId="{F7A70C8C-1B89-4A1D-8D4D-E40EC7823235}" dt="2024-02-05T16:24:32.935" v="752" actId="21"/>
          <ac:spMkLst>
            <pc:docMk/>
            <pc:sldMk cId="0" sldId="256"/>
            <ac:spMk id="4" creationId="{78572CA2-92A5-2C79-94C3-777FFFD7146E}"/>
          </ac:spMkLst>
        </pc:spChg>
        <pc:spChg chg="add mod">
          <ac:chgData name="saad kadhim" userId="a0761a7abf7eddba" providerId="LiveId" clId="{F7A70C8C-1B89-4A1D-8D4D-E40EC7823235}" dt="2024-02-07T18:19:42.710" v="2312" actId="255"/>
          <ac:spMkLst>
            <pc:docMk/>
            <pc:sldMk cId="0" sldId="256"/>
            <ac:spMk id="7" creationId="{B114DA19-4F58-7B6E-772E-8076B4DA8EC7}"/>
          </ac:spMkLst>
        </pc:spChg>
        <pc:spChg chg="add mod">
          <ac:chgData name="saad kadhim" userId="a0761a7abf7eddba" providerId="LiveId" clId="{F7A70C8C-1B89-4A1D-8D4D-E40EC7823235}" dt="2024-02-07T18:19:03.585" v="2307" actId="207"/>
          <ac:spMkLst>
            <pc:docMk/>
            <pc:sldMk cId="0" sldId="256"/>
            <ac:spMk id="8" creationId="{F20A799A-EC50-612F-7966-9A0353075285}"/>
          </ac:spMkLst>
        </pc:spChg>
        <pc:spChg chg="add del mod">
          <ac:chgData name="saad kadhim" userId="a0761a7abf7eddba" providerId="LiveId" clId="{F7A70C8C-1B89-4A1D-8D4D-E40EC7823235}" dt="2024-02-05T16:21:13.810" v="738" actId="21"/>
          <ac:spMkLst>
            <pc:docMk/>
            <pc:sldMk cId="0" sldId="256"/>
            <ac:spMk id="87" creationId="{00000000-0000-0000-0000-000000000000}"/>
          </ac:spMkLst>
        </pc:spChg>
        <pc:spChg chg="del mod">
          <ac:chgData name="saad kadhim" userId="a0761a7abf7eddba" providerId="LiveId" clId="{F7A70C8C-1B89-4A1D-8D4D-E40EC7823235}" dt="2024-02-05T17:02:21.697" v="770"/>
          <ac:spMkLst>
            <pc:docMk/>
            <pc:sldMk cId="0" sldId="256"/>
            <ac:spMk id="92" creationId="{00000000-0000-0000-0000-000000000000}"/>
          </ac:spMkLst>
        </pc:spChg>
        <pc:spChg chg="del mod">
          <ac:chgData name="saad kadhim" userId="a0761a7abf7eddba" providerId="LiveId" clId="{F7A70C8C-1B89-4A1D-8D4D-E40EC7823235}" dt="2024-02-05T17:02:21.696" v="768"/>
          <ac:spMkLst>
            <pc:docMk/>
            <pc:sldMk cId="0" sldId="256"/>
            <ac:spMk id="94" creationId="{00000000-0000-0000-0000-000000000000}"/>
          </ac:spMkLst>
        </pc:spChg>
        <pc:spChg chg="del topLvl">
          <ac:chgData name="saad kadhim" userId="a0761a7abf7eddba" providerId="LiveId" clId="{F7A70C8C-1B89-4A1D-8D4D-E40EC7823235}" dt="2024-02-04T18:15:31.748" v="485" actId="21"/>
          <ac:spMkLst>
            <pc:docMk/>
            <pc:sldMk cId="0" sldId="256"/>
            <ac:spMk id="97" creationId="{00000000-0000-0000-0000-000000000000}"/>
          </ac:spMkLst>
        </pc:spChg>
        <pc:spChg chg="del mod topLvl">
          <ac:chgData name="saad kadhim" userId="a0761a7abf7eddba" providerId="LiveId" clId="{F7A70C8C-1B89-4A1D-8D4D-E40EC7823235}" dt="2024-02-04T18:15:29.161" v="484" actId="21"/>
          <ac:spMkLst>
            <pc:docMk/>
            <pc:sldMk cId="0" sldId="256"/>
            <ac:spMk id="99" creationId="{00000000-0000-0000-0000-000000000000}"/>
          </ac:spMkLst>
        </pc:spChg>
        <pc:grpChg chg="del mod">
          <ac:chgData name="saad kadhim" userId="a0761a7abf7eddba" providerId="LiveId" clId="{F7A70C8C-1B89-4A1D-8D4D-E40EC7823235}" dt="2024-02-04T18:15:29.161" v="484" actId="21"/>
          <ac:grpSpMkLst>
            <pc:docMk/>
            <pc:sldMk cId="0" sldId="256"/>
            <ac:grpSpMk id="95" creationId="{00000000-0000-0000-0000-000000000000}"/>
          </ac:grpSpMkLst>
        </pc:grpChg>
        <pc:picChg chg="add del mod">
          <ac:chgData name="saad kadhim" userId="a0761a7abf7eddba" providerId="LiveId" clId="{F7A70C8C-1B89-4A1D-8D4D-E40EC7823235}" dt="2024-02-05T16:20:15.576" v="730" actId="21"/>
          <ac:picMkLst>
            <pc:docMk/>
            <pc:sldMk cId="0" sldId="256"/>
            <ac:picMk id="2" creationId="{69C62AFA-9D1B-AC6D-08F5-C8D63B85D47A}"/>
          </ac:picMkLst>
        </pc:picChg>
        <pc:picChg chg="add del mod">
          <ac:chgData name="saad kadhim" userId="a0761a7abf7eddba" providerId="LiveId" clId="{F7A70C8C-1B89-4A1D-8D4D-E40EC7823235}" dt="2024-02-05T17:05:31.163" v="820" actId="21"/>
          <ac:picMkLst>
            <pc:docMk/>
            <pc:sldMk cId="0" sldId="256"/>
            <ac:picMk id="5" creationId="{1C66901C-0D47-6611-5F2C-80DD1FC72E96}"/>
          </ac:picMkLst>
        </pc:picChg>
        <pc:picChg chg="add mod">
          <ac:chgData name="saad kadhim" userId="a0761a7abf7eddba" providerId="LiveId" clId="{F7A70C8C-1B89-4A1D-8D4D-E40EC7823235}" dt="2024-02-07T18:19:04.137" v="2308" actId="1076"/>
          <ac:picMkLst>
            <pc:docMk/>
            <pc:sldMk cId="0" sldId="256"/>
            <ac:picMk id="6" creationId="{4FF662C6-C4CB-D3E8-346C-C7215EB115CB}"/>
          </ac:picMkLst>
        </pc:picChg>
      </pc:sldChg>
      <pc:sldChg chg="addSp delSp modSp del mod ord">
        <pc:chgData name="saad kadhim" userId="a0761a7abf7eddba" providerId="LiveId" clId="{F7A70C8C-1B89-4A1D-8D4D-E40EC7823235}" dt="2024-02-05T17:35:23.895" v="935" actId="2696"/>
        <pc:sldMkLst>
          <pc:docMk/>
          <pc:sldMk cId="0" sldId="257"/>
        </pc:sldMkLst>
        <pc:spChg chg="del mod">
          <ac:chgData name="saad kadhim" userId="a0761a7abf7eddba" providerId="LiveId" clId="{F7A70C8C-1B89-4A1D-8D4D-E40EC7823235}" dt="2024-02-04T17:04:18.996" v="103" actId="21"/>
          <ac:spMkLst>
            <pc:docMk/>
            <pc:sldMk cId="0" sldId="257"/>
            <ac:spMk id="2" creationId="{8E63626A-F43A-808C-A972-0A7323B48AE3}"/>
          </ac:spMkLst>
        </pc:spChg>
        <pc:spChg chg="add del mod">
          <ac:chgData name="saad kadhim" userId="a0761a7abf7eddba" providerId="LiveId" clId="{F7A70C8C-1B89-4A1D-8D4D-E40EC7823235}" dt="2024-02-05T13:40:34.016" v="524" actId="21"/>
          <ac:spMkLst>
            <pc:docMk/>
            <pc:sldMk cId="0" sldId="257"/>
            <ac:spMk id="3" creationId="{A14B9367-80FC-47C9-82C9-6A8B74FE8C08}"/>
          </ac:spMkLst>
        </pc:spChg>
        <pc:spChg chg="del mod">
          <ac:chgData name="saad kadhim" userId="a0761a7abf7eddba" providerId="LiveId" clId="{F7A70C8C-1B89-4A1D-8D4D-E40EC7823235}" dt="2024-02-04T17:04:23.440" v="104" actId="21"/>
          <ac:spMkLst>
            <pc:docMk/>
            <pc:sldMk cId="0" sldId="257"/>
            <ac:spMk id="4" creationId="{6D582CAD-4FA9-A9DE-86D5-CD96B345AE34}"/>
          </ac:spMkLst>
        </pc:spChg>
        <pc:spChg chg="add mod">
          <ac:chgData name="saad kadhim" userId="a0761a7abf7eddba" providerId="LiveId" clId="{F7A70C8C-1B89-4A1D-8D4D-E40EC7823235}" dt="2024-02-05T16:24:22.016" v="750" actId="1076"/>
          <ac:spMkLst>
            <pc:docMk/>
            <pc:sldMk cId="0" sldId="257"/>
            <ac:spMk id="4" creationId="{A14B9367-80FC-47C9-82C9-6A8B74FE8C08}"/>
          </ac:spMkLst>
        </pc:spChg>
        <pc:spChg chg="add del mod">
          <ac:chgData name="saad kadhim" userId="a0761a7abf7eddba" providerId="LiveId" clId="{F7A70C8C-1B89-4A1D-8D4D-E40EC7823235}" dt="2024-02-05T13:40:56.106" v="528" actId="21"/>
          <ac:spMkLst>
            <pc:docMk/>
            <pc:sldMk cId="0" sldId="257"/>
            <ac:spMk id="7" creationId="{DFA8940A-D71F-7550-9368-5A9587ACFC9F}"/>
          </ac:spMkLst>
        </pc:spChg>
        <pc:spChg chg="add del mod">
          <ac:chgData name="saad kadhim" userId="a0761a7abf7eddba" providerId="LiveId" clId="{F7A70C8C-1B89-4A1D-8D4D-E40EC7823235}" dt="2024-02-04T17:38:37.816" v="295" actId="22"/>
          <ac:spMkLst>
            <pc:docMk/>
            <pc:sldMk cId="0" sldId="257"/>
            <ac:spMk id="8" creationId="{FE06C815-8B69-1BE7-EBD1-3EF5A2F320E4}"/>
          </ac:spMkLst>
        </pc:spChg>
        <pc:spChg chg="add del">
          <ac:chgData name="saad kadhim" userId="a0761a7abf7eddba" providerId="LiveId" clId="{F7A70C8C-1B89-4A1D-8D4D-E40EC7823235}" dt="2024-02-05T16:24:22.752" v="751" actId="22"/>
          <ac:spMkLst>
            <pc:docMk/>
            <pc:sldMk cId="0" sldId="257"/>
            <ac:spMk id="10" creationId="{ECA9C9A4-E768-86EF-877F-399EAC53952B}"/>
          </ac:spMkLst>
        </pc:spChg>
        <pc:spChg chg="del mod">
          <ac:chgData name="saad kadhim" userId="a0761a7abf7eddba" providerId="LiveId" clId="{F7A70C8C-1B89-4A1D-8D4D-E40EC7823235}" dt="2024-02-04T17:03:04.540" v="85" actId="21"/>
          <ac:spMkLst>
            <pc:docMk/>
            <pc:sldMk cId="0" sldId="257"/>
            <ac:spMk id="12" creationId="{3BE30B34-31FB-3A0E-F43A-7E1F043B170E}"/>
          </ac:spMkLst>
        </pc:spChg>
        <pc:picChg chg="add mod">
          <ac:chgData name="saad kadhim" userId="a0761a7abf7eddba" providerId="LiveId" clId="{F7A70C8C-1B89-4A1D-8D4D-E40EC7823235}" dt="2024-02-04T17:34:38.727" v="264"/>
          <ac:picMkLst>
            <pc:docMk/>
            <pc:sldMk cId="0" sldId="257"/>
            <ac:picMk id="2" creationId="{4E58F2DF-6A4A-0913-5F1F-8AFC9AF15013}"/>
          </ac:picMkLst>
        </pc:picChg>
        <pc:picChg chg="add mod">
          <ac:chgData name="saad kadhim" userId="a0761a7abf7eddba" providerId="LiveId" clId="{F7A70C8C-1B89-4A1D-8D4D-E40EC7823235}" dt="2024-02-04T17:34:44.315" v="265"/>
          <ac:picMkLst>
            <pc:docMk/>
            <pc:sldMk cId="0" sldId="257"/>
            <ac:picMk id="3" creationId="{C13E4895-B686-0EC6-CA5E-1EB7BC1F3136}"/>
          </ac:picMkLst>
        </pc:picChg>
        <pc:picChg chg="mod">
          <ac:chgData name="saad kadhim" userId="a0761a7abf7eddba" providerId="LiveId" clId="{F7A70C8C-1B89-4A1D-8D4D-E40EC7823235}" dt="2024-02-05T13:42:00.528" v="534" actId="1076"/>
          <ac:picMkLst>
            <pc:docMk/>
            <pc:sldMk cId="0" sldId="257"/>
            <ac:picMk id="6" creationId="{BECAAF85-3DA0-9AD1-3E3A-7BD30588A749}"/>
          </ac:picMkLst>
        </pc:picChg>
        <pc:picChg chg="add del mod">
          <ac:chgData name="saad kadhim" userId="a0761a7abf7eddba" providerId="LiveId" clId="{F7A70C8C-1B89-4A1D-8D4D-E40EC7823235}" dt="2024-02-04T17:38:39.719" v="301" actId="21"/>
          <ac:picMkLst>
            <pc:docMk/>
            <pc:sldMk cId="0" sldId="257"/>
            <ac:picMk id="11" creationId="{4E58F2DF-6A4A-0913-5F1F-8AFC9AF15013}"/>
          </ac:picMkLst>
        </pc:picChg>
      </pc:sldChg>
      <pc:sldChg chg="delSp del mod">
        <pc:chgData name="saad kadhim" userId="a0761a7abf7eddba" providerId="LiveId" clId="{F7A70C8C-1B89-4A1D-8D4D-E40EC7823235}" dt="2024-02-04T18:08:28.240" v="391" actId="2696"/>
        <pc:sldMkLst>
          <pc:docMk/>
          <pc:sldMk cId="0" sldId="259"/>
        </pc:sldMkLst>
        <pc:picChg chg="del">
          <ac:chgData name="saad kadhim" userId="a0761a7abf7eddba" providerId="LiveId" clId="{F7A70C8C-1B89-4A1D-8D4D-E40EC7823235}" dt="2024-02-04T16:55:10.485" v="7" actId="21"/>
          <ac:picMkLst>
            <pc:docMk/>
            <pc:sldMk cId="0" sldId="259"/>
            <ac:picMk id="22" creationId="{BCBBEE58-C5DE-13BC-8630-E9FA15B5798C}"/>
          </ac:picMkLst>
        </pc:picChg>
      </pc:sldChg>
      <pc:sldChg chg="addSp delSp modSp del mod">
        <pc:chgData name="saad kadhim" userId="a0761a7abf7eddba" providerId="LiveId" clId="{F7A70C8C-1B89-4A1D-8D4D-E40EC7823235}" dt="2024-02-05T17:25:19.677" v="869" actId="2696"/>
        <pc:sldMkLst>
          <pc:docMk/>
          <pc:sldMk cId="0" sldId="260"/>
        </pc:sldMkLst>
        <pc:spChg chg="add del mod topLvl">
          <ac:chgData name="saad kadhim" userId="a0761a7abf7eddba" providerId="LiveId" clId="{F7A70C8C-1B89-4A1D-8D4D-E40EC7823235}" dt="2024-02-04T18:02:25.456" v="336" actId="21"/>
          <ac:spMkLst>
            <pc:docMk/>
            <pc:sldMk cId="0" sldId="260"/>
            <ac:spMk id="3" creationId="{4368C269-6B34-B3A3-9326-39A21146951A}"/>
          </ac:spMkLst>
        </pc:spChg>
        <pc:spChg chg="add mod">
          <ac:chgData name="saad kadhim" userId="a0761a7abf7eddba" providerId="LiveId" clId="{F7A70C8C-1B89-4A1D-8D4D-E40EC7823235}" dt="2024-02-04T18:11:35.313" v="431" actId="20577"/>
          <ac:spMkLst>
            <pc:docMk/>
            <pc:sldMk cId="0" sldId="260"/>
            <ac:spMk id="7" creationId="{23313450-6812-C67B-F2B8-7414A047CB02}"/>
          </ac:spMkLst>
        </pc:spChg>
        <pc:spChg chg="add del mod topLvl">
          <ac:chgData name="saad kadhim" userId="a0761a7abf7eddba" providerId="LiveId" clId="{F7A70C8C-1B89-4A1D-8D4D-E40EC7823235}" dt="2024-02-04T18:02:19.591" v="334" actId="21"/>
          <ac:spMkLst>
            <pc:docMk/>
            <pc:sldMk cId="0" sldId="260"/>
            <ac:spMk id="269" creationId="{00000000-0000-0000-0000-000000000000}"/>
          </ac:spMkLst>
        </pc:spChg>
        <pc:grpChg chg="add del">
          <ac:chgData name="saad kadhim" userId="a0761a7abf7eddba" providerId="LiveId" clId="{F7A70C8C-1B89-4A1D-8D4D-E40EC7823235}" dt="2024-02-04T18:02:16.590" v="333" actId="21"/>
          <ac:grpSpMkLst>
            <pc:docMk/>
            <pc:sldMk cId="0" sldId="260"/>
            <ac:grpSpMk id="224" creationId="{00000000-0000-0000-0000-000000000000}"/>
          </ac:grpSpMkLst>
        </pc:grpChg>
        <pc:grpChg chg="add del">
          <ac:chgData name="saad kadhim" userId="a0761a7abf7eddba" providerId="LiveId" clId="{F7A70C8C-1B89-4A1D-8D4D-E40EC7823235}" dt="2024-02-04T18:02:22.430" v="335" actId="21"/>
          <ac:grpSpMkLst>
            <pc:docMk/>
            <pc:sldMk cId="0" sldId="260"/>
            <ac:grpSpMk id="260" creationId="{00000000-0000-0000-0000-000000000000}"/>
          </ac:grpSpMkLst>
        </pc:grpChg>
        <pc:grpChg chg="add del">
          <ac:chgData name="saad kadhim" userId="a0761a7abf7eddba" providerId="LiveId" clId="{F7A70C8C-1B89-4A1D-8D4D-E40EC7823235}" dt="2024-02-04T18:02:19.591" v="334" actId="21"/>
          <ac:grpSpMkLst>
            <pc:docMk/>
            <pc:sldMk cId="0" sldId="260"/>
            <ac:grpSpMk id="268" creationId="{00000000-0000-0000-0000-000000000000}"/>
          </ac:grpSpMkLst>
        </pc:grpChg>
        <pc:picChg chg="add del mod">
          <ac:chgData name="saad kadhim" userId="a0761a7abf7eddba" providerId="LiveId" clId="{F7A70C8C-1B89-4A1D-8D4D-E40EC7823235}" dt="2024-02-04T18:02:55.416" v="339" actId="21"/>
          <ac:picMkLst>
            <pc:docMk/>
            <pc:sldMk cId="0" sldId="260"/>
            <ac:picMk id="2" creationId="{B3C2FA9C-DF53-BDD3-3F36-7D5607048871}"/>
          </ac:picMkLst>
        </pc:picChg>
        <pc:picChg chg="add mod">
          <ac:chgData name="saad kadhim" userId="a0761a7abf7eddba" providerId="LiveId" clId="{F7A70C8C-1B89-4A1D-8D4D-E40EC7823235}" dt="2024-02-04T18:03:36.938" v="348" actId="14100"/>
          <ac:picMkLst>
            <pc:docMk/>
            <pc:sldMk cId="0" sldId="260"/>
            <ac:picMk id="4" creationId="{5125B514-E15B-4834-CA5C-8C7ABF9387AE}"/>
          </ac:picMkLst>
        </pc:picChg>
        <pc:picChg chg="del mod">
          <ac:chgData name="saad kadhim" userId="a0761a7abf7eddba" providerId="LiveId" clId="{F7A70C8C-1B89-4A1D-8D4D-E40EC7823235}" dt="2024-02-04T18:02:50.443" v="337" actId="21"/>
          <ac:picMkLst>
            <pc:docMk/>
            <pc:sldMk cId="0" sldId="260"/>
            <ac:picMk id="5" creationId="{B3C2FA9C-DF53-BDD3-3F36-7D5607048871}"/>
          </ac:picMkLst>
        </pc:picChg>
      </pc:sldChg>
      <pc:sldChg chg="del">
        <pc:chgData name="saad kadhim" userId="a0761a7abf7eddba" providerId="LiveId" clId="{F7A70C8C-1B89-4A1D-8D4D-E40EC7823235}" dt="2024-02-04T18:09:05.038" v="399" actId="2696"/>
        <pc:sldMkLst>
          <pc:docMk/>
          <pc:sldMk cId="0" sldId="261"/>
        </pc:sldMkLst>
      </pc:sldChg>
      <pc:sldChg chg="addSp delSp modSp del mod">
        <pc:chgData name="saad kadhim" userId="a0761a7abf7eddba" providerId="LiveId" clId="{F7A70C8C-1B89-4A1D-8D4D-E40EC7823235}" dt="2024-02-04T18:08:24.870" v="390" actId="2696"/>
        <pc:sldMkLst>
          <pc:docMk/>
          <pc:sldMk cId="0" sldId="262"/>
        </pc:sldMkLst>
        <pc:spChg chg="del">
          <ac:chgData name="saad kadhim" userId="a0761a7abf7eddba" providerId="LiveId" clId="{F7A70C8C-1B89-4A1D-8D4D-E40EC7823235}" dt="2024-02-04T18:08:17.638" v="388" actId="21"/>
          <ac:spMkLst>
            <pc:docMk/>
            <pc:sldMk cId="0" sldId="262"/>
            <ac:spMk id="4" creationId="{53B3D9AC-5D8E-7893-6F50-BCFF716B465D}"/>
          </ac:spMkLst>
        </pc:spChg>
        <pc:spChg chg="del">
          <ac:chgData name="saad kadhim" userId="a0761a7abf7eddba" providerId="LiveId" clId="{F7A70C8C-1B89-4A1D-8D4D-E40EC7823235}" dt="2024-02-04T18:08:10.845" v="385" actId="21"/>
          <ac:spMkLst>
            <pc:docMk/>
            <pc:sldMk cId="0" sldId="262"/>
            <ac:spMk id="319" creationId="{00000000-0000-0000-0000-000000000000}"/>
          </ac:spMkLst>
        </pc:spChg>
        <pc:picChg chg="add del">
          <ac:chgData name="saad kadhim" userId="a0761a7abf7eddba" providerId="LiveId" clId="{F7A70C8C-1B89-4A1D-8D4D-E40EC7823235}" dt="2024-02-04T16:54:17.974" v="4" actId="21"/>
          <ac:picMkLst>
            <pc:docMk/>
            <pc:sldMk cId="0" sldId="262"/>
            <ac:picMk id="3" creationId="{CEAB3525-A266-D612-8B52-BDB6586ECC09}"/>
          </ac:picMkLst>
        </pc:picChg>
        <pc:picChg chg="del">
          <ac:chgData name="saad kadhim" userId="a0761a7abf7eddba" providerId="LiveId" clId="{F7A70C8C-1B89-4A1D-8D4D-E40EC7823235}" dt="2024-02-04T16:54:45.564" v="6" actId="21"/>
          <ac:picMkLst>
            <pc:docMk/>
            <pc:sldMk cId="0" sldId="262"/>
            <ac:picMk id="7" creationId="{EE3512BF-1BDF-81F5-15B4-0CA5886D2CFE}"/>
          </ac:picMkLst>
        </pc:picChg>
        <pc:picChg chg="del">
          <ac:chgData name="saad kadhim" userId="a0761a7abf7eddba" providerId="LiveId" clId="{F7A70C8C-1B89-4A1D-8D4D-E40EC7823235}" dt="2024-02-04T18:08:14.499" v="387" actId="21"/>
          <ac:picMkLst>
            <pc:docMk/>
            <pc:sldMk cId="0" sldId="262"/>
            <ac:picMk id="11" creationId="{75CD72FD-E767-2EA0-353E-2C356A10D79C}"/>
          </ac:picMkLst>
        </pc:picChg>
        <pc:picChg chg="del">
          <ac:chgData name="saad kadhim" userId="a0761a7abf7eddba" providerId="LiveId" clId="{F7A70C8C-1B89-4A1D-8D4D-E40EC7823235}" dt="2024-02-04T18:08:12.927" v="386" actId="21"/>
          <ac:picMkLst>
            <pc:docMk/>
            <pc:sldMk cId="0" sldId="262"/>
            <ac:picMk id="13" creationId="{044E7795-6302-C93C-CB9B-9AD609D852DA}"/>
          </ac:picMkLst>
        </pc:picChg>
        <pc:picChg chg="del">
          <ac:chgData name="saad kadhim" userId="a0761a7abf7eddba" providerId="LiveId" clId="{F7A70C8C-1B89-4A1D-8D4D-E40EC7823235}" dt="2024-02-04T16:54:33.929" v="5" actId="21"/>
          <ac:picMkLst>
            <pc:docMk/>
            <pc:sldMk cId="0" sldId="262"/>
            <ac:picMk id="14" creationId="{33442736-58BA-C75B-5A04-51857CD7E686}"/>
          </ac:picMkLst>
        </pc:picChg>
        <pc:cxnChg chg="mod">
          <ac:chgData name="saad kadhim" userId="a0761a7abf7eddba" providerId="LiveId" clId="{F7A70C8C-1B89-4A1D-8D4D-E40EC7823235}" dt="2024-02-04T18:08:20.002" v="389" actId="1076"/>
          <ac:cxnSpMkLst>
            <pc:docMk/>
            <pc:sldMk cId="0" sldId="262"/>
            <ac:cxnSpMk id="320" creationId="{00000000-0000-0000-0000-000000000000}"/>
          </ac:cxnSpMkLst>
        </pc:cxnChg>
      </pc:sldChg>
      <pc:sldChg chg="addSp delSp modSp del mod">
        <pc:chgData name="saad kadhim" userId="a0761a7abf7eddba" providerId="LiveId" clId="{F7A70C8C-1B89-4A1D-8D4D-E40EC7823235}" dt="2024-02-05T17:28:56.037" v="894" actId="2696"/>
        <pc:sldMkLst>
          <pc:docMk/>
          <pc:sldMk cId="0" sldId="264"/>
        </pc:sldMkLst>
        <pc:spChg chg="add mod">
          <ac:chgData name="saad kadhim" userId="a0761a7abf7eddba" providerId="LiveId" clId="{F7A70C8C-1B89-4A1D-8D4D-E40EC7823235}" dt="2024-02-04T18:12:52.314" v="438" actId="255"/>
          <ac:spMkLst>
            <pc:docMk/>
            <pc:sldMk cId="0" sldId="264"/>
            <ac:spMk id="5" creationId="{15CD8444-BC38-848E-A29F-8AAC790B65AB}"/>
          </ac:spMkLst>
        </pc:spChg>
        <pc:spChg chg="del">
          <ac:chgData name="saad kadhim" userId="a0761a7abf7eddba" providerId="LiveId" clId="{F7A70C8C-1B89-4A1D-8D4D-E40EC7823235}" dt="2024-02-04T18:05:46.939" v="362" actId="21"/>
          <ac:spMkLst>
            <pc:docMk/>
            <pc:sldMk cId="0" sldId="264"/>
            <ac:spMk id="409" creationId="{00000000-0000-0000-0000-000000000000}"/>
          </ac:spMkLst>
        </pc:spChg>
        <pc:spChg chg="del">
          <ac:chgData name="saad kadhim" userId="a0761a7abf7eddba" providerId="LiveId" clId="{F7A70C8C-1B89-4A1D-8D4D-E40EC7823235}" dt="2024-02-04T18:05:50.123" v="363" actId="21"/>
          <ac:spMkLst>
            <pc:docMk/>
            <pc:sldMk cId="0" sldId="264"/>
            <ac:spMk id="413" creationId="{00000000-0000-0000-0000-000000000000}"/>
          </ac:spMkLst>
        </pc:spChg>
        <pc:picChg chg="add mod">
          <ac:chgData name="saad kadhim" userId="a0761a7abf7eddba" providerId="LiveId" clId="{F7A70C8C-1B89-4A1D-8D4D-E40EC7823235}" dt="2024-02-04T18:13:00.078" v="440" actId="14100"/>
          <ac:picMkLst>
            <pc:docMk/>
            <pc:sldMk cId="0" sldId="264"/>
            <ac:picMk id="2" creationId="{85E8FC92-1FEF-364D-EE8B-AE8F76F6CDE9}"/>
          </ac:picMkLst>
        </pc:picChg>
        <pc:picChg chg="del">
          <ac:chgData name="saad kadhim" userId="a0761a7abf7eddba" providerId="LiveId" clId="{F7A70C8C-1B89-4A1D-8D4D-E40EC7823235}" dt="2024-02-04T18:05:52.462" v="364" actId="21"/>
          <ac:picMkLst>
            <pc:docMk/>
            <pc:sldMk cId="0" sldId="264"/>
            <ac:picMk id="3" creationId="{7C067116-DF3F-8920-7BB4-5A5E5206BA88}"/>
          </ac:picMkLst>
        </pc:picChg>
      </pc:sldChg>
      <pc:sldChg chg="del">
        <pc:chgData name="saad kadhim" userId="a0761a7abf7eddba" providerId="LiveId" clId="{F7A70C8C-1B89-4A1D-8D4D-E40EC7823235}" dt="2024-02-04T18:09:01.710" v="398" actId="2696"/>
        <pc:sldMkLst>
          <pc:docMk/>
          <pc:sldMk cId="0" sldId="265"/>
        </pc:sldMkLst>
      </pc:sldChg>
      <pc:sldChg chg="del">
        <pc:chgData name="saad kadhim" userId="a0761a7abf7eddba" providerId="LiveId" clId="{F7A70C8C-1B89-4A1D-8D4D-E40EC7823235}" dt="2024-02-04T18:09:08.416" v="400" actId="2696"/>
        <pc:sldMkLst>
          <pc:docMk/>
          <pc:sldMk cId="0" sldId="266"/>
        </pc:sldMkLst>
      </pc:sldChg>
      <pc:sldChg chg="addSp delSp modSp del mod">
        <pc:chgData name="saad kadhim" userId="a0761a7abf7eddba" providerId="LiveId" clId="{F7A70C8C-1B89-4A1D-8D4D-E40EC7823235}" dt="2024-02-05T17:32:02.500" v="919" actId="2696"/>
        <pc:sldMkLst>
          <pc:docMk/>
          <pc:sldMk cId="0" sldId="269"/>
        </pc:sldMkLst>
        <pc:spChg chg="add mod">
          <ac:chgData name="saad kadhim" userId="a0761a7abf7eddba" providerId="LiveId" clId="{F7A70C8C-1B89-4A1D-8D4D-E40EC7823235}" dt="2024-02-04T18:14:28.266" v="456" actId="255"/>
          <ac:spMkLst>
            <pc:docMk/>
            <pc:sldMk cId="0" sldId="269"/>
            <ac:spMk id="3" creationId="{0F27D1F2-5083-2E1E-FD73-77900B774B4F}"/>
          </ac:spMkLst>
        </pc:spChg>
        <pc:spChg chg="del">
          <ac:chgData name="saad kadhim" userId="a0761a7abf7eddba" providerId="LiveId" clId="{F7A70C8C-1B89-4A1D-8D4D-E40EC7823235}" dt="2024-02-04T18:08:48.329" v="395" actId="21"/>
          <ac:spMkLst>
            <pc:docMk/>
            <pc:sldMk cId="0" sldId="269"/>
            <ac:spMk id="626" creationId="{00000000-0000-0000-0000-000000000000}"/>
          </ac:spMkLst>
        </pc:spChg>
        <pc:spChg chg="del">
          <ac:chgData name="saad kadhim" userId="a0761a7abf7eddba" providerId="LiveId" clId="{F7A70C8C-1B89-4A1D-8D4D-E40EC7823235}" dt="2024-02-04T18:08:44.408" v="394" actId="21"/>
          <ac:spMkLst>
            <pc:docMk/>
            <pc:sldMk cId="0" sldId="269"/>
            <ac:spMk id="633" creationId="{00000000-0000-0000-0000-000000000000}"/>
          </ac:spMkLst>
        </pc:spChg>
        <pc:spChg chg="del">
          <ac:chgData name="saad kadhim" userId="a0761a7abf7eddba" providerId="LiveId" clId="{F7A70C8C-1B89-4A1D-8D4D-E40EC7823235}" dt="2024-02-04T18:08:38.543" v="392" actId="21"/>
          <ac:spMkLst>
            <pc:docMk/>
            <pc:sldMk cId="0" sldId="269"/>
            <ac:spMk id="634" creationId="{00000000-0000-0000-0000-000000000000}"/>
          </ac:spMkLst>
        </pc:spChg>
        <pc:spChg chg="del">
          <ac:chgData name="saad kadhim" userId="a0761a7abf7eddba" providerId="LiveId" clId="{F7A70C8C-1B89-4A1D-8D4D-E40EC7823235}" dt="2024-02-04T18:08:51.181" v="396" actId="21"/>
          <ac:spMkLst>
            <pc:docMk/>
            <pc:sldMk cId="0" sldId="269"/>
            <ac:spMk id="636" creationId="{00000000-0000-0000-0000-000000000000}"/>
          </ac:spMkLst>
        </pc:spChg>
        <pc:spChg chg="del">
          <ac:chgData name="saad kadhim" userId="a0761a7abf7eddba" providerId="LiveId" clId="{F7A70C8C-1B89-4A1D-8D4D-E40EC7823235}" dt="2024-02-04T18:08:54.322" v="397" actId="21"/>
          <ac:spMkLst>
            <pc:docMk/>
            <pc:sldMk cId="0" sldId="269"/>
            <ac:spMk id="638" creationId="{00000000-0000-0000-0000-000000000000}"/>
          </ac:spMkLst>
        </pc:spChg>
        <pc:picChg chg="del">
          <ac:chgData name="saad kadhim" userId="a0761a7abf7eddba" providerId="LiveId" clId="{F7A70C8C-1B89-4A1D-8D4D-E40EC7823235}" dt="2024-02-04T18:08:41.174" v="393" actId="21"/>
          <ac:picMkLst>
            <pc:docMk/>
            <pc:sldMk cId="0" sldId="269"/>
            <ac:picMk id="4" creationId="{701C995C-47C4-E3F4-2615-9FFD0657F029}"/>
          </ac:picMkLst>
        </pc:picChg>
        <pc:picChg chg="add mod">
          <ac:chgData name="saad kadhim" userId="a0761a7abf7eddba" providerId="LiveId" clId="{F7A70C8C-1B89-4A1D-8D4D-E40EC7823235}" dt="2024-02-04T18:14:06.619" v="454" actId="14100"/>
          <ac:picMkLst>
            <pc:docMk/>
            <pc:sldMk cId="0" sldId="269"/>
            <ac:picMk id="5" creationId="{72523620-5DAE-556A-C3F8-A63CBDB86775}"/>
          </ac:picMkLst>
        </pc:picChg>
        <pc:picChg chg="add mod">
          <ac:chgData name="saad kadhim" userId="a0761a7abf7eddba" providerId="LiveId" clId="{F7A70C8C-1B89-4A1D-8D4D-E40EC7823235}" dt="2024-02-04T18:14:04.074" v="453" actId="14100"/>
          <ac:picMkLst>
            <pc:docMk/>
            <pc:sldMk cId="0" sldId="269"/>
            <ac:picMk id="6" creationId="{D8829BCD-7FB1-7390-E901-7F0B199E276A}"/>
          </ac:picMkLst>
        </pc:picChg>
      </pc:sldChg>
      <pc:sldChg chg="del">
        <pc:chgData name="saad kadhim" userId="a0761a7abf7eddba" providerId="LiveId" clId="{F7A70C8C-1B89-4A1D-8D4D-E40EC7823235}" dt="2024-02-04T18:09:42.393" v="405" actId="2696"/>
        <pc:sldMkLst>
          <pc:docMk/>
          <pc:sldMk cId="0" sldId="272"/>
        </pc:sldMkLst>
      </pc:sldChg>
      <pc:sldChg chg="del">
        <pc:chgData name="saad kadhim" userId="a0761a7abf7eddba" providerId="LiveId" clId="{F7A70C8C-1B89-4A1D-8D4D-E40EC7823235}" dt="2024-02-04T18:09:50.611" v="407" actId="2696"/>
        <pc:sldMkLst>
          <pc:docMk/>
          <pc:sldMk cId="0" sldId="273"/>
        </pc:sldMkLst>
      </pc:sldChg>
      <pc:sldChg chg="del">
        <pc:chgData name="saad kadhim" userId="a0761a7abf7eddba" providerId="LiveId" clId="{F7A70C8C-1B89-4A1D-8D4D-E40EC7823235}" dt="2024-02-04T18:09:54.029" v="408" actId="2696"/>
        <pc:sldMkLst>
          <pc:docMk/>
          <pc:sldMk cId="0" sldId="275"/>
        </pc:sldMkLst>
      </pc:sldChg>
      <pc:sldChg chg="del">
        <pc:chgData name="saad kadhim" userId="a0761a7abf7eddba" providerId="LiveId" clId="{F7A70C8C-1B89-4A1D-8D4D-E40EC7823235}" dt="2024-02-04T18:09:56.560" v="409" actId="2696"/>
        <pc:sldMkLst>
          <pc:docMk/>
          <pc:sldMk cId="2747670416" sldId="277"/>
        </pc:sldMkLst>
      </pc:sldChg>
      <pc:sldChg chg="delSp add del mod">
        <pc:chgData name="saad kadhim" userId="a0761a7abf7eddba" providerId="LiveId" clId="{F7A70C8C-1B89-4A1D-8D4D-E40EC7823235}" dt="2024-02-04T18:09:39.293" v="404" actId="2696"/>
        <pc:sldMkLst>
          <pc:docMk/>
          <pc:sldMk cId="164841640" sldId="278"/>
        </pc:sldMkLst>
        <pc:picChg chg="del">
          <ac:chgData name="saad kadhim" userId="a0761a7abf7eddba" providerId="LiveId" clId="{F7A70C8C-1B89-4A1D-8D4D-E40EC7823235}" dt="2024-02-04T18:09:18.470" v="403" actId="21"/>
          <ac:picMkLst>
            <pc:docMk/>
            <pc:sldMk cId="164841640" sldId="278"/>
            <ac:picMk id="851" creationId="{00000000-0000-0000-0000-000000000000}"/>
          </ac:picMkLst>
        </pc:picChg>
      </pc:sldChg>
      <pc:sldChg chg="del">
        <pc:chgData name="saad kadhim" userId="a0761a7abf7eddba" providerId="LiveId" clId="{F7A70C8C-1B89-4A1D-8D4D-E40EC7823235}" dt="2024-02-04T18:09:46.281" v="406" actId="2696"/>
        <pc:sldMkLst>
          <pc:docMk/>
          <pc:sldMk cId="2033123644" sldId="279"/>
        </pc:sldMkLst>
      </pc:sldChg>
      <pc:sldChg chg="del">
        <pc:chgData name="saad kadhim" userId="a0761a7abf7eddba" providerId="LiveId" clId="{F7A70C8C-1B89-4A1D-8D4D-E40EC7823235}" dt="2024-02-04T18:09:58.963" v="410" actId="2696"/>
        <pc:sldMkLst>
          <pc:docMk/>
          <pc:sldMk cId="1881933752" sldId="282"/>
        </pc:sldMkLst>
      </pc:sldChg>
      <pc:sldChg chg="del">
        <pc:chgData name="saad kadhim" userId="a0761a7abf7eddba" providerId="LiveId" clId="{F7A70C8C-1B89-4A1D-8D4D-E40EC7823235}" dt="2024-02-04T18:10:02.210" v="411" actId="2696"/>
        <pc:sldMkLst>
          <pc:docMk/>
          <pc:sldMk cId="1322907929" sldId="283"/>
        </pc:sldMkLst>
      </pc:sldChg>
      <pc:sldChg chg="del">
        <pc:chgData name="saad kadhim" userId="a0761a7abf7eddba" providerId="LiveId" clId="{F7A70C8C-1B89-4A1D-8D4D-E40EC7823235}" dt="2024-02-04T18:10:05.502" v="412" actId="2696"/>
        <pc:sldMkLst>
          <pc:docMk/>
          <pc:sldMk cId="1882078705" sldId="284"/>
        </pc:sldMkLst>
      </pc:sldChg>
      <pc:sldChg chg="delSp del mod">
        <pc:chgData name="saad kadhim" userId="a0761a7abf7eddba" providerId="LiveId" clId="{F7A70C8C-1B89-4A1D-8D4D-E40EC7823235}" dt="2024-02-04T18:10:08.380" v="413" actId="2696"/>
        <pc:sldMkLst>
          <pc:docMk/>
          <pc:sldMk cId="3846386412" sldId="285"/>
        </pc:sldMkLst>
        <pc:picChg chg="del">
          <ac:chgData name="saad kadhim" userId="a0761a7abf7eddba" providerId="LiveId" clId="{F7A70C8C-1B89-4A1D-8D4D-E40EC7823235}" dt="2024-02-04T16:56:20.282" v="8" actId="21"/>
          <ac:picMkLst>
            <pc:docMk/>
            <pc:sldMk cId="3846386412" sldId="285"/>
            <ac:picMk id="5" creationId="{72523620-5DAE-556A-C3F8-A63CBDB86775}"/>
          </ac:picMkLst>
        </pc:picChg>
        <pc:picChg chg="del">
          <ac:chgData name="saad kadhim" userId="a0761a7abf7eddba" providerId="LiveId" clId="{F7A70C8C-1B89-4A1D-8D4D-E40EC7823235}" dt="2024-02-04T16:57:17.429" v="13" actId="21"/>
          <ac:picMkLst>
            <pc:docMk/>
            <pc:sldMk cId="3846386412" sldId="285"/>
            <ac:picMk id="9" creationId="{36FDF7EA-7FFC-6328-BE59-FE16E2566605}"/>
          </ac:picMkLst>
        </pc:picChg>
        <pc:picChg chg="del">
          <ac:chgData name="saad kadhim" userId="a0761a7abf7eddba" providerId="LiveId" clId="{F7A70C8C-1B89-4A1D-8D4D-E40EC7823235}" dt="2024-02-04T16:56:43.552" v="10" actId="21"/>
          <ac:picMkLst>
            <pc:docMk/>
            <pc:sldMk cId="3846386412" sldId="285"/>
            <ac:picMk id="13" creationId="{85E8FC92-1FEF-364D-EE8B-AE8F76F6CDE9}"/>
          </ac:picMkLst>
        </pc:picChg>
        <pc:picChg chg="del">
          <ac:chgData name="saad kadhim" userId="a0761a7abf7eddba" providerId="LiveId" clId="{F7A70C8C-1B89-4A1D-8D4D-E40EC7823235}" dt="2024-02-04T16:56:34.266" v="9" actId="21"/>
          <ac:picMkLst>
            <pc:docMk/>
            <pc:sldMk cId="3846386412" sldId="285"/>
            <ac:picMk id="14" creationId="{CEA79014-8B05-C5A3-6D42-CB00DED41714}"/>
          </ac:picMkLst>
        </pc:picChg>
        <pc:picChg chg="del">
          <ac:chgData name="saad kadhim" userId="a0761a7abf7eddba" providerId="LiveId" clId="{F7A70C8C-1B89-4A1D-8D4D-E40EC7823235}" dt="2024-02-04T16:56:53.450" v="11" actId="21"/>
          <ac:picMkLst>
            <pc:docMk/>
            <pc:sldMk cId="3846386412" sldId="285"/>
            <ac:picMk id="15" creationId="{4FF662C6-C4CB-D3E8-346C-C7215EB115CB}"/>
          </ac:picMkLst>
        </pc:picChg>
        <pc:picChg chg="del">
          <ac:chgData name="saad kadhim" userId="a0761a7abf7eddba" providerId="LiveId" clId="{F7A70C8C-1B89-4A1D-8D4D-E40EC7823235}" dt="2024-02-04T16:57:02.674" v="12" actId="21"/>
          <ac:picMkLst>
            <pc:docMk/>
            <pc:sldMk cId="3846386412" sldId="285"/>
            <ac:picMk id="16" creationId="{5125B514-E15B-4834-CA5C-8C7ABF9387AE}"/>
          </ac:picMkLst>
        </pc:picChg>
      </pc:sldChg>
      <pc:sldChg chg="delSp modSp mod">
        <pc:chgData name="saad kadhim" userId="a0761a7abf7eddba" providerId="LiveId" clId="{F7A70C8C-1B89-4A1D-8D4D-E40EC7823235}" dt="2024-02-06T10:51:48.695" v="2263" actId="20577"/>
        <pc:sldMkLst>
          <pc:docMk/>
          <pc:sldMk cId="0" sldId="288"/>
        </pc:sldMkLst>
        <pc:spChg chg="del mod">
          <ac:chgData name="saad kadhim" userId="a0761a7abf7eddba" providerId="LiveId" clId="{F7A70C8C-1B89-4A1D-8D4D-E40EC7823235}" dt="2024-02-05T16:17:12.118" v="693"/>
          <ac:spMkLst>
            <pc:docMk/>
            <pc:sldMk cId="0" sldId="288"/>
            <ac:spMk id="2" creationId="{32DD8D12-E66D-D3B2-23A1-BBF54D623DDF}"/>
          </ac:spMkLst>
        </pc:spChg>
        <pc:spChg chg="mod">
          <ac:chgData name="saad kadhim" userId="a0761a7abf7eddba" providerId="LiveId" clId="{F7A70C8C-1B89-4A1D-8D4D-E40EC7823235}" dt="2024-02-06T10:51:48.695" v="2263" actId="20577"/>
          <ac:spMkLst>
            <pc:docMk/>
            <pc:sldMk cId="0" sldId="288"/>
            <ac:spMk id="951" creationId="{00000000-0000-0000-0000-000000000000}"/>
          </ac:spMkLst>
        </pc:spChg>
      </pc:sldChg>
      <pc:sldChg chg="delSp del mod">
        <pc:chgData name="saad kadhim" userId="a0761a7abf7eddba" providerId="LiveId" clId="{F7A70C8C-1B89-4A1D-8D4D-E40EC7823235}" dt="2024-02-04T18:10:11.302" v="414" actId="2696"/>
        <pc:sldMkLst>
          <pc:docMk/>
          <pc:sldMk cId="547708294" sldId="292"/>
        </pc:sldMkLst>
        <pc:picChg chg="del">
          <ac:chgData name="saad kadhim" userId="a0761a7abf7eddba" providerId="LiveId" clId="{F7A70C8C-1B89-4A1D-8D4D-E40EC7823235}" dt="2024-02-04T16:57:36.082" v="14" actId="21"/>
          <ac:picMkLst>
            <pc:docMk/>
            <pc:sldMk cId="547708294" sldId="292"/>
            <ac:picMk id="5" creationId="{72523620-5DAE-556A-C3F8-A63CBDB86775}"/>
          </ac:picMkLst>
        </pc:picChg>
        <pc:picChg chg="del">
          <ac:chgData name="saad kadhim" userId="a0761a7abf7eddba" providerId="LiveId" clId="{F7A70C8C-1B89-4A1D-8D4D-E40EC7823235}" dt="2024-02-04T16:58:36.259" v="20" actId="21"/>
          <ac:picMkLst>
            <pc:docMk/>
            <pc:sldMk cId="547708294" sldId="292"/>
            <ac:picMk id="9" creationId="{36FDF7EA-7FFC-6328-BE59-FE16E2566605}"/>
          </ac:picMkLst>
        </pc:picChg>
        <pc:picChg chg="del">
          <ac:chgData name="saad kadhim" userId="a0761a7abf7eddba" providerId="LiveId" clId="{F7A70C8C-1B89-4A1D-8D4D-E40EC7823235}" dt="2024-02-04T16:57:46.060" v="15" actId="21"/>
          <ac:picMkLst>
            <pc:docMk/>
            <pc:sldMk cId="547708294" sldId="292"/>
            <ac:picMk id="11" creationId="{D8829BCD-7FB1-7390-E901-7F0B199E276A}"/>
          </ac:picMkLst>
        </pc:picChg>
        <pc:picChg chg="del">
          <ac:chgData name="saad kadhim" userId="a0761a7abf7eddba" providerId="LiveId" clId="{F7A70C8C-1B89-4A1D-8D4D-E40EC7823235}" dt="2024-02-04T16:58:20.677" v="19" actId="21"/>
          <ac:picMkLst>
            <pc:docMk/>
            <pc:sldMk cId="547708294" sldId="292"/>
            <ac:picMk id="13" creationId="{85E8FC92-1FEF-364D-EE8B-AE8F76F6CDE9}"/>
          </ac:picMkLst>
        </pc:picChg>
        <pc:picChg chg="del">
          <ac:chgData name="saad kadhim" userId="a0761a7abf7eddba" providerId="LiveId" clId="{F7A70C8C-1B89-4A1D-8D4D-E40EC7823235}" dt="2024-02-04T16:57:54.739" v="16" actId="21"/>
          <ac:picMkLst>
            <pc:docMk/>
            <pc:sldMk cId="547708294" sldId="292"/>
            <ac:picMk id="14" creationId="{CEA79014-8B05-C5A3-6D42-CB00DED41714}"/>
          </ac:picMkLst>
        </pc:picChg>
        <pc:picChg chg="del">
          <ac:chgData name="saad kadhim" userId="a0761a7abf7eddba" providerId="LiveId" clId="{F7A70C8C-1B89-4A1D-8D4D-E40EC7823235}" dt="2024-02-04T16:58:02.609" v="17" actId="21"/>
          <ac:picMkLst>
            <pc:docMk/>
            <pc:sldMk cId="547708294" sldId="292"/>
            <ac:picMk id="15" creationId="{4FF662C6-C4CB-D3E8-346C-C7215EB115CB}"/>
          </ac:picMkLst>
        </pc:picChg>
        <pc:picChg chg="del">
          <ac:chgData name="saad kadhim" userId="a0761a7abf7eddba" providerId="LiveId" clId="{F7A70C8C-1B89-4A1D-8D4D-E40EC7823235}" dt="2024-02-04T16:58:11.278" v="18" actId="21"/>
          <ac:picMkLst>
            <pc:docMk/>
            <pc:sldMk cId="547708294" sldId="292"/>
            <ac:picMk id="16" creationId="{5125B514-E15B-4834-CA5C-8C7ABF9387AE}"/>
          </ac:picMkLst>
        </pc:picChg>
      </pc:sldChg>
      <pc:sldChg chg="addSp delSp modSp del mod ord">
        <pc:chgData name="saad kadhim" userId="a0761a7abf7eddba" providerId="LiveId" clId="{F7A70C8C-1B89-4A1D-8D4D-E40EC7823235}" dt="2024-02-05T17:23:32.982" v="859" actId="2696"/>
        <pc:sldMkLst>
          <pc:docMk/>
          <pc:sldMk cId="967877843" sldId="293"/>
        </pc:sldMkLst>
        <pc:spChg chg="add del mod">
          <ac:chgData name="saad kadhim" userId="a0761a7abf7eddba" providerId="LiveId" clId="{F7A70C8C-1B89-4A1D-8D4D-E40EC7823235}" dt="2024-02-04T17:39:23.515" v="315" actId="21"/>
          <ac:spMkLst>
            <pc:docMk/>
            <pc:sldMk cId="967877843" sldId="293"/>
            <ac:spMk id="2" creationId="{00000000-0000-0000-0000-000000000000}"/>
          </ac:spMkLst>
        </pc:spChg>
        <pc:spChg chg="del mod">
          <ac:chgData name="saad kadhim" userId="a0761a7abf7eddba" providerId="LiveId" clId="{F7A70C8C-1B89-4A1D-8D4D-E40EC7823235}" dt="2024-02-04T16:59:09.258" v="27"/>
          <ac:spMkLst>
            <pc:docMk/>
            <pc:sldMk cId="967877843" sldId="293"/>
            <ac:spMk id="3" creationId="{C5E1944A-25EC-60FF-83C9-C0FCD61BA31B}"/>
          </ac:spMkLst>
        </pc:spChg>
        <pc:spChg chg="del">
          <ac:chgData name="saad kadhim" userId="a0761a7abf7eddba" providerId="LiveId" clId="{F7A70C8C-1B89-4A1D-8D4D-E40EC7823235}" dt="2024-02-04T16:59:17.021" v="28" actId="478"/>
          <ac:spMkLst>
            <pc:docMk/>
            <pc:sldMk cId="967877843" sldId="293"/>
            <ac:spMk id="4" creationId="{092AD616-244B-5A09-DF37-AA6D70BED453}"/>
          </ac:spMkLst>
        </pc:spChg>
        <pc:spChg chg="del mod">
          <ac:chgData name="saad kadhim" userId="a0761a7abf7eddba" providerId="LiveId" clId="{F7A70C8C-1B89-4A1D-8D4D-E40EC7823235}" dt="2024-02-04T16:59:09.230" v="25"/>
          <ac:spMkLst>
            <pc:docMk/>
            <pc:sldMk cId="967877843" sldId="293"/>
            <ac:spMk id="5" creationId="{1A86BA5B-C8EA-7C96-CE75-9E7F85534DEB}"/>
          </ac:spMkLst>
        </pc:spChg>
        <pc:spChg chg="add mod">
          <ac:chgData name="saad kadhim" userId="a0761a7abf7eddba" providerId="LiveId" clId="{F7A70C8C-1B89-4A1D-8D4D-E40EC7823235}" dt="2024-02-05T16:16:09.812" v="687" actId="20577"/>
          <ac:spMkLst>
            <pc:docMk/>
            <pc:sldMk cId="967877843" sldId="293"/>
            <ac:spMk id="5" creationId="{B84AC137-243C-80F8-F5DB-E0A5490DA76A}"/>
          </ac:spMkLst>
        </pc:spChg>
        <pc:spChg chg="del">
          <ac:chgData name="saad kadhim" userId="a0761a7abf7eddba" providerId="LiveId" clId="{F7A70C8C-1B89-4A1D-8D4D-E40EC7823235}" dt="2024-02-04T16:59:09.121" v="23" actId="478"/>
          <ac:spMkLst>
            <pc:docMk/>
            <pc:sldMk cId="967877843" sldId="293"/>
            <ac:spMk id="6" creationId="{066E70FE-D219-B815-3733-C57B27CB78C4}"/>
          </ac:spMkLst>
        </pc:spChg>
        <pc:spChg chg="add del mod">
          <ac:chgData name="saad kadhim" userId="a0761a7abf7eddba" providerId="LiveId" clId="{F7A70C8C-1B89-4A1D-8D4D-E40EC7823235}" dt="2024-02-04T17:39:01.907" v="307" actId="21"/>
          <ac:spMkLst>
            <pc:docMk/>
            <pc:sldMk cId="967877843" sldId="293"/>
            <ac:spMk id="87" creationId="{00000000-0000-0000-0000-000000000000}"/>
          </ac:spMkLst>
        </pc:spChg>
        <pc:picChg chg="add mod">
          <ac:chgData name="saad kadhim" userId="a0761a7abf7eddba" providerId="LiveId" clId="{F7A70C8C-1B89-4A1D-8D4D-E40EC7823235}" dt="2024-02-04T17:40:01.383" v="323" actId="14100"/>
          <ac:picMkLst>
            <pc:docMk/>
            <pc:sldMk cId="967877843" sldId="293"/>
            <ac:picMk id="3" creationId="{CEA79014-8B05-C5A3-6D42-CB00DED41714}"/>
          </ac:picMkLst>
        </pc:picChg>
      </pc:sldChg>
      <pc:sldChg chg="del">
        <pc:chgData name="saad kadhim" userId="a0761a7abf7eddba" providerId="LiveId" clId="{F7A70C8C-1B89-4A1D-8D4D-E40EC7823235}" dt="2024-02-05T13:45:14.800" v="545"/>
        <pc:sldMkLst>
          <pc:docMk/>
          <pc:sldMk cId="739532336" sldId="294"/>
        </pc:sldMkLst>
      </pc:sldChg>
      <pc:sldChg chg="del">
        <pc:chgData name="saad kadhim" userId="a0761a7abf7eddba" providerId="LiveId" clId="{F7A70C8C-1B89-4A1D-8D4D-E40EC7823235}" dt="2024-02-05T13:45:07.369" v="544" actId="2696"/>
        <pc:sldMkLst>
          <pc:docMk/>
          <pc:sldMk cId="4104859599" sldId="294"/>
        </pc:sldMkLst>
      </pc:sldChg>
      <pc:sldChg chg="modSp mod">
        <pc:chgData name="saad kadhim" userId="a0761a7abf7eddba" providerId="LiveId" clId="{F7A70C8C-1B89-4A1D-8D4D-E40EC7823235}" dt="2024-02-09T10:52:45.759" v="2451" actId="20577"/>
        <pc:sldMkLst>
          <pc:docMk/>
          <pc:sldMk cId="3817910639" sldId="295"/>
        </pc:sldMkLst>
        <pc:spChg chg="mod">
          <ac:chgData name="saad kadhim" userId="a0761a7abf7eddba" providerId="LiveId" clId="{F7A70C8C-1B89-4A1D-8D4D-E40EC7823235}" dt="2024-02-09T10:52:45.759" v="2451" actId="20577"/>
          <ac:spMkLst>
            <pc:docMk/>
            <pc:sldMk cId="3817910639" sldId="295"/>
            <ac:spMk id="18" creationId="{D67B1B2E-E343-87B7-A1DA-7E6D37AC55CC}"/>
          </ac:spMkLst>
        </pc:spChg>
      </pc:sldChg>
      <pc:sldChg chg="del">
        <pc:chgData name="saad kadhim" userId="a0761a7abf7eddba" providerId="LiveId" clId="{F7A70C8C-1B89-4A1D-8D4D-E40EC7823235}" dt="2024-02-05T13:42:56.461" v="540" actId="2696"/>
        <pc:sldMkLst>
          <pc:docMk/>
          <pc:sldMk cId="51813840" sldId="296"/>
        </pc:sldMkLst>
      </pc:sldChg>
      <pc:sldChg chg="modSp del mod">
        <pc:chgData name="saad kadhim" userId="a0761a7abf7eddba" providerId="LiveId" clId="{F7A70C8C-1B89-4A1D-8D4D-E40EC7823235}" dt="2024-02-05T13:45:40.701" v="548"/>
        <pc:sldMkLst>
          <pc:docMk/>
          <pc:sldMk cId="1777607402" sldId="296"/>
        </pc:sldMkLst>
        <pc:spChg chg="mod">
          <ac:chgData name="saad kadhim" userId="a0761a7abf7eddba" providerId="LiveId" clId="{F7A70C8C-1B89-4A1D-8D4D-E40EC7823235}" dt="2024-02-05T13:45:39.228" v="547" actId="1076"/>
          <ac:spMkLst>
            <pc:docMk/>
            <pc:sldMk cId="1777607402" sldId="296"/>
            <ac:spMk id="87" creationId="{C8614E1B-A7F3-8999-6703-C468C9E65E26}"/>
          </ac:spMkLst>
        </pc:spChg>
      </pc:sldChg>
      <pc:sldChg chg="addSp delSp modSp add del mod">
        <pc:chgData name="saad kadhim" userId="a0761a7abf7eddba" providerId="LiveId" clId="{F7A70C8C-1B89-4A1D-8D4D-E40EC7823235}" dt="2024-02-07T18:29:52.614" v="2361" actId="20577"/>
        <pc:sldMkLst>
          <pc:docMk/>
          <pc:sldMk cId="2456525195" sldId="296"/>
        </pc:sldMkLst>
        <pc:spChg chg="mod">
          <ac:chgData name="saad kadhim" userId="a0761a7abf7eddba" providerId="LiveId" clId="{F7A70C8C-1B89-4A1D-8D4D-E40EC7823235}" dt="2024-02-05T13:46:17.094" v="551" actId="20577"/>
          <ac:spMkLst>
            <pc:docMk/>
            <pc:sldMk cId="2456525195" sldId="296"/>
            <ac:spMk id="4" creationId="{BCDB04D7-8808-B3B6-4BC5-253B72634E9F}"/>
          </ac:spMkLst>
        </pc:spChg>
        <pc:spChg chg="add mod">
          <ac:chgData name="saad kadhim" userId="a0761a7abf7eddba" providerId="LiveId" clId="{F7A70C8C-1B89-4A1D-8D4D-E40EC7823235}" dt="2024-02-05T16:21:08.329" v="737" actId="20577"/>
          <ac:spMkLst>
            <pc:docMk/>
            <pc:sldMk cId="2456525195" sldId="296"/>
            <ac:spMk id="9" creationId="{A1F47910-52C9-E057-1348-0EC432588FD4}"/>
          </ac:spMkLst>
        </pc:spChg>
        <pc:spChg chg="add del mod">
          <ac:chgData name="saad kadhim" userId="a0761a7abf7eddba" providerId="LiveId" clId="{F7A70C8C-1B89-4A1D-8D4D-E40EC7823235}" dt="2024-02-05T16:18:24.047" v="705" actId="21"/>
          <ac:spMkLst>
            <pc:docMk/>
            <pc:sldMk cId="2456525195" sldId="296"/>
            <ac:spMk id="10" creationId="{934F7B51-5849-1A6A-87C9-288CD7EA0017}"/>
          </ac:spMkLst>
        </pc:spChg>
        <pc:spChg chg="add mod">
          <ac:chgData name="saad kadhim" userId="a0761a7abf7eddba" providerId="LiveId" clId="{F7A70C8C-1B89-4A1D-8D4D-E40EC7823235}" dt="2024-02-07T18:29:52.614" v="2361" actId="20577"/>
          <ac:spMkLst>
            <pc:docMk/>
            <pc:sldMk cId="2456525195" sldId="296"/>
            <ac:spMk id="12" creationId="{00000000-0000-0000-0000-000000000000}"/>
          </ac:spMkLst>
        </pc:spChg>
        <pc:spChg chg="add mod">
          <ac:chgData name="saad kadhim" userId="a0761a7abf7eddba" providerId="LiveId" clId="{F7A70C8C-1B89-4A1D-8D4D-E40EC7823235}" dt="2024-02-05T16:19:41.132" v="722" actId="1076"/>
          <ac:spMkLst>
            <pc:docMk/>
            <pc:sldMk cId="2456525195" sldId="296"/>
            <ac:spMk id="87" creationId="{00000000-0000-0000-0000-000000000000}"/>
          </ac:spMkLst>
        </pc:spChg>
        <pc:picChg chg="add del mod">
          <ac:chgData name="saad kadhim" userId="a0761a7abf7eddba" providerId="LiveId" clId="{F7A70C8C-1B89-4A1D-8D4D-E40EC7823235}" dt="2024-02-05T13:51:33.287" v="554" actId="21"/>
          <ac:picMkLst>
            <pc:docMk/>
            <pc:sldMk cId="2456525195" sldId="296"/>
            <ac:picMk id="2" creationId="{B73DBA99-1E76-D369-B1FE-EB6FDF575B5F}"/>
          </ac:picMkLst>
        </pc:picChg>
        <pc:picChg chg="del">
          <ac:chgData name="saad kadhim" userId="a0761a7abf7eddba" providerId="LiveId" clId="{F7A70C8C-1B89-4A1D-8D4D-E40EC7823235}" dt="2024-02-05T13:51:36.064" v="555" actId="21"/>
          <ac:picMkLst>
            <pc:docMk/>
            <pc:sldMk cId="2456525195" sldId="296"/>
            <ac:picMk id="6" creationId="{6815D74C-960A-247D-AD44-9FFE2688365E}"/>
          </ac:picMkLst>
        </pc:picChg>
        <pc:picChg chg="add del mod">
          <ac:chgData name="saad kadhim" userId="a0761a7abf7eddba" providerId="LiveId" clId="{F7A70C8C-1B89-4A1D-8D4D-E40EC7823235}" dt="2024-02-05T16:17:47.458" v="698" actId="21"/>
          <ac:picMkLst>
            <pc:docMk/>
            <pc:sldMk cId="2456525195" sldId="296"/>
            <ac:picMk id="7" creationId="{3699D035-9444-4056-BE16-7D87B6325301}"/>
          </ac:picMkLst>
        </pc:picChg>
        <pc:picChg chg="del">
          <ac:chgData name="saad kadhim" userId="a0761a7abf7eddba" providerId="LiveId" clId="{F7A70C8C-1B89-4A1D-8D4D-E40EC7823235}" dt="2024-02-05T13:51:25.932" v="552" actId="21"/>
          <ac:picMkLst>
            <pc:docMk/>
            <pc:sldMk cId="2456525195" sldId="296"/>
            <ac:picMk id="11" creationId="{B73DBA99-1E76-D369-B1FE-EB6FDF575B5F}"/>
          </ac:picMkLst>
        </pc:picChg>
      </pc:sldChg>
      <pc:sldChg chg="modSp del mod">
        <pc:chgData name="saad kadhim" userId="a0761a7abf7eddba" providerId="LiveId" clId="{F7A70C8C-1B89-4A1D-8D4D-E40EC7823235}" dt="2024-02-05T13:45:01.464" v="543" actId="2696"/>
        <pc:sldMkLst>
          <pc:docMk/>
          <pc:sldMk cId="2911855442" sldId="296"/>
        </pc:sldMkLst>
        <pc:spChg chg="mod">
          <ac:chgData name="saad kadhim" userId="a0761a7abf7eddba" providerId="LiveId" clId="{F7A70C8C-1B89-4A1D-8D4D-E40EC7823235}" dt="2024-02-05T13:43:23.235" v="542" actId="20577"/>
          <ac:spMkLst>
            <pc:docMk/>
            <pc:sldMk cId="2911855442" sldId="296"/>
            <ac:spMk id="4" creationId="{2D3997DC-3B6D-3F1C-E3DD-E457EDB9C1F0}"/>
          </ac:spMkLst>
        </pc:spChg>
      </pc:sldChg>
      <pc:sldChg chg="del">
        <pc:chgData name="saad kadhim" userId="a0761a7abf7eddba" providerId="LiveId" clId="{F7A70C8C-1B89-4A1D-8D4D-E40EC7823235}" dt="2024-02-05T13:43:12.343" v="541"/>
        <pc:sldMkLst>
          <pc:docMk/>
          <pc:sldMk cId="2990944841" sldId="296"/>
        </pc:sldMkLst>
      </pc:sldChg>
      <pc:sldChg chg="modSp del mod ord">
        <pc:chgData name="saad kadhim" userId="a0761a7abf7eddba" providerId="LiveId" clId="{F7A70C8C-1B89-4A1D-8D4D-E40EC7823235}" dt="2024-02-05T13:42:43.690" v="539" actId="2696"/>
        <pc:sldMkLst>
          <pc:docMk/>
          <pc:sldMk cId="3067451647" sldId="296"/>
        </pc:sldMkLst>
        <pc:spChg chg="mod">
          <ac:chgData name="saad kadhim" userId="a0761a7abf7eddba" providerId="LiveId" clId="{F7A70C8C-1B89-4A1D-8D4D-E40EC7823235}" dt="2024-02-05T13:42:17.589" v="535" actId="20577"/>
          <ac:spMkLst>
            <pc:docMk/>
            <pc:sldMk cId="3067451647" sldId="296"/>
            <ac:spMk id="7" creationId="{63E7FD8D-91F0-8780-23A9-167F6FBDA185}"/>
          </ac:spMkLst>
        </pc:spChg>
        <pc:picChg chg="mod">
          <ac:chgData name="saad kadhim" userId="a0761a7abf7eddba" providerId="LiveId" clId="{F7A70C8C-1B89-4A1D-8D4D-E40EC7823235}" dt="2024-02-05T13:42:27.939" v="536" actId="1076"/>
          <ac:picMkLst>
            <pc:docMk/>
            <pc:sldMk cId="3067451647" sldId="296"/>
            <ac:picMk id="6" creationId="{E68FCC2C-3E64-346A-6102-43EE8B178D48}"/>
          </ac:picMkLst>
        </pc:picChg>
      </pc:sldChg>
      <pc:sldChg chg="addSp delSp modSp mod">
        <pc:chgData name="saad kadhim" userId="a0761a7abf7eddba" providerId="LiveId" clId="{F7A70C8C-1B89-4A1D-8D4D-E40EC7823235}" dt="2024-02-09T16:25:17.779" v="2510" actId="207"/>
        <pc:sldMkLst>
          <pc:docMk/>
          <pc:sldMk cId="1869562380" sldId="297"/>
        </pc:sldMkLst>
        <pc:spChg chg="add mod">
          <ac:chgData name="saad kadhim" userId="a0761a7abf7eddba" providerId="LiveId" clId="{F7A70C8C-1B89-4A1D-8D4D-E40EC7823235}" dt="2024-02-09T16:25:17.779" v="2510" actId="207"/>
          <ac:spMkLst>
            <pc:docMk/>
            <pc:sldMk cId="1869562380" sldId="297"/>
            <ac:spMk id="2" creationId="{19E77D6D-062F-16FC-1232-6B90839B2767}"/>
          </ac:spMkLst>
        </pc:spChg>
        <pc:spChg chg="del mod">
          <ac:chgData name="saad kadhim" userId="a0761a7abf7eddba" providerId="LiveId" clId="{F7A70C8C-1B89-4A1D-8D4D-E40EC7823235}" dt="2024-02-05T17:18:55.302" v="848" actId="21"/>
          <ac:spMkLst>
            <pc:docMk/>
            <pc:sldMk cId="1869562380" sldId="297"/>
            <ac:spMk id="5" creationId="{132B13F1-CCB1-331B-DD24-0C08806DDCFE}"/>
          </ac:spMkLst>
        </pc:spChg>
        <pc:picChg chg="mod">
          <ac:chgData name="saad kadhim" userId="a0761a7abf7eddba" providerId="LiveId" clId="{F7A70C8C-1B89-4A1D-8D4D-E40EC7823235}" dt="2024-02-05T17:18:51.258" v="847" actId="14100"/>
          <ac:picMkLst>
            <pc:docMk/>
            <pc:sldMk cId="1869562380" sldId="297"/>
            <ac:picMk id="3" creationId="{347C9EBB-13B0-B4B2-85A1-9D5D73074D3C}"/>
          </ac:picMkLst>
        </pc:picChg>
      </pc:sldChg>
      <pc:sldChg chg="modSp del mod">
        <pc:chgData name="saad kadhim" userId="a0761a7abf7eddba" providerId="LiveId" clId="{F7A70C8C-1B89-4A1D-8D4D-E40EC7823235}" dt="2024-02-05T17:08:33.794" v="842" actId="2696"/>
        <pc:sldMkLst>
          <pc:docMk/>
          <pc:sldMk cId="2041792157" sldId="297"/>
        </pc:sldMkLst>
        <pc:spChg chg="mod">
          <ac:chgData name="saad kadhim" userId="a0761a7abf7eddba" providerId="LiveId" clId="{F7A70C8C-1B89-4A1D-8D4D-E40EC7823235}" dt="2024-02-05T17:07:34.183" v="834" actId="1076"/>
          <ac:spMkLst>
            <pc:docMk/>
            <pc:sldMk cId="2041792157" sldId="297"/>
            <ac:spMk id="92" creationId="{E2AC3E9B-0953-9D11-4EF5-123E2B570BC7}"/>
          </ac:spMkLst>
        </pc:spChg>
        <pc:spChg chg="mod">
          <ac:chgData name="saad kadhim" userId="a0761a7abf7eddba" providerId="LiveId" clId="{F7A70C8C-1B89-4A1D-8D4D-E40EC7823235}" dt="2024-02-05T17:06:49.863" v="829" actId="207"/>
          <ac:spMkLst>
            <pc:docMk/>
            <pc:sldMk cId="2041792157" sldId="297"/>
            <ac:spMk id="94" creationId="{04D0E781-71E2-1FB5-5B1A-A370A7127735}"/>
          </ac:spMkLst>
        </pc:spChg>
      </pc:sldChg>
      <pc:sldChg chg="del">
        <pc:chgData name="saad kadhim" userId="a0761a7abf7eddba" providerId="LiveId" clId="{F7A70C8C-1B89-4A1D-8D4D-E40EC7823235}" dt="2024-02-05T16:24:48.849" v="753"/>
        <pc:sldMkLst>
          <pc:docMk/>
          <pc:sldMk cId="3202375988" sldId="297"/>
        </pc:sldMkLst>
      </pc:sldChg>
      <pc:sldChg chg="modSp mod">
        <pc:chgData name="saad kadhim" userId="a0761a7abf7eddba" providerId="LiveId" clId="{F7A70C8C-1B89-4A1D-8D4D-E40EC7823235}" dt="2024-02-09T16:25:59.581" v="2511" actId="20577"/>
        <pc:sldMkLst>
          <pc:docMk/>
          <pc:sldMk cId="817608462" sldId="298"/>
        </pc:sldMkLst>
        <pc:spChg chg="mod">
          <ac:chgData name="saad kadhim" userId="a0761a7abf7eddba" providerId="LiveId" clId="{F7A70C8C-1B89-4A1D-8D4D-E40EC7823235}" dt="2024-02-09T16:25:59.581" v="2511" actId="20577"/>
          <ac:spMkLst>
            <pc:docMk/>
            <pc:sldMk cId="817608462" sldId="298"/>
            <ac:spMk id="7" creationId="{4419E159-7315-A25C-9873-61EE84CD348A}"/>
          </ac:spMkLst>
        </pc:spChg>
        <pc:picChg chg="mod">
          <ac:chgData name="saad kadhim" userId="a0761a7abf7eddba" providerId="LiveId" clId="{F7A70C8C-1B89-4A1D-8D4D-E40EC7823235}" dt="2024-02-05T17:23:56.512" v="862" actId="14100"/>
          <ac:picMkLst>
            <pc:docMk/>
            <pc:sldMk cId="817608462" sldId="298"/>
            <ac:picMk id="4" creationId="{97A29ADE-9C2C-FE62-97D4-4A08F269059B}"/>
          </ac:picMkLst>
        </pc:picChg>
      </pc:sldChg>
      <pc:sldChg chg="addSp delSp modSp mod">
        <pc:chgData name="saad kadhim" userId="a0761a7abf7eddba" providerId="LiveId" clId="{F7A70C8C-1B89-4A1D-8D4D-E40EC7823235}" dt="2024-02-07T18:36:07.153" v="2372" actId="207"/>
        <pc:sldMkLst>
          <pc:docMk/>
          <pc:sldMk cId="2104408655" sldId="299"/>
        </pc:sldMkLst>
        <pc:spChg chg="add mod">
          <ac:chgData name="saad kadhim" userId="a0761a7abf7eddba" providerId="LiveId" clId="{F7A70C8C-1B89-4A1D-8D4D-E40EC7823235}" dt="2024-02-07T18:36:07.153" v="2372" actId="207"/>
          <ac:spMkLst>
            <pc:docMk/>
            <pc:sldMk cId="2104408655" sldId="299"/>
            <ac:spMk id="4" creationId="{E640B34D-3B1C-6AD5-7707-84503F460106}"/>
          </ac:spMkLst>
        </pc:spChg>
        <pc:spChg chg="mod">
          <ac:chgData name="saad kadhim" userId="a0761a7abf7eddba" providerId="LiveId" clId="{F7A70C8C-1B89-4A1D-8D4D-E40EC7823235}" dt="2024-02-05T17:26:37.588" v="877" actId="1076"/>
          <ac:spMkLst>
            <pc:docMk/>
            <pc:sldMk cId="2104408655" sldId="299"/>
            <ac:spMk id="5" creationId="{5284A5D6-0B71-3BC6-156C-0AD5499D2E50}"/>
          </ac:spMkLst>
        </pc:spChg>
        <pc:picChg chg="del">
          <ac:chgData name="saad kadhim" userId="a0761a7abf7eddba" providerId="LiveId" clId="{F7A70C8C-1B89-4A1D-8D4D-E40EC7823235}" dt="2024-02-05T17:26:40.012" v="878" actId="21"/>
          <ac:picMkLst>
            <pc:docMk/>
            <pc:sldMk cId="2104408655" sldId="299"/>
            <ac:picMk id="2" creationId="{FDADF37D-C79F-DBBC-2C0C-71B0D5143DF6}"/>
          </ac:picMkLst>
        </pc:picChg>
        <pc:picChg chg="add mod">
          <ac:chgData name="saad kadhim" userId="a0761a7abf7eddba" providerId="LiveId" clId="{F7A70C8C-1B89-4A1D-8D4D-E40EC7823235}" dt="2024-02-05T17:27:36.714" v="888" actId="14100"/>
          <ac:picMkLst>
            <pc:docMk/>
            <pc:sldMk cId="2104408655" sldId="299"/>
            <ac:picMk id="3" creationId="{EE3512BF-1BDF-81F5-15B4-0CA5886D2CFE}"/>
          </ac:picMkLst>
        </pc:picChg>
      </pc:sldChg>
      <pc:sldChg chg="modSp del mod">
        <pc:chgData name="saad kadhim" userId="a0761a7abf7eddba" providerId="LiveId" clId="{F7A70C8C-1B89-4A1D-8D4D-E40EC7823235}" dt="2024-02-05T17:26:15.390" v="876" actId="2696"/>
        <pc:sldMkLst>
          <pc:docMk/>
          <pc:sldMk cId="2553539650" sldId="299"/>
        </pc:sldMkLst>
        <pc:spChg chg="mod">
          <ac:chgData name="saad kadhim" userId="a0761a7abf7eddba" providerId="LiveId" clId="{F7A70C8C-1B89-4A1D-8D4D-E40EC7823235}" dt="2024-02-05T17:26:00.139" v="875" actId="207"/>
          <ac:spMkLst>
            <pc:docMk/>
            <pc:sldMk cId="2553539650" sldId="299"/>
            <ac:spMk id="5" creationId="{D554F1B9-080C-8E9B-AA66-81485C60986C}"/>
          </ac:spMkLst>
        </pc:spChg>
        <pc:picChg chg="mod">
          <ac:chgData name="saad kadhim" userId="a0761a7abf7eddba" providerId="LiveId" clId="{F7A70C8C-1B89-4A1D-8D4D-E40EC7823235}" dt="2024-02-05T17:25:45.686" v="873" actId="14100"/>
          <ac:picMkLst>
            <pc:docMk/>
            <pc:sldMk cId="2553539650" sldId="299"/>
            <ac:picMk id="2" creationId="{46D34A15-19D5-EE97-7079-054508D8358D}"/>
          </ac:picMkLst>
        </pc:picChg>
      </pc:sldChg>
      <pc:sldChg chg="addSp delSp modSp mod">
        <pc:chgData name="saad kadhim" userId="a0761a7abf7eddba" providerId="LiveId" clId="{F7A70C8C-1B89-4A1D-8D4D-E40EC7823235}" dt="2024-02-09T10:53:54.929" v="2452" actId="207"/>
        <pc:sldMkLst>
          <pc:docMk/>
          <pc:sldMk cId="2726650516" sldId="300"/>
        </pc:sldMkLst>
        <pc:spChg chg="add mod">
          <ac:chgData name="saad kadhim" userId="a0761a7abf7eddba" providerId="LiveId" clId="{F7A70C8C-1B89-4A1D-8D4D-E40EC7823235}" dt="2024-02-09T10:53:54.929" v="2452" actId="207"/>
          <ac:spMkLst>
            <pc:docMk/>
            <pc:sldMk cId="2726650516" sldId="300"/>
            <ac:spMk id="2" creationId="{1603E026-FB55-FE02-8D0C-5E158BCCDC0D}"/>
          </ac:spMkLst>
        </pc:spChg>
        <pc:picChg chg="mod">
          <ac:chgData name="saad kadhim" userId="a0761a7abf7eddba" providerId="LiveId" clId="{F7A70C8C-1B89-4A1D-8D4D-E40EC7823235}" dt="2024-02-05T17:31:46.451" v="916" actId="14100"/>
          <ac:picMkLst>
            <pc:docMk/>
            <pc:sldMk cId="2726650516" sldId="300"/>
            <ac:picMk id="5" creationId="{63E02F8B-9941-CBC0-D7F9-0178D02FA8BD}"/>
          </ac:picMkLst>
        </pc:picChg>
        <pc:picChg chg="del">
          <ac:chgData name="saad kadhim" userId="a0761a7abf7eddba" providerId="LiveId" clId="{F7A70C8C-1B89-4A1D-8D4D-E40EC7823235}" dt="2024-02-05T17:29:18.230" v="895" actId="21"/>
          <ac:picMkLst>
            <pc:docMk/>
            <pc:sldMk cId="2726650516" sldId="300"/>
            <ac:picMk id="6" creationId="{F17555A6-CCFB-AADD-8A87-8D96C9FC4FDF}"/>
          </ac:picMkLst>
        </pc:picChg>
      </pc:sldChg>
      <pc:sldChg chg="addSp delSp modSp del mod">
        <pc:chgData name="saad kadhim" userId="a0761a7abf7eddba" providerId="LiveId" clId="{F7A70C8C-1B89-4A1D-8D4D-E40EC7823235}" dt="2024-02-05T17:41:38.817" v="960" actId="2696"/>
        <pc:sldMkLst>
          <pc:docMk/>
          <pc:sldMk cId="696730016" sldId="301"/>
        </pc:sldMkLst>
        <pc:spChg chg="add mod">
          <ac:chgData name="saad kadhim" userId="a0761a7abf7eddba" providerId="LiveId" clId="{F7A70C8C-1B89-4A1D-8D4D-E40EC7823235}" dt="2024-02-05T17:35:17.314" v="934" actId="207"/>
          <ac:spMkLst>
            <pc:docMk/>
            <pc:sldMk cId="696730016" sldId="301"/>
            <ac:spMk id="2" creationId="{F93AE029-9258-E2C8-C2A6-4379B2C9B081}"/>
          </ac:spMkLst>
        </pc:spChg>
        <pc:spChg chg="del">
          <ac:chgData name="saad kadhim" userId="a0761a7abf7eddba" providerId="LiveId" clId="{F7A70C8C-1B89-4A1D-8D4D-E40EC7823235}" dt="2024-02-05T17:32:30.208" v="921" actId="21"/>
          <ac:spMkLst>
            <pc:docMk/>
            <pc:sldMk cId="696730016" sldId="301"/>
            <ac:spMk id="4" creationId="{FBC1F2DC-ED15-83D8-2725-CE61691E9ADE}"/>
          </ac:spMkLst>
        </pc:spChg>
        <pc:picChg chg="mod">
          <ac:chgData name="saad kadhim" userId="a0761a7abf7eddba" providerId="LiveId" clId="{F7A70C8C-1B89-4A1D-8D4D-E40EC7823235}" dt="2024-02-05T17:32:44.484" v="925" actId="14100"/>
          <ac:picMkLst>
            <pc:docMk/>
            <pc:sldMk cId="696730016" sldId="301"/>
            <ac:picMk id="6" creationId="{7EE42052-E729-A5AE-D623-A9084D7C0A36}"/>
          </ac:picMkLst>
        </pc:picChg>
        <pc:picChg chg="del">
          <ac:chgData name="saad kadhim" userId="a0761a7abf7eddba" providerId="LiveId" clId="{F7A70C8C-1B89-4A1D-8D4D-E40EC7823235}" dt="2024-02-05T17:32:27.134" v="920" actId="21"/>
          <ac:picMkLst>
            <pc:docMk/>
            <pc:sldMk cId="696730016" sldId="301"/>
            <ac:picMk id="11" creationId="{4A45541A-AEDD-4B78-E6CF-59079783463F}"/>
          </ac:picMkLst>
        </pc:picChg>
      </pc:sldChg>
      <pc:sldChg chg="addSp delSp modSp mod">
        <pc:chgData name="saad kadhim" userId="a0761a7abf7eddba" providerId="LiveId" clId="{F7A70C8C-1B89-4A1D-8D4D-E40EC7823235}" dt="2024-02-09T10:46:33.905" v="2423" actId="20577"/>
        <pc:sldMkLst>
          <pc:docMk/>
          <pc:sldMk cId="1661662026" sldId="302"/>
        </pc:sldMkLst>
        <pc:spChg chg="del">
          <ac:chgData name="saad kadhim" userId="a0761a7abf7eddba" providerId="LiveId" clId="{F7A70C8C-1B89-4A1D-8D4D-E40EC7823235}" dt="2024-02-05T17:36:15.810" v="936" actId="21"/>
          <ac:spMkLst>
            <pc:docMk/>
            <pc:sldMk cId="1661662026" sldId="302"/>
            <ac:spMk id="2" creationId="{C5DC1485-52CA-482F-4F21-73DF1023559A}"/>
          </ac:spMkLst>
        </pc:spChg>
        <pc:spChg chg="add del mod">
          <ac:chgData name="saad kadhim" userId="a0761a7abf7eddba" providerId="LiveId" clId="{F7A70C8C-1B89-4A1D-8D4D-E40EC7823235}" dt="2024-02-05T17:40:33.893" v="948" actId="21"/>
          <ac:spMkLst>
            <pc:docMk/>
            <pc:sldMk cId="1661662026" sldId="302"/>
            <ac:spMk id="4" creationId="{BC121A4B-6D56-7F5C-FD6F-CD8DC11C659F}"/>
          </ac:spMkLst>
        </pc:spChg>
        <pc:spChg chg="add mod">
          <ac:chgData name="saad kadhim" userId="a0761a7abf7eddba" providerId="LiveId" clId="{F7A70C8C-1B89-4A1D-8D4D-E40EC7823235}" dt="2024-02-09T10:46:33.905" v="2423" actId="20577"/>
          <ac:spMkLst>
            <pc:docMk/>
            <pc:sldMk cId="1661662026" sldId="302"/>
            <ac:spMk id="9" creationId="{FB65DAA3-987E-077D-FC28-38706E5F7D23}"/>
          </ac:spMkLst>
        </pc:spChg>
        <pc:picChg chg="add del mod">
          <ac:chgData name="saad kadhim" userId="a0761a7abf7eddba" providerId="LiveId" clId="{F7A70C8C-1B89-4A1D-8D4D-E40EC7823235}" dt="2024-02-05T17:40:36.799" v="949" actId="21"/>
          <ac:picMkLst>
            <pc:docMk/>
            <pc:sldMk cId="1661662026" sldId="302"/>
            <ac:picMk id="3" creationId="{CEAB3525-A266-D612-8B52-BDB6586ECC09}"/>
          </ac:picMkLst>
        </pc:picChg>
        <pc:picChg chg="del">
          <ac:chgData name="saad kadhim" userId="a0761a7abf7eddba" providerId="LiveId" clId="{F7A70C8C-1B89-4A1D-8D4D-E40EC7823235}" dt="2024-02-05T17:36:19.449" v="937" actId="21"/>
          <ac:picMkLst>
            <pc:docMk/>
            <pc:sldMk cId="1661662026" sldId="302"/>
            <ac:picMk id="6" creationId="{E60DA4B1-B227-FC15-6464-3F46B0FC16D7}"/>
          </ac:picMkLst>
        </pc:picChg>
        <pc:picChg chg="add del mod">
          <ac:chgData name="saad kadhim" userId="a0761a7abf7eddba" providerId="LiveId" clId="{F7A70C8C-1B89-4A1D-8D4D-E40EC7823235}" dt="2024-02-05T17:40:42.579" v="951" actId="21"/>
          <ac:picMkLst>
            <pc:docMk/>
            <pc:sldMk cId="1661662026" sldId="302"/>
            <ac:picMk id="7" creationId="{A98C2ABB-EC41-46BC-8BF9-B10CD77C4582}"/>
          </ac:picMkLst>
        </pc:picChg>
        <pc:picChg chg="add mod">
          <ac:chgData name="saad kadhim" userId="a0761a7abf7eddba" providerId="LiveId" clId="{F7A70C8C-1B89-4A1D-8D4D-E40EC7823235}" dt="2024-02-05T17:41:28.060" v="959" actId="14100"/>
          <ac:picMkLst>
            <pc:docMk/>
            <pc:sldMk cId="1661662026" sldId="302"/>
            <ac:picMk id="8" creationId="{6F12CCC7-9D0C-7713-BBCD-C08BC971E454}"/>
          </ac:picMkLst>
        </pc:picChg>
      </pc:sldChg>
      <pc:sldChg chg="addSp delSp modSp mod">
        <pc:chgData name="saad kadhim" userId="a0761a7abf7eddba" providerId="LiveId" clId="{F7A70C8C-1B89-4A1D-8D4D-E40EC7823235}" dt="2024-02-06T10:46:33.465" v="2175" actId="20577"/>
        <pc:sldMkLst>
          <pc:docMk/>
          <pc:sldMk cId="2608297063" sldId="303"/>
        </pc:sldMkLst>
        <pc:spChg chg="add mod">
          <ac:chgData name="saad kadhim" userId="a0761a7abf7eddba" providerId="LiveId" clId="{F7A70C8C-1B89-4A1D-8D4D-E40EC7823235}" dt="2024-02-06T10:46:33.465" v="2175" actId="20577"/>
          <ac:spMkLst>
            <pc:docMk/>
            <pc:sldMk cId="2608297063" sldId="303"/>
            <ac:spMk id="2" creationId="{573550E5-B667-FCB3-0A7F-1EDB503F6707}"/>
          </ac:spMkLst>
        </pc:spChg>
        <pc:spChg chg="del">
          <ac:chgData name="saad kadhim" userId="a0761a7abf7eddba" providerId="LiveId" clId="{F7A70C8C-1B89-4A1D-8D4D-E40EC7823235}" dt="2024-02-05T18:09:24.588" v="973" actId="21"/>
          <ac:spMkLst>
            <pc:docMk/>
            <pc:sldMk cId="2608297063" sldId="303"/>
            <ac:spMk id="18" creationId="{C8A1DF50-7D6C-6F83-D5B3-287DE70E1AB8}"/>
          </ac:spMkLst>
        </pc:spChg>
        <pc:graphicFrameChg chg="mod">
          <ac:chgData name="saad kadhim" userId="a0761a7abf7eddba" providerId="LiveId" clId="{F7A70C8C-1B89-4A1D-8D4D-E40EC7823235}" dt="2024-02-05T18:09:16.254" v="972" actId="14100"/>
          <ac:graphicFrameMkLst>
            <pc:docMk/>
            <pc:sldMk cId="2608297063" sldId="303"/>
            <ac:graphicFrameMk id="10" creationId="{B30AAB51-F31B-8955-A38F-B532C615AFA5}"/>
          </ac:graphicFrameMkLst>
        </pc:graphicFrameChg>
      </pc:sldChg>
      <pc:sldChg chg="addSp delSp modSp mod">
        <pc:chgData name="saad kadhim" userId="a0761a7abf7eddba" providerId="LiveId" clId="{F7A70C8C-1B89-4A1D-8D4D-E40EC7823235}" dt="2024-02-06T10:41:24.153" v="2120" actId="20577"/>
        <pc:sldMkLst>
          <pc:docMk/>
          <pc:sldMk cId="550500559" sldId="304"/>
        </pc:sldMkLst>
        <pc:spChg chg="add del mod">
          <ac:chgData name="saad kadhim" userId="a0761a7abf7eddba" providerId="LiveId" clId="{F7A70C8C-1B89-4A1D-8D4D-E40EC7823235}" dt="2024-02-05T18:46:50.649" v="1175" actId="21"/>
          <ac:spMkLst>
            <pc:docMk/>
            <pc:sldMk cId="550500559" sldId="304"/>
            <ac:spMk id="3" creationId="{28BD69DA-A4F7-2374-5C96-069061967B82}"/>
          </ac:spMkLst>
        </pc:spChg>
        <pc:spChg chg="add del">
          <ac:chgData name="saad kadhim" userId="a0761a7abf7eddba" providerId="LiveId" clId="{F7A70C8C-1B89-4A1D-8D4D-E40EC7823235}" dt="2024-02-05T18:48:31.595" v="1184" actId="22"/>
          <ac:spMkLst>
            <pc:docMk/>
            <pc:sldMk cId="550500559" sldId="304"/>
            <ac:spMk id="6" creationId="{9E7B540E-C151-EE3E-62EB-9838A3CF4B80}"/>
          </ac:spMkLst>
        </pc:spChg>
        <pc:spChg chg="add mod">
          <ac:chgData name="saad kadhim" userId="a0761a7abf7eddba" providerId="LiveId" clId="{F7A70C8C-1B89-4A1D-8D4D-E40EC7823235}" dt="2024-02-06T10:41:24.153" v="2120" actId="20577"/>
          <ac:spMkLst>
            <pc:docMk/>
            <pc:sldMk cId="550500559" sldId="304"/>
            <ac:spMk id="7" creationId="{A089A544-D263-F5B0-BF0C-9DEDD9E3C8C2}"/>
          </ac:spMkLst>
        </pc:spChg>
        <pc:graphicFrameChg chg="del mod">
          <ac:chgData name="saad kadhim" userId="a0761a7abf7eddba" providerId="LiveId" clId="{F7A70C8C-1B89-4A1D-8D4D-E40EC7823235}" dt="2024-02-05T18:08:31.718" v="968" actId="21"/>
          <ac:graphicFrameMkLst>
            <pc:docMk/>
            <pc:sldMk cId="550500559" sldId="304"/>
            <ac:graphicFrameMk id="10" creationId="{1C164BAE-726E-2734-78A1-785EFAAA067B}"/>
          </ac:graphicFrameMkLst>
        </pc:graphicFrameChg>
        <pc:picChg chg="add del mod">
          <ac:chgData name="saad kadhim" userId="a0761a7abf7eddba" providerId="LiveId" clId="{F7A70C8C-1B89-4A1D-8D4D-E40EC7823235}" dt="2024-02-05T18:46:56.457" v="1177" actId="21"/>
          <ac:picMkLst>
            <pc:docMk/>
            <pc:sldMk cId="550500559" sldId="304"/>
            <ac:picMk id="2" creationId="{31085D84-FEEA-3929-3FAE-669F63A9DB7C}"/>
          </ac:picMkLst>
        </pc:picChg>
        <pc:picChg chg="add mod">
          <ac:chgData name="saad kadhim" userId="a0761a7abf7eddba" providerId="LiveId" clId="{F7A70C8C-1B89-4A1D-8D4D-E40EC7823235}" dt="2024-02-05T18:48:13.182" v="1182" actId="14100"/>
          <ac:picMkLst>
            <pc:docMk/>
            <pc:sldMk cId="550500559" sldId="304"/>
            <ac:picMk id="4" creationId="{D318C1E2-5520-DCF8-F75A-4C27DC8B7AA4}"/>
          </ac:picMkLst>
        </pc:picChg>
      </pc:sldChg>
      <pc:sldChg chg="addSp delSp modSp mod">
        <pc:chgData name="saad kadhim" userId="a0761a7abf7eddba" providerId="LiveId" clId="{F7A70C8C-1B89-4A1D-8D4D-E40EC7823235}" dt="2024-02-07T18:37:44.864" v="2376" actId="20577"/>
        <pc:sldMkLst>
          <pc:docMk/>
          <pc:sldMk cId="1049166503" sldId="305"/>
        </pc:sldMkLst>
        <pc:spChg chg="add del mod">
          <ac:chgData name="saad kadhim" userId="a0761a7abf7eddba" providerId="LiveId" clId="{F7A70C8C-1B89-4A1D-8D4D-E40EC7823235}" dt="2024-02-05T18:57:57.042" v="1256" actId="21"/>
          <ac:spMkLst>
            <pc:docMk/>
            <pc:sldMk cId="1049166503" sldId="305"/>
            <ac:spMk id="3" creationId="{1803037F-D2F7-A901-0FC4-582EB6413669}"/>
          </ac:spMkLst>
        </pc:spChg>
        <pc:spChg chg="del">
          <ac:chgData name="saad kadhim" userId="a0761a7abf7eddba" providerId="LiveId" clId="{F7A70C8C-1B89-4A1D-8D4D-E40EC7823235}" dt="2024-02-05T18:51:54.006" v="1221" actId="21"/>
          <ac:spMkLst>
            <pc:docMk/>
            <pc:sldMk cId="1049166503" sldId="305"/>
            <ac:spMk id="7" creationId="{68062891-5526-4B5D-8F78-91B6734D6405}"/>
          </ac:spMkLst>
        </pc:spChg>
        <pc:spChg chg="add mod">
          <ac:chgData name="saad kadhim" userId="a0761a7abf7eddba" providerId="LiveId" clId="{F7A70C8C-1B89-4A1D-8D4D-E40EC7823235}" dt="2024-02-07T18:37:44.864" v="2376" actId="20577"/>
          <ac:spMkLst>
            <pc:docMk/>
            <pc:sldMk cId="1049166503" sldId="305"/>
            <ac:spMk id="8" creationId="{0A15A47E-E301-17D3-2906-202811E435D1}"/>
          </ac:spMkLst>
        </pc:spChg>
        <pc:picChg chg="add del mod">
          <ac:chgData name="saad kadhim" userId="a0761a7abf7eddba" providerId="LiveId" clId="{F7A70C8C-1B89-4A1D-8D4D-E40EC7823235}" dt="2024-02-05T18:57:59.511" v="1257" actId="21"/>
          <ac:picMkLst>
            <pc:docMk/>
            <pc:sldMk cId="1049166503" sldId="305"/>
            <ac:picMk id="2" creationId="{FA154E90-EC10-106C-78D6-20243FB2F129}"/>
          </ac:picMkLst>
        </pc:picChg>
        <pc:picChg chg="del">
          <ac:chgData name="saad kadhim" userId="a0761a7abf7eddba" providerId="LiveId" clId="{F7A70C8C-1B89-4A1D-8D4D-E40EC7823235}" dt="2024-02-05T18:51:57.122" v="1222" actId="21"/>
          <ac:picMkLst>
            <pc:docMk/>
            <pc:sldMk cId="1049166503" sldId="305"/>
            <ac:picMk id="4" creationId="{D3B1F5DE-4690-9E90-17D1-73650CBC5676}"/>
          </ac:picMkLst>
        </pc:picChg>
        <pc:picChg chg="add del mod">
          <ac:chgData name="saad kadhim" userId="a0761a7abf7eddba" providerId="LiveId" clId="{F7A70C8C-1B89-4A1D-8D4D-E40EC7823235}" dt="2024-02-05T18:57:52.849" v="1255" actId="21"/>
          <ac:picMkLst>
            <pc:docMk/>
            <pc:sldMk cId="1049166503" sldId="305"/>
            <ac:picMk id="5" creationId="{CEA79014-8B05-C5A3-6D42-CB00DED41714}"/>
          </ac:picMkLst>
        </pc:picChg>
        <pc:picChg chg="add mod">
          <ac:chgData name="saad kadhim" userId="a0761a7abf7eddba" providerId="LiveId" clId="{F7A70C8C-1B89-4A1D-8D4D-E40EC7823235}" dt="2024-02-05T18:59:44.375" v="1262" actId="14100"/>
          <ac:picMkLst>
            <pc:docMk/>
            <pc:sldMk cId="1049166503" sldId="305"/>
            <ac:picMk id="6" creationId="{C932A6F9-3AFB-8930-E6D0-D5DDA471CA80}"/>
          </ac:picMkLst>
        </pc:picChg>
      </pc:sldChg>
      <pc:sldChg chg="addSp delSp modSp mod">
        <pc:chgData name="saad kadhim" userId="a0761a7abf7eddba" providerId="LiveId" clId="{F7A70C8C-1B89-4A1D-8D4D-E40EC7823235}" dt="2024-02-09T16:22:36.466" v="2509" actId="207"/>
        <pc:sldMkLst>
          <pc:docMk/>
          <pc:sldMk cId="3851606415" sldId="306"/>
        </pc:sldMkLst>
        <pc:spChg chg="add mod">
          <ac:chgData name="saad kadhim" userId="a0761a7abf7eddba" providerId="LiveId" clId="{F7A70C8C-1B89-4A1D-8D4D-E40EC7823235}" dt="2024-02-09T11:45:15.130" v="2458"/>
          <ac:spMkLst>
            <pc:docMk/>
            <pc:sldMk cId="3851606415" sldId="306"/>
            <ac:spMk id="2" creationId="{46C22601-B558-CB5D-E8B5-FADD0A7DC299}"/>
          </ac:spMkLst>
        </pc:spChg>
        <pc:spChg chg="add mod">
          <ac:chgData name="saad kadhim" userId="a0761a7abf7eddba" providerId="LiveId" clId="{F7A70C8C-1B89-4A1D-8D4D-E40EC7823235}" dt="2024-02-09T16:22:19.151" v="2505" actId="207"/>
          <ac:spMkLst>
            <pc:docMk/>
            <pc:sldMk cId="3851606415" sldId="306"/>
            <ac:spMk id="5" creationId="{D0FF0596-C1E9-3D31-4873-C8E19B0CCB8F}"/>
          </ac:spMkLst>
        </pc:spChg>
        <pc:spChg chg="del mod">
          <ac:chgData name="saad kadhim" userId="a0761a7abf7eddba" providerId="LiveId" clId="{F7A70C8C-1B89-4A1D-8D4D-E40EC7823235}" dt="2024-02-09T11:45:10.626" v="2457"/>
          <ac:spMkLst>
            <pc:docMk/>
            <pc:sldMk cId="3851606415" sldId="306"/>
            <ac:spMk id="7" creationId="{AC19741E-18F4-8775-085C-23C0ACA645FA}"/>
          </ac:spMkLst>
        </pc:spChg>
        <pc:spChg chg="del">
          <ac:chgData name="saad kadhim" userId="a0761a7abf7eddba" providerId="LiveId" clId="{F7A70C8C-1B89-4A1D-8D4D-E40EC7823235}" dt="2024-02-09T11:45:09.096" v="2455" actId="21"/>
          <ac:spMkLst>
            <pc:docMk/>
            <pc:sldMk cId="3851606415" sldId="306"/>
            <ac:spMk id="8" creationId="{46C22601-B558-CB5D-E8B5-FADD0A7DC299}"/>
          </ac:spMkLst>
        </pc:spChg>
        <pc:spChg chg="add mod">
          <ac:chgData name="saad kadhim" userId="a0761a7abf7eddba" providerId="LiveId" clId="{F7A70C8C-1B89-4A1D-8D4D-E40EC7823235}" dt="2024-02-09T16:22:36.466" v="2509" actId="207"/>
          <ac:spMkLst>
            <pc:docMk/>
            <pc:sldMk cId="3851606415" sldId="306"/>
            <ac:spMk id="9" creationId="{4335C5DA-AC1F-9E7E-9E19-1CD7ECF9499A}"/>
          </ac:spMkLst>
        </pc:spChg>
        <pc:picChg chg="add mod">
          <ac:chgData name="saad kadhim" userId="a0761a7abf7eddba" providerId="LiveId" clId="{F7A70C8C-1B89-4A1D-8D4D-E40EC7823235}" dt="2024-02-09T11:45:43.379" v="2464" actId="14100"/>
          <ac:picMkLst>
            <pc:docMk/>
            <pc:sldMk cId="3851606415" sldId="306"/>
            <ac:picMk id="3" creationId="{2DDE71F4-D889-F8DF-6859-AA542D40C4AC}"/>
          </ac:picMkLst>
        </pc:picChg>
        <pc:picChg chg="add mod">
          <ac:chgData name="saad kadhim" userId="a0761a7abf7eddba" providerId="LiveId" clId="{F7A70C8C-1B89-4A1D-8D4D-E40EC7823235}" dt="2024-02-09T11:45:53.417" v="2465"/>
          <ac:picMkLst>
            <pc:docMk/>
            <pc:sldMk cId="3851606415" sldId="306"/>
            <ac:picMk id="4" creationId="{53F2D787-B54A-918D-F601-009487C3E290}"/>
          </ac:picMkLst>
        </pc:picChg>
        <pc:picChg chg="del">
          <ac:chgData name="saad kadhim" userId="a0761a7abf7eddba" providerId="LiveId" clId="{F7A70C8C-1B89-4A1D-8D4D-E40EC7823235}" dt="2024-02-09T11:44:59.307" v="2453" actId="21"/>
          <ac:picMkLst>
            <pc:docMk/>
            <pc:sldMk cId="3851606415" sldId="306"/>
            <ac:picMk id="6" creationId="{D6E5DE0E-40ED-07DA-2B7F-974E94F665C7}"/>
          </ac:picMkLst>
        </pc:picChg>
      </pc:sldChg>
    </pc:docChg>
  </pc:docChgLst>
  <pc:docChgLst>
    <pc:chgData name="saad kadhim" userId="a0761a7abf7eddba" providerId="LiveId" clId="{571F7EE1-62FC-4F10-9478-8ABA127DED5B}"/>
    <pc:docChg chg="undo custSel delSld modSld sldOrd">
      <pc:chgData name="saad kadhim" userId="a0761a7abf7eddba" providerId="LiveId" clId="{571F7EE1-62FC-4F10-9478-8ABA127DED5B}" dt="2024-03-04T07:35:12.206" v="1316" actId="20577"/>
      <pc:docMkLst>
        <pc:docMk/>
      </pc:docMkLst>
      <pc:sldChg chg="modSp mod">
        <pc:chgData name="saad kadhim" userId="a0761a7abf7eddba" providerId="LiveId" clId="{571F7EE1-62FC-4F10-9478-8ABA127DED5B}" dt="2024-03-01T21:17:40.510" v="112" actId="20577"/>
        <pc:sldMkLst>
          <pc:docMk/>
          <pc:sldMk cId="3817910639" sldId="295"/>
        </pc:sldMkLst>
        <pc:spChg chg="mod">
          <ac:chgData name="saad kadhim" userId="a0761a7abf7eddba" providerId="LiveId" clId="{571F7EE1-62FC-4F10-9478-8ABA127DED5B}" dt="2024-03-01T21:17:40.510" v="112" actId="20577"/>
          <ac:spMkLst>
            <pc:docMk/>
            <pc:sldMk cId="3817910639" sldId="295"/>
            <ac:spMk id="18" creationId="{D67B1B2E-E343-87B7-A1DA-7E6D37AC55CC}"/>
          </ac:spMkLst>
        </pc:spChg>
      </pc:sldChg>
      <pc:sldChg chg="modSp mod ord">
        <pc:chgData name="saad kadhim" userId="a0761a7abf7eddba" providerId="LiveId" clId="{571F7EE1-62FC-4F10-9478-8ABA127DED5B}" dt="2024-03-03T19:10:10.161" v="1260"/>
        <pc:sldMkLst>
          <pc:docMk/>
          <pc:sldMk cId="2456525195" sldId="296"/>
        </pc:sldMkLst>
        <pc:spChg chg="mod">
          <ac:chgData name="saad kadhim" userId="a0761a7abf7eddba" providerId="LiveId" clId="{571F7EE1-62FC-4F10-9478-8ABA127DED5B}" dt="2024-03-03T19:10:10.161" v="1260"/>
          <ac:spMkLst>
            <pc:docMk/>
            <pc:sldMk cId="2456525195" sldId="296"/>
            <ac:spMk id="12" creationId="{00000000-0000-0000-0000-000000000000}"/>
          </ac:spMkLst>
        </pc:spChg>
      </pc:sldChg>
      <pc:sldChg chg="addSp delSp modSp mod">
        <pc:chgData name="saad kadhim" userId="a0761a7abf7eddba" providerId="LiveId" clId="{571F7EE1-62FC-4F10-9478-8ABA127DED5B}" dt="2024-03-03T18:15:27.973" v="1127" actId="255"/>
        <pc:sldMkLst>
          <pc:docMk/>
          <pc:sldMk cId="1869562380" sldId="297"/>
        </pc:sldMkLst>
        <pc:spChg chg="del mod">
          <ac:chgData name="saad kadhim" userId="a0761a7abf7eddba" providerId="LiveId" clId="{571F7EE1-62FC-4F10-9478-8ABA127DED5B}" dt="2024-03-02T17:54:18.973" v="987" actId="21"/>
          <ac:spMkLst>
            <pc:docMk/>
            <pc:sldMk cId="1869562380" sldId="297"/>
            <ac:spMk id="2" creationId="{19E77D6D-062F-16FC-1232-6B90839B2767}"/>
          </ac:spMkLst>
        </pc:spChg>
        <pc:spChg chg="add del mod">
          <ac:chgData name="saad kadhim" userId="a0761a7abf7eddba" providerId="LiveId" clId="{571F7EE1-62FC-4F10-9478-8ABA127DED5B}" dt="2024-03-02T17:54:16.768" v="986" actId="21"/>
          <ac:spMkLst>
            <pc:docMk/>
            <pc:sldMk cId="1869562380" sldId="297"/>
            <ac:spMk id="5" creationId="{AB7D0524-7A35-4D12-F642-959BAB9BA066}"/>
          </ac:spMkLst>
        </pc:spChg>
        <pc:spChg chg="add mod">
          <ac:chgData name="saad kadhim" userId="a0761a7abf7eddba" providerId="LiveId" clId="{571F7EE1-62FC-4F10-9478-8ABA127DED5B}" dt="2024-03-03T18:15:27.973" v="1127" actId="255"/>
          <ac:spMkLst>
            <pc:docMk/>
            <pc:sldMk cId="1869562380" sldId="297"/>
            <ac:spMk id="8" creationId="{88F3806D-3839-A450-07C0-FDDFE1187501}"/>
          </ac:spMkLst>
        </pc:spChg>
        <pc:picChg chg="del mod">
          <ac:chgData name="saad kadhim" userId="a0761a7abf7eddba" providerId="LiveId" clId="{571F7EE1-62FC-4F10-9478-8ABA127DED5B}" dt="2024-03-02T17:54:21.985" v="988" actId="21"/>
          <ac:picMkLst>
            <pc:docMk/>
            <pc:sldMk cId="1869562380" sldId="297"/>
            <ac:picMk id="3" creationId="{347C9EBB-13B0-B4B2-85A1-9D5D73074D3C}"/>
          </ac:picMkLst>
        </pc:picChg>
        <pc:picChg chg="add mod">
          <ac:chgData name="saad kadhim" userId="a0761a7abf7eddba" providerId="LiveId" clId="{571F7EE1-62FC-4F10-9478-8ABA127DED5B}" dt="2024-03-02T17:54:58.876" v="995" actId="14100"/>
          <ac:picMkLst>
            <pc:docMk/>
            <pc:sldMk cId="1869562380" sldId="297"/>
            <ac:picMk id="6" creationId="{D4034C09-6FF1-BF04-4B4E-8DD7E127CC54}"/>
          </ac:picMkLst>
        </pc:picChg>
      </pc:sldChg>
      <pc:sldChg chg="addSp delSp modSp del mod">
        <pc:chgData name="saad kadhim" userId="a0761a7abf7eddba" providerId="LiveId" clId="{571F7EE1-62FC-4F10-9478-8ABA127DED5B}" dt="2024-03-03T18:20:06.653" v="1148" actId="2696"/>
        <pc:sldMkLst>
          <pc:docMk/>
          <pc:sldMk cId="817608462" sldId="298"/>
        </pc:sldMkLst>
        <pc:spChg chg="add del">
          <ac:chgData name="saad kadhim" userId="a0761a7abf7eddba" providerId="LiveId" clId="{571F7EE1-62FC-4F10-9478-8ABA127DED5B}" dt="2024-03-02T13:21:02.383" v="439" actId="22"/>
          <ac:spMkLst>
            <pc:docMk/>
            <pc:sldMk cId="817608462" sldId="298"/>
            <ac:spMk id="3" creationId="{5FD9050F-792E-663E-8E0C-BC21447A71C6}"/>
          </ac:spMkLst>
        </pc:spChg>
        <pc:spChg chg="add del mod">
          <ac:chgData name="saad kadhim" userId="a0761a7abf7eddba" providerId="LiveId" clId="{571F7EE1-62FC-4F10-9478-8ABA127DED5B}" dt="2024-03-02T13:22:41.940" v="453" actId="22"/>
          <ac:spMkLst>
            <pc:docMk/>
            <pc:sldMk cId="817608462" sldId="298"/>
            <ac:spMk id="6" creationId="{D9FEA9C7-B088-A0FC-3026-3A681EC6206D}"/>
          </ac:spMkLst>
        </pc:spChg>
        <pc:spChg chg="del mod">
          <ac:chgData name="saad kadhim" userId="a0761a7abf7eddba" providerId="LiveId" clId="{571F7EE1-62FC-4F10-9478-8ABA127DED5B}" dt="2024-03-01T21:16:38.132" v="103"/>
          <ac:spMkLst>
            <pc:docMk/>
            <pc:sldMk cId="817608462" sldId="298"/>
            <ac:spMk id="7" creationId="{4419E159-7315-A25C-9873-61EE84CD348A}"/>
          </ac:spMkLst>
        </pc:spChg>
        <pc:spChg chg="add mod">
          <ac:chgData name="saad kadhim" userId="a0761a7abf7eddba" providerId="LiveId" clId="{571F7EE1-62FC-4F10-9478-8ABA127DED5B}" dt="2024-03-02T13:24:47.591" v="509" actId="255"/>
          <ac:spMkLst>
            <pc:docMk/>
            <pc:sldMk cId="817608462" sldId="298"/>
            <ac:spMk id="8" creationId="{561FB9BF-7B3E-FE53-8EA4-D7C0E2D1719D}"/>
          </ac:spMkLst>
        </pc:spChg>
      </pc:sldChg>
      <pc:sldChg chg="addSp delSp modSp del mod">
        <pc:chgData name="saad kadhim" userId="a0761a7abf7eddba" providerId="LiveId" clId="{571F7EE1-62FC-4F10-9478-8ABA127DED5B}" dt="2024-03-03T18:44:20.770" v="1201" actId="2696"/>
        <pc:sldMkLst>
          <pc:docMk/>
          <pc:sldMk cId="2104408655" sldId="299"/>
        </pc:sldMkLst>
        <pc:spChg chg="mod">
          <ac:chgData name="saad kadhim" userId="a0761a7abf7eddba" providerId="LiveId" clId="{571F7EE1-62FC-4F10-9478-8ABA127DED5B}" dt="2024-03-01T21:17:04.235" v="107" actId="20577"/>
          <ac:spMkLst>
            <pc:docMk/>
            <pc:sldMk cId="2104408655" sldId="299"/>
            <ac:spMk id="4" creationId="{E640B34D-3B1C-6AD5-7707-84503F460106}"/>
          </ac:spMkLst>
        </pc:spChg>
        <pc:spChg chg="add del">
          <ac:chgData name="saad kadhim" userId="a0761a7abf7eddba" providerId="LiveId" clId="{571F7EE1-62FC-4F10-9478-8ABA127DED5B}" dt="2024-03-02T13:25:26.079" v="511" actId="22"/>
          <ac:spMkLst>
            <pc:docMk/>
            <pc:sldMk cId="2104408655" sldId="299"/>
            <ac:spMk id="6" creationId="{3DB45BAC-9EEC-26A5-BED4-58692A47C3A7}"/>
          </ac:spMkLst>
        </pc:spChg>
        <pc:spChg chg="add mod">
          <ac:chgData name="saad kadhim" userId="a0761a7abf7eddba" providerId="LiveId" clId="{571F7EE1-62FC-4F10-9478-8ABA127DED5B}" dt="2024-03-03T18:23:44.693" v="1157" actId="207"/>
          <ac:spMkLst>
            <pc:docMk/>
            <pc:sldMk cId="2104408655" sldId="299"/>
            <ac:spMk id="8" creationId="{8CDDB318-BEC9-9B5D-245A-AD0B60395E4D}"/>
          </ac:spMkLst>
        </pc:spChg>
        <pc:picChg chg="mod">
          <ac:chgData name="saad kadhim" userId="a0761a7abf7eddba" providerId="LiveId" clId="{571F7EE1-62FC-4F10-9478-8ABA127DED5B}" dt="2024-03-01T21:17:00.470" v="106" actId="1076"/>
          <ac:picMkLst>
            <pc:docMk/>
            <pc:sldMk cId="2104408655" sldId="299"/>
            <ac:picMk id="3" creationId="{EE3512BF-1BDF-81F5-15B4-0CA5886D2CFE}"/>
          </ac:picMkLst>
        </pc:picChg>
      </pc:sldChg>
      <pc:sldChg chg="addSp delSp modSp mod">
        <pc:chgData name="saad kadhim" userId="a0761a7abf7eddba" providerId="LiveId" clId="{571F7EE1-62FC-4F10-9478-8ABA127DED5B}" dt="2024-03-02T13:29:42.100" v="582" actId="21"/>
        <pc:sldMkLst>
          <pc:docMk/>
          <pc:sldMk cId="2726650516" sldId="300"/>
        </pc:sldMkLst>
        <pc:spChg chg="del mod">
          <ac:chgData name="saad kadhim" userId="a0761a7abf7eddba" providerId="LiveId" clId="{571F7EE1-62FC-4F10-9478-8ABA127DED5B}" dt="2024-03-02T13:29:42.100" v="582" actId="21"/>
          <ac:spMkLst>
            <pc:docMk/>
            <pc:sldMk cId="2726650516" sldId="300"/>
            <ac:spMk id="2" creationId="{1603E026-FB55-FE02-8D0C-5E158BCCDC0D}"/>
          </ac:spMkLst>
        </pc:spChg>
        <pc:spChg chg="add mod">
          <ac:chgData name="saad kadhim" userId="a0761a7abf7eddba" providerId="LiveId" clId="{571F7EE1-62FC-4F10-9478-8ABA127DED5B}" dt="2024-03-02T13:29:36.159" v="581" actId="14100"/>
          <ac:spMkLst>
            <pc:docMk/>
            <pc:sldMk cId="2726650516" sldId="300"/>
            <ac:spMk id="6" creationId="{4A80B776-78EC-E353-A784-2987A7BF9693}"/>
          </ac:spMkLst>
        </pc:spChg>
      </pc:sldChg>
      <pc:sldChg chg="addSp delSp mod">
        <pc:chgData name="saad kadhim" userId="a0761a7abf7eddba" providerId="LiveId" clId="{571F7EE1-62FC-4F10-9478-8ABA127DED5B}" dt="2024-03-01T21:22:22.433" v="233" actId="21"/>
        <pc:sldMkLst>
          <pc:docMk/>
          <pc:sldMk cId="1661662026" sldId="302"/>
        </pc:sldMkLst>
        <pc:picChg chg="add del">
          <ac:chgData name="saad kadhim" userId="a0761a7abf7eddba" providerId="LiveId" clId="{571F7EE1-62FC-4F10-9478-8ABA127DED5B}" dt="2024-03-01T21:22:22.433" v="233" actId="21"/>
          <ac:picMkLst>
            <pc:docMk/>
            <pc:sldMk cId="1661662026" sldId="302"/>
            <ac:picMk id="8" creationId="{6F12CCC7-9D0C-7713-BBCD-C08BC971E454}"/>
          </ac:picMkLst>
        </pc:picChg>
      </pc:sldChg>
      <pc:sldChg chg="addSp delSp modSp del mod">
        <pc:chgData name="saad kadhim" userId="a0761a7abf7eddba" providerId="LiveId" clId="{571F7EE1-62FC-4F10-9478-8ABA127DED5B}" dt="2024-03-02T16:49:29.975" v="636" actId="2696"/>
        <pc:sldMkLst>
          <pc:docMk/>
          <pc:sldMk cId="2608297063" sldId="303"/>
        </pc:sldMkLst>
        <pc:spChg chg="mod">
          <ac:chgData name="saad kadhim" userId="a0761a7abf7eddba" providerId="LiveId" clId="{571F7EE1-62FC-4F10-9478-8ABA127DED5B}" dt="2024-03-01T21:17:16.821" v="109" actId="20577"/>
          <ac:spMkLst>
            <pc:docMk/>
            <pc:sldMk cId="2608297063" sldId="303"/>
            <ac:spMk id="2" creationId="{573550E5-B667-FCB3-0A7F-1EDB503F6707}"/>
          </ac:spMkLst>
        </pc:spChg>
        <pc:spChg chg="add mod">
          <ac:chgData name="saad kadhim" userId="a0761a7abf7eddba" providerId="LiveId" clId="{571F7EE1-62FC-4F10-9478-8ABA127DED5B}" dt="2024-03-02T16:49:21.858" v="634"/>
          <ac:spMkLst>
            <pc:docMk/>
            <pc:sldMk cId="2608297063" sldId="303"/>
            <ac:spMk id="3" creationId="{D7FF01BA-9F6C-B039-B574-70CA534F609A}"/>
          </ac:spMkLst>
        </pc:spChg>
        <pc:spChg chg="add mod">
          <ac:chgData name="saad kadhim" userId="a0761a7abf7eddba" providerId="LiveId" clId="{571F7EE1-62FC-4F10-9478-8ABA127DED5B}" dt="2024-03-02T16:49:25.057" v="635"/>
          <ac:spMkLst>
            <pc:docMk/>
            <pc:sldMk cId="2608297063" sldId="303"/>
            <ac:spMk id="4" creationId="{B44665C1-88E7-E512-D102-098B271645C7}"/>
          </ac:spMkLst>
        </pc:spChg>
        <pc:graphicFrameChg chg="del">
          <ac:chgData name="saad kadhim" userId="a0761a7abf7eddba" providerId="LiveId" clId="{571F7EE1-62FC-4F10-9478-8ABA127DED5B}" dt="2024-03-01T21:17:51.047" v="113" actId="21"/>
          <ac:graphicFrameMkLst>
            <pc:docMk/>
            <pc:sldMk cId="2608297063" sldId="303"/>
            <ac:graphicFrameMk id="10" creationId="{B30AAB51-F31B-8955-A38F-B532C615AFA5}"/>
          </ac:graphicFrameMkLst>
        </pc:graphicFrameChg>
      </pc:sldChg>
      <pc:sldChg chg="modSp mod ord">
        <pc:chgData name="saad kadhim" userId="a0761a7abf7eddba" providerId="LiveId" clId="{571F7EE1-62FC-4F10-9478-8ABA127DED5B}" dt="2024-03-02T16:48:38.150" v="631" actId="20577"/>
        <pc:sldMkLst>
          <pc:docMk/>
          <pc:sldMk cId="550500559" sldId="304"/>
        </pc:sldMkLst>
        <pc:spChg chg="mod">
          <ac:chgData name="saad kadhim" userId="a0761a7abf7eddba" providerId="LiveId" clId="{571F7EE1-62FC-4F10-9478-8ABA127DED5B}" dt="2024-03-02T16:48:38.150" v="631" actId="20577"/>
          <ac:spMkLst>
            <pc:docMk/>
            <pc:sldMk cId="550500559" sldId="304"/>
            <ac:spMk id="7" creationId="{A089A544-D263-F5B0-BF0C-9DEDD9E3C8C2}"/>
          </ac:spMkLst>
        </pc:spChg>
      </pc:sldChg>
      <pc:sldChg chg="addSp modSp mod ord">
        <pc:chgData name="saad kadhim" userId="a0761a7abf7eddba" providerId="LiveId" clId="{571F7EE1-62FC-4F10-9478-8ABA127DED5B}" dt="2024-03-03T19:12:46.369" v="1274" actId="207"/>
        <pc:sldMkLst>
          <pc:docMk/>
          <pc:sldMk cId="1049166503" sldId="305"/>
        </pc:sldMkLst>
        <pc:spChg chg="add mod">
          <ac:chgData name="saad kadhim" userId="a0761a7abf7eddba" providerId="LiveId" clId="{571F7EE1-62FC-4F10-9478-8ABA127DED5B}" dt="2024-03-03T19:12:46.369" v="1274" actId="207"/>
          <ac:spMkLst>
            <pc:docMk/>
            <pc:sldMk cId="1049166503" sldId="305"/>
            <ac:spMk id="4" creationId="{7321B656-991D-198F-7F98-7C301C9208DE}"/>
          </ac:spMkLst>
        </pc:spChg>
        <pc:spChg chg="mod">
          <ac:chgData name="saad kadhim" userId="a0761a7abf7eddba" providerId="LiveId" clId="{571F7EE1-62FC-4F10-9478-8ABA127DED5B}" dt="2024-03-01T21:17:30.681" v="111" actId="20577"/>
          <ac:spMkLst>
            <pc:docMk/>
            <pc:sldMk cId="1049166503" sldId="305"/>
            <ac:spMk id="8" creationId="{0A15A47E-E301-17D3-2906-202811E435D1}"/>
          </ac:spMkLst>
        </pc:spChg>
      </pc:sldChg>
      <pc:sldChg chg="addSp delSp modSp mod">
        <pc:chgData name="saad kadhim" userId="a0761a7abf7eddba" providerId="LiveId" clId="{571F7EE1-62FC-4F10-9478-8ABA127DED5B}" dt="2024-03-02T17:51:43.532" v="979" actId="14100"/>
        <pc:sldMkLst>
          <pc:docMk/>
          <pc:sldMk cId="3851606415" sldId="306"/>
        </pc:sldMkLst>
        <pc:spChg chg="add mod">
          <ac:chgData name="saad kadhim" userId="a0761a7abf7eddba" providerId="LiveId" clId="{571F7EE1-62FC-4F10-9478-8ABA127DED5B}" dt="2024-03-02T17:44:57.894" v="957" actId="14100"/>
          <ac:spMkLst>
            <pc:docMk/>
            <pc:sldMk cId="3851606415" sldId="306"/>
            <ac:spMk id="3" creationId="{8E966E9A-5C47-2D5D-746D-6B7F0327A13F}"/>
          </ac:spMkLst>
        </pc:spChg>
        <pc:spChg chg="del mod">
          <ac:chgData name="saad kadhim" userId="a0761a7abf7eddba" providerId="LiveId" clId="{571F7EE1-62FC-4F10-9478-8ABA127DED5B}" dt="2024-03-01T21:18:11.361" v="118" actId="21"/>
          <ac:spMkLst>
            <pc:docMk/>
            <pc:sldMk cId="3851606415" sldId="306"/>
            <ac:spMk id="5" creationId="{D0FF0596-C1E9-3D31-4873-C8E19B0CCB8F}"/>
          </ac:spMkLst>
        </pc:spChg>
        <pc:spChg chg="add mod">
          <ac:chgData name="saad kadhim" userId="a0761a7abf7eddba" providerId="LiveId" clId="{571F7EE1-62FC-4F10-9478-8ABA127DED5B}" dt="2024-03-02T17:50:34.291" v="970" actId="255"/>
          <ac:spMkLst>
            <pc:docMk/>
            <pc:sldMk cId="3851606415" sldId="306"/>
            <ac:spMk id="7" creationId="{899F3D71-6651-B326-61E2-B82592B11D53}"/>
          </ac:spMkLst>
        </pc:spChg>
        <pc:spChg chg="del">
          <ac:chgData name="saad kadhim" userId="a0761a7abf7eddba" providerId="LiveId" clId="{571F7EE1-62FC-4F10-9478-8ABA127DED5B}" dt="2024-03-01T21:18:08.203" v="117" actId="21"/>
          <ac:spMkLst>
            <pc:docMk/>
            <pc:sldMk cId="3851606415" sldId="306"/>
            <ac:spMk id="9" creationId="{4335C5DA-AC1F-9E7E-9E19-1CD7ECF9499A}"/>
          </ac:spMkLst>
        </pc:spChg>
        <pc:spChg chg="add mod">
          <ac:chgData name="saad kadhim" userId="a0761a7abf7eddba" providerId="LiveId" clId="{571F7EE1-62FC-4F10-9478-8ABA127DED5B}" dt="2024-03-02T17:51:43.532" v="979" actId="14100"/>
          <ac:spMkLst>
            <pc:docMk/>
            <pc:sldMk cId="3851606415" sldId="306"/>
            <ac:spMk id="9" creationId="{BBC69A67-918E-2DE7-069B-BC69747845CC}"/>
          </ac:spMkLst>
        </pc:spChg>
        <pc:graphicFrameChg chg="add del mod">
          <ac:chgData name="saad kadhim" userId="a0761a7abf7eddba" providerId="LiveId" clId="{571F7EE1-62FC-4F10-9478-8ABA127DED5B}" dt="2024-03-02T17:44:41.832" v="953" actId="21"/>
          <ac:graphicFrameMkLst>
            <pc:docMk/>
            <pc:sldMk cId="3851606415" sldId="306"/>
            <ac:graphicFrameMk id="10" creationId="{B30AAB51-F31B-8955-A38F-B532C615AFA5}"/>
          </ac:graphicFrameMkLst>
        </pc:graphicFrameChg>
        <pc:picChg chg="del mod">
          <ac:chgData name="saad kadhim" userId="a0761a7abf7eddba" providerId="LiveId" clId="{571F7EE1-62FC-4F10-9478-8ABA127DED5B}" dt="2024-03-01T19:52:40.086" v="2" actId="21"/>
          <ac:picMkLst>
            <pc:docMk/>
            <pc:sldMk cId="3851606415" sldId="306"/>
            <ac:picMk id="3" creationId="{2DDE71F4-D889-F8DF-6859-AA542D40C4AC}"/>
          </ac:picMkLst>
        </pc:picChg>
        <pc:picChg chg="add mod">
          <ac:chgData name="saad kadhim" userId="a0761a7abf7eddba" providerId="LiveId" clId="{571F7EE1-62FC-4F10-9478-8ABA127DED5B}" dt="2024-03-02T17:46:35.020" v="960" actId="14100"/>
          <ac:picMkLst>
            <pc:docMk/>
            <pc:sldMk cId="3851606415" sldId="306"/>
            <ac:picMk id="5" creationId="{E622867B-0A21-2CF7-6B31-A40A0B3E930E}"/>
          </ac:picMkLst>
        </pc:picChg>
      </pc:sldChg>
      <pc:sldChg chg="addSp modSp del mod">
        <pc:chgData name="saad kadhim" userId="a0761a7abf7eddba" providerId="LiveId" clId="{571F7EE1-62FC-4F10-9478-8ABA127DED5B}" dt="2024-03-02T17:32:11.258" v="920" actId="2696"/>
        <pc:sldMkLst>
          <pc:docMk/>
          <pc:sldMk cId="1687534543" sldId="307"/>
        </pc:sldMkLst>
        <pc:spChg chg="add mod">
          <ac:chgData name="saad kadhim" userId="a0761a7abf7eddba" providerId="LiveId" clId="{571F7EE1-62FC-4F10-9478-8ABA127DED5B}" dt="2024-03-02T17:08:35.165" v="919" actId="20577"/>
          <ac:spMkLst>
            <pc:docMk/>
            <pc:sldMk cId="1687534543" sldId="307"/>
            <ac:spMk id="4" creationId="{302757D4-AFA7-62D3-AF5B-ED323E9EF3E4}"/>
          </ac:spMkLst>
        </pc:spChg>
      </pc:sldChg>
      <pc:sldChg chg="del">
        <pc:chgData name="saad kadhim" userId="a0761a7abf7eddba" providerId="LiveId" clId="{571F7EE1-62FC-4F10-9478-8ABA127DED5B}" dt="2024-03-02T17:37:45.981" v="948" actId="2696"/>
        <pc:sldMkLst>
          <pc:docMk/>
          <pc:sldMk cId="2434367141" sldId="308"/>
        </pc:sldMkLst>
      </pc:sldChg>
      <pc:sldChg chg="addSp delSp modSp del mod">
        <pc:chgData name="saad kadhim" userId="a0761a7abf7eddba" providerId="LiveId" clId="{571F7EE1-62FC-4F10-9478-8ABA127DED5B}" dt="2024-03-03T19:20:22.475" v="1310" actId="2696"/>
        <pc:sldMkLst>
          <pc:docMk/>
          <pc:sldMk cId="1780098482" sldId="309"/>
        </pc:sldMkLst>
        <pc:spChg chg="del mod">
          <ac:chgData name="saad kadhim" userId="a0761a7abf7eddba" providerId="LiveId" clId="{571F7EE1-62FC-4F10-9478-8ABA127DED5B}" dt="2024-03-02T17:32:37.827" v="922" actId="21"/>
          <ac:spMkLst>
            <pc:docMk/>
            <pc:sldMk cId="1780098482" sldId="309"/>
            <ac:spMk id="4" creationId="{6C67C95D-6CAB-FDEE-E983-30C692A002FE}"/>
          </ac:spMkLst>
        </pc:spChg>
        <pc:spChg chg="del">
          <ac:chgData name="saad kadhim" userId="a0761a7abf7eddba" providerId="LiveId" clId="{571F7EE1-62FC-4F10-9478-8ABA127DED5B}" dt="2024-03-02T17:32:39.964" v="923" actId="21"/>
          <ac:spMkLst>
            <pc:docMk/>
            <pc:sldMk cId="1780098482" sldId="309"/>
            <ac:spMk id="8" creationId="{AC8D899A-2D37-2974-D5D2-AF334EB63804}"/>
          </ac:spMkLst>
        </pc:spChg>
        <pc:spChg chg="add mod">
          <ac:chgData name="saad kadhim" userId="a0761a7abf7eddba" providerId="LiveId" clId="{571F7EE1-62FC-4F10-9478-8ABA127DED5B}" dt="2024-03-03T19:18:25.056" v="1303" actId="207"/>
          <ac:spMkLst>
            <pc:docMk/>
            <pc:sldMk cId="1780098482" sldId="309"/>
            <ac:spMk id="9" creationId="{65907EC0-7875-8D3D-1A1B-78AAE5AAAF3F}"/>
          </ac:spMkLst>
        </pc:spChg>
        <pc:picChg chg="del">
          <ac:chgData name="saad kadhim" userId="a0761a7abf7eddba" providerId="LiveId" clId="{571F7EE1-62FC-4F10-9478-8ABA127DED5B}" dt="2024-03-02T17:32:44.265" v="924" actId="21"/>
          <ac:picMkLst>
            <pc:docMk/>
            <pc:sldMk cId="1780098482" sldId="309"/>
            <ac:picMk id="2" creationId="{1452321A-13DC-E1A7-C53B-AE7456619856}"/>
          </ac:picMkLst>
        </pc:picChg>
        <pc:picChg chg="add mod">
          <ac:chgData name="saad kadhim" userId="a0761a7abf7eddba" providerId="LiveId" clId="{571F7EE1-62FC-4F10-9478-8ABA127DED5B}" dt="2024-03-02T17:34:17.926" v="940" actId="1076"/>
          <ac:picMkLst>
            <pc:docMk/>
            <pc:sldMk cId="1780098482" sldId="309"/>
            <ac:picMk id="5" creationId="{59EFCB4B-2646-CE08-A43D-A6D5E86FD207}"/>
          </ac:picMkLst>
        </pc:picChg>
        <pc:picChg chg="del">
          <ac:chgData name="saad kadhim" userId="a0761a7abf7eddba" providerId="LiveId" clId="{571F7EE1-62FC-4F10-9478-8ABA127DED5B}" dt="2024-03-02T17:32:48.323" v="925" actId="21"/>
          <ac:picMkLst>
            <pc:docMk/>
            <pc:sldMk cId="1780098482" sldId="309"/>
            <ac:picMk id="6" creationId="{866B7238-CEA3-1B8D-2D53-63DCC4102201}"/>
          </ac:picMkLst>
        </pc:picChg>
      </pc:sldChg>
      <pc:sldChg chg="addSp delSp modSp mod">
        <pc:chgData name="saad kadhim" userId="a0761a7abf7eddba" providerId="LiveId" clId="{571F7EE1-62FC-4F10-9478-8ABA127DED5B}" dt="2024-03-02T17:52:20.246" v="984" actId="1076"/>
        <pc:sldMkLst>
          <pc:docMk/>
          <pc:sldMk cId="652125595" sldId="310"/>
        </pc:sldMkLst>
        <pc:spChg chg="del mod">
          <ac:chgData name="saad kadhim" userId="a0761a7abf7eddba" providerId="LiveId" clId="{571F7EE1-62FC-4F10-9478-8ABA127DED5B}" dt="2024-03-02T17:38:27.578" v="951" actId="21"/>
          <ac:spMkLst>
            <pc:docMk/>
            <pc:sldMk cId="652125595" sldId="310"/>
            <ac:spMk id="9" creationId="{7F75F823-D1AD-126A-4232-8E4B6F8F2CC9}"/>
          </ac:spMkLst>
        </pc:spChg>
        <pc:graphicFrameChg chg="add mod">
          <ac:chgData name="saad kadhim" userId="a0761a7abf7eddba" providerId="LiveId" clId="{571F7EE1-62FC-4F10-9478-8ABA127DED5B}" dt="2024-03-02T17:52:20.246" v="984" actId="1076"/>
          <ac:graphicFrameMkLst>
            <pc:docMk/>
            <pc:sldMk cId="652125595" sldId="310"/>
            <ac:graphicFrameMk id="10" creationId="{848B19BF-23F8-5DEB-036A-6A816E9C11CF}"/>
          </ac:graphicFrameMkLst>
        </pc:graphicFrameChg>
        <pc:picChg chg="del">
          <ac:chgData name="saad kadhim" userId="a0761a7abf7eddba" providerId="LiveId" clId="{571F7EE1-62FC-4F10-9478-8ABA127DED5B}" dt="2024-03-02T17:38:32.918" v="952" actId="21"/>
          <ac:picMkLst>
            <pc:docMk/>
            <pc:sldMk cId="652125595" sldId="310"/>
            <ac:picMk id="5" creationId="{6EA7B780-9FBD-5987-FC8E-3667A5AF9DE1}"/>
          </ac:picMkLst>
        </pc:picChg>
      </pc:sldChg>
      <pc:sldChg chg="delSp modSp del mod">
        <pc:chgData name="saad kadhim" userId="a0761a7abf7eddba" providerId="LiveId" clId="{571F7EE1-62FC-4F10-9478-8ABA127DED5B}" dt="2024-03-02T17:52:59.594" v="985" actId="2696"/>
        <pc:sldMkLst>
          <pc:docMk/>
          <pc:sldMk cId="1299158866" sldId="311"/>
        </pc:sldMkLst>
        <pc:spChg chg="mod">
          <ac:chgData name="saad kadhim" userId="a0761a7abf7eddba" providerId="LiveId" clId="{571F7EE1-62FC-4F10-9478-8ABA127DED5B}" dt="2024-03-02T17:52:02.330" v="981" actId="20577"/>
          <ac:spMkLst>
            <pc:docMk/>
            <pc:sldMk cId="1299158866" sldId="311"/>
            <ac:spMk id="3" creationId="{F22390D7-C880-9BDE-F32B-84B3236B5D9A}"/>
          </ac:spMkLst>
        </pc:spChg>
        <pc:graphicFrameChg chg="del">
          <ac:chgData name="saad kadhim" userId="a0761a7abf7eddba" providerId="LiveId" clId="{571F7EE1-62FC-4F10-9478-8ABA127DED5B}" dt="2024-03-02T17:52:08.993" v="982" actId="21"/>
          <ac:graphicFrameMkLst>
            <pc:docMk/>
            <pc:sldMk cId="1299158866" sldId="311"/>
            <ac:graphicFrameMk id="10" creationId="{848B19BF-23F8-5DEB-036A-6A816E9C11CF}"/>
          </ac:graphicFrameMkLst>
        </pc:graphicFrameChg>
      </pc:sldChg>
      <pc:sldChg chg="del">
        <pc:chgData name="saad kadhim" userId="a0761a7abf7eddba" providerId="LiveId" clId="{571F7EE1-62FC-4F10-9478-8ABA127DED5B}" dt="2024-03-02T17:58:19.529" v="1023" actId="2696"/>
        <pc:sldMkLst>
          <pc:docMk/>
          <pc:sldMk cId="2863513044" sldId="311"/>
        </pc:sldMkLst>
      </pc:sldChg>
      <pc:sldChg chg="addSp delSp modSp mod">
        <pc:chgData name="saad kadhim" userId="a0761a7abf7eddba" providerId="LiveId" clId="{571F7EE1-62FC-4F10-9478-8ABA127DED5B}" dt="2024-03-04T07:35:12.206" v="1316" actId="20577"/>
        <pc:sldMkLst>
          <pc:docMk/>
          <pc:sldMk cId="2866677013" sldId="311"/>
        </pc:sldMkLst>
        <pc:spChg chg="add mod">
          <ac:chgData name="saad kadhim" userId="a0761a7abf7eddba" providerId="LiveId" clId="{571F7EE1-62FC-4F10-9478-8ABA127DED5B}" dt="2024-03-04T07:35:12.206" v="1316" actId="20577"/>
          <ac:spMkLst>
            <pc:docMk/>
            <pc:sldMk cId="2866677013" sldId="311"/>
            <ac:spMk id="6" creationId="{30FCA51F-D86B-C348-2905-CC0B9126E871}"/>
          </ac:spMkLst>
        </pc:spChg>
        <pc:spChg chg="del mod">
          <ac:chgData name="saad kadhim" userId="a0761a7abf7eddba" providerId="LiveId" clId="{571F7EE1-62FC-4F10-9478-8ABA127DED5B}" dt="2024-03-03T18:16:25.810" v="1131"/>
          <ac:spMkLst>
            <pc:docMk/>
            <pc:sldMk cId="2866677013" sldId="311"/>
            <ac:spMk id="8" creationId="{F5C345BB-E4D0-5AC7-AB26-DF9C36DF54BB}"/>
          </ac:spMkLst>
        </pc:spChg>
        <pc:picChg chg="add mod">
          <ac:chgData name="saad kadhim" userId="a0761a7abf7eddba" providerId="LiveId" clId="{571F7EE1-62FC-4F10-9478-8ABA127DED5B}" dt="2024-03-03T18:18:03.366" v="1136" actId="14100"/>
          <ac:picMkLst>
            <pc:docMk/>
            <pc:sldMk cId="2866677013" sldId="311"/>
            <ac:picMk id="3" creationId="{F3024530-910C-DCF2-DE87-4938829DAC04}"/>
          </ac:picMkLst>
        </pc:picChg>
        <pc:picChg chg="del">
          <ac:chgData name="saad kadhim" userId="a0761a7abf7eddba" providerId="LiveId" clId="{571F7EE1-62FC-4F10-9478-8ABA127DED5B}" dt="2024-03-03T18:16:25.773" v="1129" actId="21"/>
          <ac:picMkLst>
            <pc:docMk/>
            <pc:sldMk cId="2866677013" sldId="311"/>
            <ac:picMk id="4" creationId="{4B02A7DB-3602-0F53-9F87-DC946A6259A6}"/>
          </ac:picMkLst>
        </pc:picChg>
      </pc:sldChg>
      <pc:sldChg chg="addSp delSp modSp mod">
        <pc:chgData name="saad kadhim" userId="a0761a7abf7eddba" providerId="LiveId" clId="{571F7EE1-62FC-4F10-9478-8ABA127DED5B}" dt="2024-03-03T18:44:00.802" v="1200" actId="14100"/>
        <pc:sldMkLst>
          <pc:docMk/>
          <pc:sldMk cId="467746529" sldId="312"/>
        </pc:sldMkLst>
        <pc:spChg chg="del">
          <ac:chgData name="saad kadhim" userId="a0761a7abf7eddba" providerId="LiveId" clId="{571F7EE1-62FC-4F10-9478-8ABA127DED5B}" dt="2024-03-03T18:25:31.740" v="1168" actId="21"/>
          <ac:spMkLst>
            <pc:docMk/>
            <pc:sldMk cId="467746529" sldId="312"/>
            <ac:spMk id="5" creationId="{D3EBEA8C-C060-8413-83B6-4F4C76FA7DB7}"/>
          </ac:spMkLst>
        </pc:spChg>
        <pc:spChg chg="del mod">
          <ac:chgData name="saad kadhim" userId="a0761a7abf7eddba" providerId="LiveId" clId="{571F7EE1-62FC-4F10-9478-8ABA127DED5B}" dt="2024-03-03T18:23:05.143" v="1150" actId="21"/>
          <ac:spMkLst>
            <pc:docMk/>
            <pc:sldMk cId="467746529" sldId="312"/>
            <ac:spMk id="8" creationId="{B8CAC46A-3438-581C-C7FD-494C5189C7A9}"/>
          </ac:spMkLst>
        </pc:spChg>
        <pc:spChg chg="add mod">
          <ac:chgData name="saad kadhim" userId="a0761a7abf7eddba" providerId="LiveId" clId="{571F7EE1-62FC-4F10-9478-8ABA127DED5B}" dt="2024-03-03T18:25:20.645" v="1166" actId="255"/>
          <ac:spMkLst>
            <pc:docMk/>
            <pc:sldMk cId="467746529" sldId="312"/>
            <ac:spMk id="9" creationId="{B7FE95E0-556F-5E68-6457-85B48648DC65}"/>
          </ac:spMkLst>
        </pc:spChg>
        <pc:spChg chg="add mod">
          <ac:chgData name="saad kadhim" userId="a0761a7abf7eddba" providerId="LiveId" clId="{571F7EE1-62FC-4F10-9478-8ABA127DED5B}" dt="2024-03-03T18:41:18.719" v="1183" actId="14100"/>
          <ac:spMkLst>
            <pc:docMk/>
            <pc:sldMk cId="467746529" sldId="312"/>
            <ac:spMk id="15" creationId="{7590F9E0-812B-07F7-FEB6-85DB98D2CE0F}"/>
          </ac:spMkLst>
        </pc:spChg>
        <pc:spChg chg="add mod">
          <ac:chgData name="saad kadhim" userId="a0761a7abf7eddba" providerId="LiveId" clId="{571F7EE1-62FC-4F10-9478-8ABA127DED5B}" dt="2024-03-03T18:44:00.802" v="1200" actId="14100"/>
          <ac:spMkLst>
            <pc:docMk/>
            <pc:sldMk cId="467746529" sldId="312"/>
            <ac:spMk id="19" creationId="{DC49A330-B13C-B8EB-25A7-7D327828D57E}"/>
          </ac:spMkLst>
        </pc:spChg>
        <pc:picChg chg="del">
          <ac:chgData name="saad kadhim" userId="a0761a7abf7eddba" providerId="LiveId" clId="{571F7EE1-62FC-4F10-9478-8ABA127DED5B}" dt="2024-03-03T18:23:08.654" v="1151" actId="21"/>
          <ac:picMkLst>
            <pc:docMk/>
            <pc:sldMk cId="467746529" sldId="312"/>
            <ac:picMk id="3" creationId="{9069B734-DD03-A65F-B1E2-516D635C81BC}"/>
          </ac:picMkLst>
        </pc:picChg>
        <pc:picChg chg="add del mod">
          <ac:chgData name="saad kadhim" userId="a0761a7abf7eddba" providerId="LiveId" clId="{571F7EE1-62FC-4F10-9478-8ABA127DED5B}" dt="2024-03-03T18:25:27.357" v="1167" actId="21"/>
          <ac:picMkLst>
            <pc:docMk/>
            <pc:sldMk cId="467746529" sldId="312"/>
            <ac:picMk id="6" creationId="{E0059936-21FF-1C30-792C-66CBF59F35A6}"/>
          </ac:picMkLst>
        </pc:picChg>
        <pc:picChg chg="add del mod">
          <ac:chgData name="saad kadhim" userId="a0761a7abf7eddba" providerId="LiveId" clId="{571F7EE1-62FC-4F10-9478-8ABA127DED5B}" dt="2024-03-03T18:37:34.151" v="1174" actId="21"/>
          <ac:picMkLst>
            <pc:docMk/>
            <pc:sldMk cId="467746529" sldId="312"/>
            <ac:picMk id="11" creationId="{62909F99-9CB7-79FE-54F8-99AB69611675}"/>
          </ac:picMkLst>
        </pc:picChg>
        <pc:picChg chg="add del mod">
          <ac:chgData name="saad kadhim" userId="a0761a7abf7eddba" providerId="LiveId" clId="{571F7EE1-62FC-4F10-9478-8ABA127DED5B}" dt="2024-03-03T18:41:25.347" v="1184" actId="21"/>
          <ac:picMkLst>
            <pc:docMk/>
            <pc:sldMk cId="467746529" sldId="312"/>
            <ac:picMk id="13" creationId="{85708952-BB66-FFFF-10B0-63BE6AD50C78}"/>
          </ac:picMkLst>
        </pc:picChg>
        <pc:picChg chg="add mod">
          <ac:chgData name="saad kadhim" userId="a0761a7abf7eddba" providerId="LiveId" clId="{571F7EE1-62FC-4F10-9478-8ABA127DED5B}" dt="2024-03-03T18:43:50.003" v="1199" actId="14100"/>
          <ac:picMkLst>
            <pc:docMk/>
            <pc:sldMk cId="467746529" sldId="312"/>
            <ac:picMk id="17" creationId="{C3AA9A8D-CBCA-06CC-42AD-9D27BB26155F}"/>
          </ac:picMkLst>
        </pc:picChg>
      </pc:sldChg>
      <pc:sldChg chg="addSp delSp modSp mod">
        <pc:chgData name="saad kadhim" userId="a0761a7abf7eddba" providerId="LiveId" clId="{571F7EE1-62FC-4F10-9478-8ABA127DED5B}" dt="2024-03-03T18:49:38.428" v="1234" actId="207"/>
        <pc:sldMkLst>
          <pc:docMk/>
          <pc:sldMk cId="2844516872" sldId="313"/>
        </pc:sldMkLst>
        <pc:spChg chg="del mod">
          <ac:chgData name="saad kadhim" userId="a0761a7abf7eddba" providerId="LiveId" clId="{571F7EE1-62FC-4F10-9478-8ABA127DED5B}" dt="2024-03-03T18:46:49.893" v="1214"/>
          <ac:spMkLst>
            <pc:docMk/>
            <pc:sldMk cId="2844516872" sldId="313"/>
            <ac:spMk id="6" creationId="{66EE547D-3F86-3671-A5FB-13CB8CA4CFCB}"/>
          </ac:spMkLst>
        </pc:spChg>
        <pc:spChg chg="add mod">
          <ac:chgData name="saad kadhim" userId="a0761a7abf7eddba" providerId="LiveId" clId="{571F7EE1-62FC-4F10-9478-8ABA127DED5B}" dt="2024-03-03T18:49:38.428" v="1234" actId="207"/>
          <ac:spMkLst>
            <pc:docMk/>
            <pc:sldMk cId="2844516872" sldId="313"/>
            <ac:spMk id="8" creationId="{01F95C1E-B401-0150-D984-8BFA0278368F}"/>
          </ac:spMkLst>
        </pc:spChg>
        <pc:picChg chg="add mod">
          <ac:chgData name="saad kadhim" userId="a0761a7abf7eddba" providerId="LiveId" clId="{571F7EE1-62FC-4F10-9478-8ABA127DED5B}" dt="2024-03-03T18:46:47.086" v="1212" actId="14100"/>
          <ac:picMkLst>
            <pc:docMk/>
            <pc:sldMk cId="2844516872" sldId="313"/>
            <ac:picMk id="4" creationId="{030B114F-202F-9C94-C8ED-FFAC1B6BAEDF}"/>
          </ac:picMkLst>
        </pc:picChg>
        <pc:picChg chg="del">
          <ac:chgData name="saad kadhim" userId="a0761a7abf7eddba" providerId="LiveId" clId="{571F7EE1-62FC-4F10-9478-8ABA127DED5B}" dt="2024-03-03T18:46:15.728" v="1205" actId="21"/>
          <ac:picMkLst>
            <pc:docMk/>
            <pc:sldMk cId="2844516872" sldId="313"/>
            <ac:picMk id="5" creationId="{55B6551E-8F5D-925A-4E42-BEAADD63EC7B}"/>
          </ac:picMkLst>
        </pc:picChg>
      </pc:sldChg>
      <pc:sldChg chg="addSp delSp modSp mod">
        <pc:chgData name="saad kadhim" userId="a0761a7abf7eddba" providerId="LiveId" clId="{571F7EE1-62FC-4F10-9478-8ABA127DED5B}" dt="2024-03-03T19:09:14.935" v="1258" actId="255"/>
        <pc:sldMkLst>
          <pc:docMk/>
          <pc:sldMk cId="261836830" sldId="314"/>
        </pc:sldMkLst>
        <pc:spChg chg="del mod">
          <ac:chgData name="saad kadhim" userId="a0761a7abf7eddba" providerId="LiveId" clId="{571F7EE1-62FC-4F10-9478-8ABA127DED5B}" dt="2024-03-03T19:05:34.933" v="1238"/>
          <ac:spMkLst>
            <pc:docMk/>
            <pc:sldMk cId="261836830" sldId="314"/>
            <ac:spMk id="7" creationId="{5CC3BF5A-E191-687A-24F3-55759A2671A2}"/>
          </ac:spMkLst>
        </pc:spChg>
        <pc:spChg chg="add mod">
          <ac:chgData name="saad kadhim" userId="a0761a7abf7eddba" providerId="LiveId" clId="{571F7EE1-62FC-4F10-9478-8ABA127DED5B}" dt="2024-03-03T19:09:14.935" v="1258" actId="255"/>
          <ac:spMkLst>
            <pc:docMk/>
            <pc:sldMk cId="261836830" sldId="314"/>
            <ac:spMk id="9" creationId="{8387F179-0990-59C5-3CFF-8A4F1AD00646}"/>
          </ac:spMkLst>
        </pc:spChg>
        <pc:picChg chg="add del mod">
          <ac:chgData name="saad kadhim" userId="a0761a7abf7eddba" providerId="LiveId" clId="{571F7EE1-62FC-4F10-9478-8ABA127DED5B}" dt="2024-03-03T19:06:06.512" v="1244" actId="21"/>
          <ac:picMkLst>
            <pc:docMk/>
            <pc:sldMk cId="261836830" sldId="314"/>
            <ac:picMk id="3" creationId="{EA56AF9A-C093-7A37-93C3-A70D151C4F71}"/>
          </ac:picMkLst>
        </pc:picChg>
        <pc:picChg chg="del">
          <ac:chgData name="saad kadhim" userId="a0761a7abf7eddba" providerId="LiveId" clId="{571F7EE1-62FC-4F10-9478-8ABA127DED5B}" dt="2024-03-03T19:05:34.924" v="1236" actId="21"/>
          <ac:picMkLst>
            <pc:docMk/>
            <pc:sldMk cId="261836830" sldId="314"/>
            <ac:picMk id="4" creationId="{29D59B52-C1B1-C7BB-AB41-E7B82EE22029}"/>
          </ac:picMkLst>
        </pc:picChg>
        <pc:picChg chg="add mod">
          <ac:chgData name="saad kadhim" userId="a0761a7abf7eddba" providerId="LiveId" clId="{571F7EE1-62FC-4F10-9478-8ABA127DED5B}" dt="2024-03-03T19:07:39.890" v="1250" actId="14100"/>
          <ac:picMkLst>
            <pc:docMk/>
            <pc:sldMk cId="261836830" sldId="314"/>
            <ac:picMk id="6" creationId="{7B0571E5-6D08-0485-0467-3C80C180CBBC}"/>
          </ac:picMkLst>
        </pc:picChg>
      </pc:sldChg>
      <pc:sldChg chg="addSp delSp modSp mod">
        <pc:chgData name="saad kadhim" userId="a0761a7abf7eddba" providerId="LiveId" clId="{571F7EE1-62FC-4F10-9478-8ABA127DED5B}" dt="2024-03-03T19:16:49.915" v="1296" actId="255"/>
        <pc:sldMkLst>
          <pc:docMk/>
          <pc:sldMk cId="2972064508" sldId="315"/>
        </pc:sldMkLst>
        <pc:spChg chg="del mod">
          <ac:chgData name="saad kadhim" userId="a0761a7abf7eddba" providerId="LiveId" clId="{571F7EE1-62FC-4F10-9478-8ABA127DED5B}" dt="2024-03-03T19:10:39.258" v="1262" actId="21"/>
          <ac:spMkLst>
            <pc:docMk/>
            <pc:sldMk cId="2972064508" sldId="315"/>
            <ac:spMk id="4" creationId="{4784AD1E-4B7C-0383-A251-01ADD1CCAAD4}"/>
          </ac:spMkLst>
        </pc:spChg>
        <pc:spChg chg="del">
          <ac:chgData name="saad kadhim" userId="a0761a7abf7eddba" providerId="LiveId" clId="{571F7EE1-62FC-4F10-9478-8ABA127DED5B}" dt="2024-03-03T19:10:42.443" v="1263" actId="21"/>
          <ac:spMkLst>
            <pc:docMk/>
            <pc:sldMk cId="2972064508" sldId="315"/>
            <ac:spMk id="8" creationId="{BC9A1A3C-8E72-D21E-7BAB-BE6D8981FB0B}"/>
          </ac:spMkLst>
        </pc:spChg>
        <pc:spChg chg="add mod">
          <ac:chgData name="saad kadhim" userId="a0761a7abf7eddba" providerId="LiveId" clId="{571F7EE1-62FC-4F10-9478-8ABA127DED5B}" dt="2024-03-03T19:16:49.915" v="1296" actId="255"/>
          <ac:spMkLst>
            <pc:docMk/>
            <pc:sldMk cId="2972064508" sldId="315"/>
            <ac:spMk id="9" creationId="{64D84BF2-0737-5323-25CF-5EB3DA115297}"/>
          </ac:spMkLst>
        </pc:spChg>
        <pc:picChg chg="del mod">
          <ac:chgData name="saad kadhim" userId="a0761a7abf7eddba" providerId="LiveId" clId="{571F7EE1-62FC-4F10-9478-8ABA127DED5B}" dt="2024-03-03T19:10:46.111" v="1265" actId="21"/>
          <ac:picMkLst>
            <pc:docMk/>
            <pc:sldMk cId="2972064508" sldId="315"/>
            <ac:picMk id="2" creationId="{7F33DE0E-7CDE-9F9E-CD22-1D4BF7453C87}"/>
          </ac:picMkLst>
        </pc:picChg>
        <pc:picChg chg="add mod">
          <ac:chgData name="saad kadhim" userId="a0761a7abf7eddba" providerId="LiveId" clId="{571F7EE1-62FC-4F10-9478-8ABA127DED5B}" dt="2024-03-03T19:12:34.322" v="1273" actId="14100"/>
          <ac:picMkLst>
            <pc:docMk/>
            <pc:sldMk cId="2972064508" sldId="315"/>
            <ac:picMk id="5" creationId="{CEA72F82-AC35-C662-8A15-2128BE395767}"/>
          </ac:picMkLst>
        </pc:picChg>
        <pc:picChg chg="del">
          <ac:chgData name="saad kadhim" userId="a0761a7abf7eddba" providerId="LiveId" clId="{571F7EE1-62FC-4F10-9478-8ABA127DED5B}" dt="2024-03-03T19:10:48.856" v="1266" actId="21"/>
          <ac:picMkLst>
            <pc:docMk/>
            <pc:sldMk cId="2972064508" sldId="315"/>
            <ac:picMk id="6" creationId="{563C7268-AD6D-D7D3-C0A1-FBC434E4088B}"/>
          </ac:picMkLst>
        </pc:picChg>
      </pc:sldChg>
      <pc:sldChg chg="addSp delSp modSp mod">
        <pc:chgData name="saad kadhim" userId="a0761a7abf7eddba" providerId="LiveId" clId="{571F7EE1-62FC-4F10-9478-8ABA127DED5B}" dt="2024-03-03T19:20:04.837" v="1309" actId="207"/>
        <pc:sldMkLst>
          <pc:docMk/>
          <pc:sldMk cId="3351620768" sldId="316"/>
        </pc:sldMkLst>
        <pc:spChg chg="add mod">
          <ac:chgData name="saad kadhim" userId="a0761a7abf7eddba" providerId="LiveId" clId="{571F7EE1-62FC-4F10-9478-8ABA127DED5B}" dt="2024-03-03T19:20:04.837" v="1309" actId="207"/>
          <ac:spMkLst>
            <pc:docMk/>
            <pc:sldMk cId="3351620768" sldId="316"/>
            <ac:spMk id="6" creationId="{94297005-5436-B2A8-B3E7-38BF462CC3D0}"/>
          </ac:spMkLst>
        </pc:spChg>
        <pc:spChg chg="del mod">
          <ac:chgData name="saad kadhim" userId="a0761a7abf7eddba" providerId="LiveId" clId="{571F7EE1-62FC-4F10-9478-8ABA127DED5B}" dt="2024-03-03T19:17:49.359" v="1298" actId="21"/>
          <ac:spMkLst>
            <pc:docMk/>
            <pc:sldMk cId="3351620768" sldId="316"/>
            <ac:spMk id="9" creationId="{0F63DA1E-914A-E72C-26BB-87DAE4608D97}"/>
          </ac:spMkLst>
        </pc:spChg>
        <pc:picChg chg="add mod">
          <ac:chgData name="saad kadhim" userId="a0761a7abf7eddba" providerId="LiveId" clId="{571F7EE1-62FC-4F10-9478-8ABA127DED5B}" dt="2024-03-03T19:18:13.558" v="1302" actId="14100"/>
          <ac:picMkLst>
            <pc:docMk/>
            <pc:sldMk cId="3351620768" sldId="316"/>
            <ac:picMk id="3" creationId="{715F4E3F-82C9-D4B8-9546-F85B5C3A3FEA}"/>
          </ac:picMkLst>
        </pc:picChg>
        <pc:picChg chg="del">
          <ac:chgData name="saad kadhim" userId="a0761a7abf7eddba" providerId="LiveId" clId="{571F7EE1-62FC-4F10-9478-8ABA127DED5B}" dt="2024-03-03T19:17:51.550" v="1299" actId="21"/>
          <ac:picMkLst>
            <pc:docMk/>
            <pc:sldMk cId="3351620768" sldId="316"/>
            <ac:picMk id="5" creationId="{453EC4F3-657F-6683-728D-73BF7B0888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B4B8590-B688-C765-48CA-B960DFA5D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F25D844A-864A-DB4C-BAC6-385BBC56953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BDB7E19-8DB0-DC71-E05D-01025C9398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9804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4ED890C9-972F-4C0A-A275-62114B4D39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9:notes">
            <a:extLst>
              <a:ext uri="{FF2B5EF4-FFF2-40B4-BE49-F238E27FC236}">
                <a16:creationId xmlns:a16="http://schemas.microsoft.com/office/drawing/2014/main" id="{786EB2E3-F96A-0840-413F-A4B24C43B51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9:notes">
            <a:extLst>
              <a:ext uri="{FF2B5EF4-FFF2-40B4-BE49-F238E27FC236}">
                <a16:creationId xmlns:a16="http://schemas.microsoft.com/office/drawing/2014/main" id="{27518E03-5DAE-5240-7E94-24F0F41670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2033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4A2544ED-4756-34BB-25F8-5825611E25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9:notes">
            <a:extLst>
              <a:ext uri="{FF2B5EF4-FFF2-40B4-BE49-F238E27FC236}">
                <a16:creationId xmlns:a16="http://schemas.microsoft.com/office/drawing/2014/main" id="{0B3ECC2D-45FC-D11A-9446-F34771A978B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9:notes">
            <a:extLst>
              <a:ext uri="{FF2B5EF4-FFF2-40B4-BE49-F238E27FC236}">
                <a16:creationId xmlns:a16="http://schemas.microsoft.com/office/drawing/2014/main" id="{CE3170B9-A999-4E6A-C19E-380BD4E9F5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16390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A0041460-1C19-BF74-26D1-967F9256C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DC8108C5-F2BA-036E-DBD7-42C9F5208D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D47CF32F-F0BF-E929-44C3-81AED40FBA5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6249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>
          <a:extLst>
            <a:ext uri="{FF2B5EF4-FFF2-40B4-BE49-F238E27FC236}">
              <a16:creationId xmlns:a16="http://schemas.microsoft.com/office/drawing/2014/main" id="{F2F01FB6-9281-519E-65B1-116560765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>
            <a:extLst>
              <a:ext uri="{FF2B5EF4-FFF2-40B4-BE49-F238E27FC236}">
                <a16:creationId xmlns:a16="http://schemas.microsoft.com/office/drawing/2014/main" id="{76B0BB07-0E1E-B489-CB76-0232469A191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>
            <a:extLst>
              <a:ext uri="{FF2B5EF4-FFF2-40B4-BE49-F238E27FC236}">
                <a16:creationId xmlns:a16="http://schemas.microsoft.com/office/drawing/2014/main" id="{5195B93D-C15F-090D-877E-6DEBF2BA26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968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AC72112B-BDCF-43E7-5556-993DD226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83D01D17-C992-CA18-31C5-437954401F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2FDC4E7F-7DFA-186D-B8C7-6E6EA707DF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53287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>
          <a:extLst>
            <a:ext uri="{FF2B5EF4-FFF2-40B4-BE49-F238E27FC236}">
              <a16:creationId xmlns:a16="http://schemas.microsoft.com/office/drawing/2014/main" id="{D678988E-5658-973A-ECBA-E39963DCEF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>
            <a:extLst>
              <a:ext uri="{FF2B5EF4-FFF2-40B4-BE49-F238E27FC236}">
                <a16:creationId xmlns:a16="http://schemas.microsoft.com/office/drawing/2014/main" id="{904434F5-0587-4D12-15CB-1FE6F43F351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5:notes">
            <a:extLst>
              <a:ext uri="{FF2B5EF4-FFF2-40B4-BE49-F238E27FC236}">
                <a16:creationId xmlns:a16="http://schemas.microsoft.com/office/drawing/2014/main" id="{58CD1D23-137A-E3A5-94F7-8F9460135C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6969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FBE5E350-5D44-A8A0-46AC-297C4370E3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:notes">
            <a:extLst>
              <a:ext uri="{FF2B5EF4-FFF2-40B4-BE49-F238E27FC236}">
                <a16:creationId xmlns:a16="http://schemas.microsoft.com/office/drawing/2014/main" id="{B8E50C26-07E1-F191-8465-CCD5DC3A85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365" name="Google Shape;365;p9:notes">
            <a:extLst>
              <a:ext uri="{FF2B5EF4-FFF2-40B4-BE49-F238E27FC236}">
                <a16:creationId xmlns:a16="http://schemas.microsoft.com/office/drawing/2014/main" id="{8D4CFBAB-7D71-9890-2FC4-2728BCF46C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1289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>
          <a:extLst>
            <a:ext uri="{FF2B5EF4-FFF2-40B4-BE49-F238E27FC236}">
              <a16:creationId xmlns:a16="http://schemas.microsoft.com/office/drawing/2014/main" id="{B58D7E71-E2B1-B037-01BF-9C76BAAECF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4:notes">
            <a:extLst>
              <a:ext uri="{FF2B5EF4-FFF2-40B4-BE49-F238E27FC236}">
                <a16:creationId xmlns:a16="http://schemas.microsoft.com/office/drawing/2014/main" id="{0F879CEF-2586-05AB-87C9-630307296B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4:notes">
            <a:extLst>
              <a:ext uri="{FF2B5EF4-FFF2-40B4-BE49-F238E27FC236}">
                <a16:creationId xmlns:a16="http://schemas.microsoft.com/office/drawing/2014/main" id="{172E2790-5BDF-A612-11A5-73307DF5E6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604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E3E6F8FF-360A-9E3F-25D6-0B37332D1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9:notes">
            <a:extLst>
              <a:ext uri="{FF2B5EF4-FFF2-40B4-BE49-F238E27FC236}">
                <a16:creationId xmlns:a16="http://schemas.microsoft.com/office/drawing/2014/main" id="{B1C2AB84-7350-49D6-36C5-666AC31B25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9:notes">
            <a:extLst>
              <a:ext uri="{FF2B5EF4-FFF2-40B4-BE49-F238E27FC236}">
                <a16:creationId xmlns:a16="http://schemas.microsoft.com/office/drawing/2014/main" id="{3AFBF485-5AF6-2B58-9F21-6DD25C01EF7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9962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>
          <a:extLst>
            <a:ext uri="{FF2B5EF4-FFF2-40B4-BE49-F238E27FC236}">
              <a16:creationId xmlns:a16="http://schemas.microsoft.com/office/drawing/2014/main" id="{11B09C3C-5CC7-819C-D9D7-4D778DB702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19:notes">
            <a:extLst>
              <a:ext uri="{FF2B5EF4-FFF2-40B4-BE49-F238E27FC236}">
                <a16:creationId xmlns:a16="http://schemas.microsoft.com/office/drawing/2014/main" id="{73AF3CD7-53CA-2764-770A-04D131D779F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19:notes">
            <a:extLst>
              <a:ext uri="{FF2B5EF4-FFF2-40B4-BE49-F238E27FC236}">
                <a16:creationId xmlns:a16="http://schemas.microsoft.com/office/drawing/2014/main" id="{9B2B47E7-DF16-BA8F-D90E-1893DED5F56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973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228F23E-A451-73CA-1881-A87A8E97F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2;p13">
            <a:extLst>
              <a:ext uri="{FF2B5EF4-FFF2-40B4-BE49-F238E27FC236}">
                <a16:creationId xmlns:a16="http://schemas.microsoft.com/office/drawing/2014/main" id="{46C22601-B558-CB5D-E8B5-FADD0A7DC299}"/>
              </a:ext>
            </a:extLst>
          </p:cNvPr>
          <p:cNvSpPr txBox="1"/>
          <p:nvPr/>
        </p:nvSpPr>
        <p:spPr>
          <a:xfrm>
            <a:off x="8438605" y="7293872"/>
            <a:ext cx="9849395" cy="216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IQ" sz="5400" b="1" i="0" u="none" strike="noStrike" cap="none" dirty="0">
                <a:solidFill>
                  <a:schemeClr val="bg1"/>
                </a:solidFill>
                <a:latin typeface="Podkova"/>
                <a:ea typeface="Podkova"/>
                <a:cs typeface="+mj-cs"/>
                <a:sym typeface="Podkova"/>
              </a:rPr>
              <a:t>أ.د.سعد كاظم حسن</a:t>
            </a:r>
          </a:p>
          <a:p>
            <a:pPr marL="0" marR="0" lvl="0" indent="0" algn="ctr" rtl="0">
              <a:lnSpc>
                <a:spcPct val="13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b="1" i="0" u="none" strike="noStrike" cap="none" dirty="0">
                <a:solidFill>
                  <a:schemeClr val="bg1"/>
                </a:solidFill>
                <a:latin typeface="Podkova"/>
                <a:ea typeface="Podkova"/>
                <a:cs typeface="+mj-cs"/>
                <a:sym typeface="Podkova"/>
              </a:rPr>
              <a:t>كلية الإعلام – جامعة بغداد</a:t>
            </a:r>
            <a:endParaRPr lang="ar-SA" sz="5400" b="1" dirty="0">
              <a:solidFill>
                <a:schemeClr val="bg1"/>
              </a:solidFill>
              <a:cs typeface="+mj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966E9A-5C47-2D5D-746D-6B7F0327A13F}"/>
              </a:ext>
            </a:extLst>
          </p:cNvPr>
          <p:cNvSpPr txBox="1"/>
          <p:nvPr/>
        </p:nvSpPr>
        <p:spPr>
          <a:xfrm>
            <a:off x="1841500" y="533400"/>
            <a:ext cx="15430500" cy="347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IQ" sz="6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IQ" sz="66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ar-IQ" sz="6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22867B-0A21-2CF7-6B31-A40A0B3E9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99F3D71-6651-B326-61E2-B82592B11D53}"/>
              </a:ext>
            </a:extLst>
          </p:cNvPr>
          <p:cNvSpPr txBox="1"/>
          <p:nvPr/>
        </p:nvSpPr>
        <p:spPr>
          <a:xfrm>
            <a:off x="4521200" y="279401"/>
            <a:ext cx="13766800" cy="2631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8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أهمية البرمجة اللغوية العصبية(</a:t>
            </a:r>
            <a:r>
              <a:rPr lang="en-US" sz="8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NLP</a:t>
            </a:r>
            <a:r>
              <a:rPr lang="ar-IQ" sz="8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في صحافة الذكاء الاصطناعي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C69A67-918E-2DE7-069B-BC69747845CC}"/>
              </a:ext>
            </a:extLst>
          </p:cNvPr>
          <p:cNvSpPr txBox="1"/>
          <p:nvPr/>
        </p:nvSpPr>
        <p:spPr>
          <a:xfrm>
            <a:off x="5956300" y="6985939"/>
            <a:ext cx="11315700" cy="2121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6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أ.د.سعد كاظم حسن</a:t>
            </a: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6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كلية الاعلام/جامعة بغداد</a:t>
            </a:r>
            <a:endParaRPr lang="en-US" sz="6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06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F7C6D7E2-D2BB-D233-193F-4D8DC5B91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p31">
            <a:extLst>
              <a:ext uri="{FF2B5EF4-FFF2-40B4-BE49-F238E27FC236}">
                <a16:creationId xmlns:a16="http://schemas.microsoft.com/office/drawing/2014/main" id="{B7712EFB-519B-0E47-CADF-7C6A187BBA60}"/>
              </a:ext>
            </a:extLst>
          </p:cNvPr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w="9525" cap="rnd" cmpd="sng">
            <a:solidFill>
              <a:srgbClr val="2224FD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39C8994-0BA6-D9BA-7532-9DF082CC879F}"/>
              </a:ext>
            </a:extLst>
          </p:cNvPr>
          <p:cNvSpPr txBox="1"/>
          <p:nvPr/>
        </p:nvSpPr>
        <p:spPr>
          <a:xfrm>
            <a:off x="526774" y="326251"/>
            <a:ext cx="17234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5F4E3F-82C9-D4B8-9546-F85B5C3A3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297005-5436-B2A8-B3E7-38BF462CC3D0}"/>
              </a:ext>
            </a:extLst>
          </p:cNvPr>
          <p:cNvSpPr txBox="1"/>
          <p:nvPr/>
        </p:nvSpPr>
        <p:spPr>
          <a:xfrm>
            <a:off x="-2" y="11954"/>
            <a:ext cx="18288000" cy="92332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5400" b="1" kern="1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4-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الترجمة الآلية:تعد ترجمة Google مثالاً على تقنية البرمجة اللغوية العصبية المتاحة على نطاق واسع في العمل.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فضلا عن البرامج الاخرى للترجمة.</a:t>
            </a:r>
            <a:endParaRPr lang="ar-IQ" sz="5400" b="1" kern="100" dirty="0">
              <a:solidFill>
                <a:schemeClr val="bg1"/>
              </a:solidFill>
              <a:effectLst/>
              <a:highlight>
                <a:srgbClr val="0000FF"/>
              </a:highlight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/>
            <a:endParaRPr lang="ar-IQ" sz="5400" b="1" kern="0" dirty="0">
              <a:solidFill>
                <a:schemeClr val="bg1"/>
              </a:solidFill>
              <a:effectLst/>
              <a:highlight>
                <a:srgbClr val="0000FF"/>
              </a:highlight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5400" b="1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تحليل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مشاعر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لدى مستخدمي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وسائل التواصل الاجتماعي:أصبحت البرمجة اللغوية العصبية (NLP) أداة عمل أساسية للكشف عن رؤى البيانات المخفية من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منصات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التواصل الاجتماعي.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ف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يمكن لتحليل المشاعر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تحليل اللغة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المستعملة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في منشورات وسائل التواصل الاجتماعي، والاستجابات، والمزيد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لاستنتاج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المواقف والعواطف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من خلالها.</a:t>
            </a:r>
          </a:p>
          <a:p>
            <a:pPr algn="r" rtl="1"/>
            <a:r>
              <a:rPr lang="ar-IQ" sz="5400" b="1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cs typeface="Times New Roman" panose="02020603050405020304" pitchFamily="18" charset="0"/>
              </a:rPr>
              <a:t>6-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تلخيص النص:يستخدم تلخيص النص تقنيات البرمجة اللغوية العصبية لاستيعاب كميات هائلة من النص الرقمي وإنشاء ملخصات </a:t>
            </a:r>
            <a:r>
              <a:rPr lang="ar-IQ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للقراء </a:t>
            </a:r>
            <a:r>
              <a:rPr lang="ar-SA" sz="54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المشغولين الذين ليس لديهم الوقت لقراءة النص الكامل</a:t>
            </a:r>
            <a:endParaRPr lang="en-US" sz="5400" dirty="0">
              <a:solidFill>
                <a:schemeClr val="bg1"/>
              </a:solidFill>
              <a:highlight>
                <a:srgbClr val="0000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16207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9D56AB24-F6D8-A0BF-E556-9A8C65D14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p31">
            <a:extLst>
              <a:ext uri="{FF2B5EF4-FFF2-40B4-BE49-F238E27FC236}">
                <a16:creationId xmlns:a16="http://schemas.microsoft.com/office/drawing/2014/main" id="{10AB1F67-EF7E-11E9-F7E4-30E5073840E6}"/>
              </a:ext>
            </a:extLst>
          </p:cNvPr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w="9525" cap="rnd" cmpd="sng">
            <a:solidFill>
              <a:srgbClr val="2224FD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22A6D5CC-E4CA-20CF-FBEB-0E0ACF9C837A}"/>
              </a:ext>
            </a:extLst>
          </p:cNvPr>
          <p:cNvSpPr txBox="1"/>
          <p:nvPr/>
        </p:nvSpPr>
        <p:spPr>
          <a:xfrm>
            <a:off x="526774" y="326251"/>
            <a:ext cx="17234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90625B-950D-B842-F3DD-FA4B05F20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473"/>
            <a:ext cx="18288000" cy="102575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E145858-1B98-D780-23C4-CC4F2F309BCE}"/>
              </a:ext>
            </a:extLst>
          </p:cNvPr>
          <p:cNvSpPr txBox="1"/>
          <p:nvPr/>
        </p:nvSpPr>
        <p:spPr>
          <a:xfrm>
            <a:off x="-165100" y="326252"/>
            <a:ext cx="184531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7-</a:t>
            </a:r>
            <a:r>
              <a:rPr lang="ar-SA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Simplified Arabic" panose="02020603050405020304" pitchFamily="18" charset="-78"/>
              </a:rPr>
              <a:t>إنشاء المحتوى تلقائياً</a:t>
            </a:r>
            <a:r>
              <a:rPr lang="en-US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: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يمكن للذكاء الاصطناعي المساعدة في إنشاء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ال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مقالات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و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الأخبار، مما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يجعل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 الصحفيين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يتفلاغون لل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</a:rPr>
              <a:t>تقارير والتحليلات الأعمق</a:t>
            </a:r>
            <a:endParaRPr lang="en-US" sz="5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4D76ED-E6D4-FE2D-FEEE-23D1A583BC44}"/>
              </a:ext>
            </a:extLst>
          </p:cNvPr>
          <p:cNvSpPr txBox="1"/>
          <p:nvPr/>
        </p:nvSpPr>
        <p:spPr>
          <a:xfrm>
            <a:off x="261257" y="1963990"/>
            <a:ext cx="1777274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54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8-</a:t>
            </a:r>
            <a:r>
              <a:rPr lang="ar-SA" sz="54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توصيل المحتوى المُخصص</a:t>
            </a:r>
            <a:r>
              <a:rPr lang="en-US" sz="54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: </a:t>
            </a:r>
            <a:r>
              <a:rPr lang="ar-SA" sz="54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يمكن لخوارزميات الذكاء الاصطناعي تحليل تفضيلات وسلوكيات المستخدمين لتقديم محتوى الأخبار المُخصص</a:t>
            </a:r>
            <a:endParaRPr lang="en-US" sz="54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6B37EF-4A4D-7A9D-347F-42183F76C8F7}"/>
              </a:ext>
            </a:extLst>
          </p:cNvPr>
          <p:cNvSpPr txBox="1"/>
          <p:nvPr/>
        </p:nvSpPr>
        <p:spPr>
          <a:xfrm>
            <a:off x="130628" y="4258492"/>
            <a:ext cx="1802674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IQ" sz="60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9-</a:t>
            </a:r>
            <a:r>
              <a:rPr lang="ar-SA" sz="60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التحليلات التنبؤية</a:t>
            </a:r>
            <a:r>
              <a:rPr lang="en-US" sz="60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: </a:t>
            </a:r>
            <a:r>
              <a:rPr lang="ar-SA" sz="60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يمكن للخوارزميات الذكاء الاصطناعي تحليل البيانات التاريخية لتوقع الأحداث أو الاتجاهات المستقبلية، مما يوفر رؤى قيمة للصحفيين الذين يغطون مواضيع مثل الانتخابات أو التوقعات الاقتصادية أو الأزمات الصحية العامة</a:t>
            </a:r>
            <a:r>
              <a:rPr lang="ar-IQ" sz="6000" b="1" kern="0" dirty="0">
                <a:solidFill>
                  <a:srgbClr val="FFFFFF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Simplified Arabic" panose="02020603050405020304" pitchFamily="18" charset="-78"/>
              </a:rPr>
              <a:t>.</a:t>
            </a:r>
            <a:endParaRPr lang="en-US" sz="6000" b="1" dirty="0">
              <a:latin typeface="Simplified Arabic" panose="02020603050405020304" pitchFamily="18" charset="-78"/>
              <a:cs typeface="Simplified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6724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07F4"/>
            </a:gs>
            <a:gs pos="50000">
              <a:srgbClr val="1307F4"/>
            </a:gs>
            <a:gs pos="100000">
              <a:srgbClr val="141414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3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 extrusionOk="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8999"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Q"/>
          </a:p>
        </p:txBody>
      </p:sp>
      <p:grpSp>
        <p:nvGrpSpPr>
          <p:cNvPr id="924" name="Google Shape;924;p32"/>
          <p:cNvGrpSpPr/>
          <p:nvPr/>
        </p:nvGrpSpPr>
        <p:grpSpPr>
          <a:xfrm rot="5400000">
            <a:off x="-2746352" y="4222070"/>
            <a:ext cx="9802463" cy="2245792"/>
            <a:chOff x="0" y="0"/>
            <a:chExt cx="13069951" cy="2994390"/>
          </a:xfrm>
        </p:grpSpPr>
        <p:sp>
          <p:nvSpPr>
            <p:cNvPr id="925" name="Google Shape;925;p32"/>
            <p:cNvSpPr/>
            <p:nvPr/>
          </p:nvSpPr>
          <p:spPr>
            <a:xfrm>
              <a:off x="2811745" y="0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IQ"/>
            </a:p>
          </p:txBody>
        </p:sp>
        <p:grpSp>
          <p:nvGrpSpPr>
            <p:cNvPr id="926" name="Google Shape;926;p32"/>
            <p:cNvGrpSpPr/>
            <p:nvPr/>
          </p:nvGrpSpPr>
          <p:grpSpPr>
            <a:xfrm>
              <a:off x="11775151" y="354053"/>
              <a:ext cx="568106" cy="568106"/>
              <a:chOff x="0" y="0"/>
              <a:chExt cx="812800" cy="812800"/>
            </a:xfrm>
          </p:grpSpPr>
          <p:sp>
            <p:nvSpPr>
              <p:cNvPr id="927" name="Google Shape;927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9" name="Google Shape;929;p32"/>
            <p:cNvGrpSpPr/>
            <p:nvPr/>
          </p:nvGrpSpPr>
          <p:grpSpPr>
            <a:xfrm>
              <a:off x="12501845" y="0"/>
              <a:ext cx="568106" cy="568106"/>
              <a:chOff x="0" y="0"/>
              <a:chExt cx="812800" cy="812800"/>
            </a:xfrm>
          </p:grpSpPr>
          <p:sp>
            <p:nvSpPr>
              <p:cNvPr id="930" name="Google Shape;930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32" name="Google Shape;932;p32"/>
            <p:cNvSpPr/>
            <p:nvPr/>
          </p:nvSpPr>
          <p:spPr>
            <a:xfrm>
              <a:off x="423753" y="922159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IQ"/>
            </a:p>
          </p:txBody>
        </p:sp>
        <p:grpSp>
          <p:nvGrpSpPr>
            <p:cNvPr id="933" name="Google Shape;933;p32"/>
            <p:cNvGrpSpPr/>
            <p:nvPr/>
          </p:nvGrpSpPr>
          <p:grpSpPr>
            <a:xfrm>
              <a:off x="9387159" y="1276211"/>
              <a:ext cx="568106" cy="568106"/>
              <a:chOff x="0" y="0"/>
              <a:chExt cx="812800" cy="812800"/>
            </a:xfrm>
          </p:grpSpPr>
          <p:sp>
            <p:nvSpPr>
              <p:cNvPr id="934" name="Google Shape;934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6" name="Google Shape;936;p32"/>
            <p:cNvGrpSpPr/>
            <p:nvPr/>
          </p:nvGrpSpPr>
          <p:grpSpPr>
            <a:xfrm>
              <a:off x="10113853" y="922159"/>
              <a:ext cx="568106" cy="568106"/>
              <a:chOff x="0" y="0"/>
              <a:chExt cx="812800" cy="812800"/>
            </a:xfrm>
          </p:grpSpPr>
          <p:sp>
            <p:nvSpPr>
              <p:cNvPr id="937" name="Google Shape;937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39" name="Google Shape;939;p32"/>
            <p:cNvGrpSpPr/>
            <p:nvPr/>
          </p:nvGrpSpPr>
          <p:grpSpPr>
            <a:xfrm>
              <a:off x="0" y="878632"/>
              <a:ext cx="568106" cy="568106"/>
              <a:chOff x="0" y="0"/>
              <a:chExt cx="812800" cy="812800"/>
            </a:xfrm>
          </p:grpSpPr>
          <p:sp>
            <p:nvSpPr>
              <p:cNvPr id="940" name="Google Shape;940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2" name="Google Shape;942;p32"/>
            <p:cNvGrpSpPr/>
            <p:nvPr/>
          </p:nvGrpSpPr>
          <p:grpSpPr>
            <a:xfrm>
              <a:off x="2394985" y="0"/>
              <a:ext cx="568106" cy="568106"/>
              <a:chOff x="0" y="0"/>
              <a:chExt cx="812800" cy="812800"/>
            </a:xfrm>
          </p:grpSpPr>
          <p:sp>
            <p:nvSpPr>
              <p:cNvPr id="943" name="Google Shape;943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5" name="Google Shape;945;p32"/>
            <p:cNvGrpSpPr/>
            <p:nvPr/>
          </p:nvGrpSpPr>
          <p:grpSpPr>
            <a:xfrm>
              <a:off x="0" y="2426284"/>
              <a:ext cx="568106" cy="568106"/>
              <a:chOff x="0" y="0"/>
              <a:chExt cx="812800" cy="812800"/>
            </a:xfrm>
          </p:grpSpPr>
          <p:sp>
            <p:nvSpPr>
              <p:cNvPr id="946" name="Google Shape;946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48" name="Google Shape;948;p32"/>
            <p:cNvGrpSpPr/>
            <p:nvPr/>
          </p:nvGrpSpPr>
          <p:grpSpPr>
            <a:xfrm>
              <a:off x="568106" y="2104131"/>
              <a:ext cx="568106" cy="568106"/>
              <a:chOff x="0" y="0"/>
              <a:chExt cx="812800" cy="812800"/>
            </a:xfrm>
          </p:grpSpPr>
          <p:sp>
            <p:nvSpPr>
              <p:cNvPr id="949" name="Google Shape;949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51" name="Google Shape;951;p32"/>
          <p:cNvSpPr txBox="1"/>
          <p:nvPr/>
        </p:nvSpPr>
        <p:spPr>
          <a:xfrm>
            <a:off x="3789076" y="2626108"/>
            <a:ext cx="10531878" cy="1772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IQ" sz="9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nton"/>
                <a:ea typeface="Anton"/>
                <a:cs typeface="Anton"/>
                <a:sym typeface="Anton"/>
              </a:rPr>
              <a:t>شكراً للاصغاء</a:t>
            </a:r>
            <a:endParaRPr kumimoji="0" sz="9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955" name="Google Shape;955;p32"/>
          <p:cNvGrpSpPr/>
          <p:nvPr/>
        </p:nvGrpSpPr>
        <p:grpSpPr>
          <a:xfrm rot="5400000">
            <a:off x="10857563" y="3889732"/>
            <a:ext cx="9802463" cy="2245792"/>
            <a:chOff x="0" y="0"/>
            <a:chExt cx="13069951" cy="2994390"/>
          </a:xfrm>
        </p:grpSpPr>
        <p:sp>
          <p:nvSpPr>
            <p:cNvPr id="956" name="Google Shape;956;p32"/>
            <p:cNvSpPr/>
            <p:nvPr/>
          </p:nvSpPr>
          <p:spPr>
            <a:xfrm>
              <a:off x="2811745" y="0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IQ"/>
            </a:p>
          </p:txBody>
        </p:sp>
        <p:grpSp>
          <p:nvGrpSpPr>
            <p:cNvPr id="957" name="Google Shape;957;p32"/>
            <p:cNvGrpSpPr/>
            <p:nvPr/>
          </p:nvGrpSpPr>
          <p:grpSpPr>
            <a:xfrm>
              <a:off x="11775151" y="354053"/>
              <a:ext cx="568106" cy="568106"/>
              <a:chOff x="0" y="0"/>
              <a:chExt cx="812800" cy="812800"/>
            </a:xfrm>
          </p:grpSpPr>
          <p:sp>
            <p:nvSpPr>
              <p:cNvPr id="958" name="Google Shape;958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0" name="Google Shape;960;p32"/>
            <p:cNvGrpSpPr/>
            <p:nvPr/>
          </p:nvGrpSpPr>
          <p:grpSpPr>
            <a:xfrm>
              <a:off x="12501845" y="0"/>
              <a:ext cx="568106" cy="568106"/>
              <a:chOff x="0" y="0"/>
              <a:chExt cx="812800" cy="812800"/>
            </a:xfrm>
          </p:grpSpPr>
          <p:sp>
            <p:nvSpPr>
              <p:cNvPr id="961" name="Google Shape;961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63" name="Google Shape;963;p32"/>
            <p:cNvSpPr/>
            <p:nvPr/>
          </p:nvSpPr>
          <p:spPr>
            <a:xfrm>
              <a:off x="423753" y="922159"/>
              <a:ext cx="9753600" cy="1844317"/>
            </a:xfrm>
            <a:custGeom>
              <a:avLst/>
              <a:gdLst/>
              <a:ahLst/>
              <a:cxnLst/>
              <a:rect l="l" t="t" r="r" b="b"/>
              <a:pathLst>
                <a:path w="9753600" h="1844317" extrusionOk="0">
                  <a:moveTo>
                    <a:pt x="0" y="0"/>
                  </a:moveTo>
                  <a:lnTo>
                    <a:pt x="9753600" y="0"/>
                  </a:lnTo>
                  <a:lnTo>
                    <a:pt x="9753600" y="1844317"/>
                  </a:lnTo>
                  <a:lnTo>
                    <a:pt x="0" y="184431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IQ"/>
            </a:p>
          </p:txBody>
        </p:sp>
        <p:grpSp>
          <p:nvGrpSpPr>
            <p:cNvPr id="964" name="Google Shape;964;p32"/>
            <p:cNvGrpSpPr/>
            <p:nvPr/>
          </p:nvGrpSpPr>
          <p:grpSpPr>
            <a:xfrm>
              <a:off x="9387159" y="1276211"/>
              <a:ext cx="568106" cy="568106"/>
              <a:chOff x="0" y="0"/>
              <a:chExt cx="812800" cy="812800"/>
            </a:xfrm>
          </p:grpSpPr>
          <p:sp>
            <p:nvSpPr>
              <p:cNvPr id="965" name="Google Shape;965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67" name="Google Shape;967;p32"/>
            <p:cNvGrpSpPr/>
            <p:nvPr/>
          </p:nvGrpSpPr>
          <p:grpSpPr>
            <a:xfrm>
              <a:off x="10113853" y="922159"/>
              <a:ext cx="568106" cy="568106"/>
              <a:chOff x="0" y="0"/>
              <a:chExt cx="812800" cy="812800"/>
            </a:xfrm>
          </p:grpSpPr>
          <p:sp>
            <p:nvSpPr>
              <p:cNvPr id="968" name="Google Shape;968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0" name="Google Shape;970;p32"/>
            <p:cNvGrpSpPr/>
            <p:nvPr/>
          </p:nvGrpSpPr>
          <p:grpSpPr>
            <a:xfrm>
              <a:off x="0" y="878632"/>
              <a:ext cx="568106" cy="568106"/>
              <a:chOff x="0" y="0"/>
              <a:chExt cx="812800" cy="812800"/>
            </a:xfrm>
          </p:grpSpPr>
          <p:sp>
            <p:nvSpPr>
              <p:cNvPr id="971" name="Google Shape;971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3" name="Google Shape;973;p32"/>
            <p:cNvGrpSpPr/>
            <p:nvPr/>
          </p:nvGrpSpPr>
          <p:grpSpPr>
            <a:xfrm>
              <a:off x="2394985" y="0"/>
              <a:ext cx="568106" cy="568106"/>
              <a:chOff x="0" y="0"/>
              <a:chExt cx="812800" cy="812800"/>
            </a:xfrm>
          </p:grpSpPr>
          <p:sp>
            <p:nvSpPr>
              <p:cNvPr id="974" name="Google Shape;974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6" name="Google Shape;976;p32"/>
            <p:cNvGrpSpPr/>
            <p:nvPr/>
          </p:nvGrpSpPr>
          <p:grpSpPr>
            <a:xfrm>
              <a:off x="0" y="2426284"/>
              <a:ext cx="568106" cy="568106"/>
              <a:chOff x="0" y="0"/>
              <a:chExt cx="812800" cy="812800"/>
            </a:xfrm>
          </p:grpSpPr>
          <p:sp>
            <p:nvSpPr>
              <p:cNvPr id="977" name="Google Shape;977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9" name="Google Shape;979;p32"/>
            <p:cNvGrpSpPr/>
            <p:nvPr/>
          </p:nvGrpSpPr>
          <p:grpSpPr>
            <a:xfrm>
              <a:off x="568106" y="2104131"/>
              <a:ext cx="568106" cy="568106"/>
              <a:chOff x="0" y="0"/>
              <a:chExt cx="812800" cy="812800"/>
            </a:xfrm>
          </p:grpSpPr>
          <p:sp>
            <p:nvSpPr>
              <p:cNvPr id="980" name="Google Shape;980;p3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57150" cap="sq" cmpd="sng">
                <a:solidFill>
                  <a:srgbClr val="00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86611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59C136B7-416D-D369-3AC3-3F566554C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0DFB6FB5-373D-FA8B-5EC9-5FB80D4893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IQ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12CCC7-9D0C-7713-BBCD-C08BC971E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5DAA3-987E-077D-FC28-38706E5F7D23}"/>
              </a:ext>
            </a:extLst>
          </p:cNvPr>
          <p:cNvSpPr txBox="1"/>
          <p:nvPr/>
        </p:nvSpPr>
        <p:spPr>
          <a:xfrm>
            <a:off x="2082800" y="809897"/>
            <a:ext cx="15316200" cy="86008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7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تعريف الذكاء الاصطناعي:</a:t>
            </a:r>
            <a:endParaRPr lang="en-US" sz="7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IQ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r>
              <a:rPr lang="en-US" sz="1800" kern="0" dirty="0">
                <a:solidFill>
                  <a:srgbClr val="202124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72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الذكاء الاصطناعي هو محاكاة عمليات الذكاء البشري بواسطة الآلات، </a:t>
            </a:r>
            <a:r>
              <a:rPr lang="ar-IQ" sz="72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لاسيما</a:t>
            </a:r>
            <a:r>
              <a:rPr lang="en-US" sz="72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 أنظمة الكمبيوتر. </a:t>
            </a:r>
            <a:r>
              <a:rPr lang="ar-IQ" sz="72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والتي </a:t>
            </a:r>
            <a:r>
              <a:rPr lang="en-US" sz="7200" b="1" kern="0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تشمل التطبيقات المحددة للذكاء الاصطناعي الأنظمة المتخصصة ومعالجة اللغات الطبيعية والتعرف على الكلام والرؤية الآلية</a:t>
            </a:r>
            <a:r>
              <a:rPr lang="en-US" sz="7200" b="1" dirty="0">
                <a:solidFill>
                  <a:schemeClr val="bg1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7200" b="1" kern="0" dirty="0">
              <a:solidFill>
                <a:schemeClr val="bg1"/>
              </a:solidFill>
              <a:effectLst/>
              <a:latin typeface="Simplified Arabic" panose="02020603050405020304" pitchFamily="18" charset="-78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en-US" sz="2800" kern="0" dirty="0">
                <a:solidFill>
                  <a:srgbClr val="202124"/>
                </a:solidFill>
                <a:effectLst/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IQ" sz="2800" dirty="0">
                <a:solidFill>
                  <a:schemeClr val="bg1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dirty="0">
                <a:solidFill>
                  <a:schemeClr val="bg1"/>
                </a:solidFill>
                <a:latin typeface="Simplified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(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Nicole Laskowski,2024</a:t>
            </a:r>
            <a:br>
              <a:rPr lang="en-US" sz="2800" dirty="0"/>
            </a:br>
            <a:endParaRPr lang="en-US" sz="2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620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>
          <a:extLst>
            <a:ext uri="{FF2B5EF4-FFF2-40B4-BE49-F238E27FC236}">
              <a16:creationId xmlns:a16="http://schemas.microsoft.com/office/drawing/2014/main" id="{C6717D7B-05E9-7BE9-3611-B5BD4741C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7234BFE2-5951-0D31-0E39-29544DF46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</a:pPr>
            <a:endParaRPr lang="en-IQ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A8228A-637D-EE55-B2E3-5FFBB81F65BB}"/>
              </a:ext>
            </a:extLst>
          </p:cNvPr>
          <p:cNvSpPr txBox="1"/>
          <p:nvPr/>
        </p:nvSpPr>
        <p:spPr>
          <a:xfrm>
            <a:off x="992777" y="809897"/>
            <a:ext cx="10711543" cy="3648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5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هو الاختصاص الذي يحاكي اسلوب الذكاء الانساني، لكي تتمكن الالة من اداء بعض المهام بدلا من الانسان والتي تتطلب التفكير والفهم والسمع والتكلم والحركة</a:t>
            </a:r>
            <a:r>
              <a:rPr lang="ar-IQ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.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422CC-E77B-F5E4-C24C-EAE34DED197B}"/>
              </a:ext>
            </a:extLst>
          </p:cNvPr>
          <p:cNvSpPr txBox="1"/>
          <p:nvPr/>
        </p:nvSpPr>
        <p:spPr>
          <a:xfrm>
            <a:off x="653143" y="2886891"/>
            <a:ext cx="17412788" cy="322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 </a:t>
            </a:r>
            <a:endParaRPr lang="en-US" sz="3200" kern="100" dirty="0">
              <a:effectLst/>
              <a:highlight>
                <a:srgbClr val="C0C0C0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00C9B29-0F57-6ED6-BEE5-2CE759B557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85EF96-E20C-3A9D-75B0-468DC4F4CD24}"/>
              </a:ext>
            </a:extLst>
          </p:cNvPr>
          <p:cNvSpPr txBox="1"/>
          <p:nvPr/>
        </p:nvSpPr>
        <p:spPr>
          <a:xfrm>
            <a:off x="13063" y="457200"/>
            <a:ext cx="18287998" cy="8421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6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تعريف صحافة الذكاء الاصطناعي:</a:t>
            </a:r>
            <a:endParaRPr lang="en-US" sz="6600" b="1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يشير مفهوم صحافة الذكاء</a:t>
            </a:r>
            <a:r>
              <a:rPr lang="ar-IQ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الاصطناعي</a:t>
            </a:r>
            <a:r>
              <a:rPr lang="en-US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(Artificial Intelligence Journalism)</a:t>
            </a:r>
            <a:r>
              <a:rPr lang="ar-IQ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ا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لى ثورة الاعلام الجديدة بالتزامن مع تقنيات الثورة الصناعية الرابعة، حيث تنتقل فيها وسائل الاعلام من الطرق التقليدية القديمة في نقل وبث المحتوى الى أدوات الثورة الصناعية الرابعة والذكاء الاصطناعي من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:</a:t>
            </a:r>
          </a:p>
          <a:p>
            <a:pPr marL="0" marR="0" algn="r" rtl="1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روبوت، طباعة ثلاثية الابعاد، أقمار صناعية فائقة السرعة، 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شبكة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الانترنت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الفائقة السرعة والتي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تكون سرعتها أكثر من 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ألف ميجابايت، أ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ستخدام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كاميرات تصوير</a:t>
            </a:r>
            <a:r>
              <a:rPr lang="en-US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 D</a:t>
            </a:r>
            <a:r>
              <a:rPr lang="ar-IQ" sz="5400" b="1" dirty="0">
                <a:solidFill>
                  <a:schemeClr val="bg1"/>
                </a:solidFill>
                <a:effectLst/>
                <a:latin typeface="Simplified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، بصورة فائقة وأوضح وأشمل من رؤية</a:t>
            </a:r>
            <a:r>
              <a:rPr lang="ar-IQ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ا</a:t>
            </a:r>
            <a:r>
              <a:rPr lang="ar-SA" sz="5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لعين المجردة، علاوة على الاف الروبوتات التي تغطي الاحداث في الاماكن الاكثر خطورة.</a:t>
            </a:r>
            <a:r>
              <a:rPr lang="ar-IQ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(</a:t>
            </a:r>
            <a:r>
              <a:rPr lang="ar-SA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د.محمد عبد الظاهر</a:t>
            </a:r>
            <a:r>
              <a:rPr lang="ar-IQ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،2019)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4323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7C6FE010-2213-98D6-E5BF-4193DD49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4034C09-6FF1-BF04-4B4E-8DD7E127C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F3806D-3839-A450-07C0-FDDFE1187501}"/>
              </a:ext>
            </a:extLst>
          </p:cNvPr>
          <p:cNvSpPr txBox="1"/>
          <p:nvPr/>
        </p:nvSpPr>
        <p:spPr>
          <a:xfrm>
            <a:off x="6235700" y="0"/>
            <a:ext cx="12179300" cy="8987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IQ" sz="7200" b="1" dirty="0">
                <a:solidFill>
                  <a:srgbClr val="FF0000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مفهوم </a:t>
            </a:r>
            <a:r>
              <a:rPr lang="ar-SA" sz="7200" b="1" kern="0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معالجة اللغة الطبيعية (NLP) </a:t>
            </a:r>
            <a:endParaRPr lang="en-US" sz="7200" b="1" dirty="0">
              <a:solidFill>
                <a:srgbClr val="FF0000"/>
              </a:solidFill>
              <a:ea typeface="Times New Roman" panose="02020603050405020304" pitchFamily="18" charset="0"/>
              <a:cs typeface="Helvetica" panose="020B0604020202020204" pitchFamily="34" charset="0"/>
            </a:endParaRPr>
          </a:p>
          <a:p>
            <a:pPr algn="ctr" rtl="1"/>
            <a:r>
              <a:rPr lang="ar-SA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هي تقنية للتعلم الآلي تمنح أجهزة الكمبيوتر القدرة </a:t>
            </a:r>
            <a:r>
              <a:rPr lang="en-US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ar-SA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على تفسير اللغة البشري</a:t>
            </a:r>
            <a:r>
              <a:rPr lang="ar-IQ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ة </a:t>
            </a:r>
            <a:r>
              <a:rPr lang="ar-SA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ومعالجته</a:t>
            </a:r>
            <a:r>
              <a:rPr lang="ar-IQ" sz="5400" b="1" dirty="0">
                <a:solidFill>
                  <a:schemeClr val="bg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ا </a:t>
            </a:r>
            <a:r>
              <a:rPr lang="ar-SA" sz="54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وفهمها</a:t>
            </a:r>
            <a:r>
              <a:rPr lang="en-US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000" b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NLP?)</a:t>
            </a:r>
            <a:r>
              <a:rPr lang="ar-SA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(</a:t>
            </a:r>
            <a:r>
              <a:rPr lang="en-US" sz="20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aws</a:t>
            </a:r>
            <a:r>
              <a:rPr lang="en-US" sz="2000" b="1" dirty="0">
                <a:solidFill>
                  <a:schemeClr val="bg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,</a:t>
            </a:r>
            <a:r>
              <a:rPr lang="en-US" sz="2000" b="1" kern="0" dirty="0">
                <a:solidFill>
                  <a:schemeClr val="bg1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What is</a:t>
            </a:r>
            <a:endParaRPr lang="ar-IQ" sz="2000" b="1" kern="0" dirty="0">
              <a:solidFill>
                <a:schemeClr val="bg1"/>
              </a:solidFill>
              <a:effectLst/>
              <a:latin typeface="Helvetica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rtl="1"/>
            <a:r>
              <a:rPr lang="ar-IQ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تجمع معالجة اللغات الطبيعية، أو NLP، بين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اللغويات الحاسوبية - النمذجة القائمة على القواعد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للغة البشرية - مع نماذج التعلم الإحصائي والآلي لتمكين أجهزة الكمبيوتر والأجهزة الرقمية من التعرف</a:t>
            </a:r>
            <a:endParaRPr lang="ar-IQ" sz="5400" b="1" kern="0" dirty="0">
              <a:solidFill>
                <a:schemeClr val="bg1"/>
              </a:solidFill>
              <a:effectLst/>
              <a:latin typeface="inheri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rtl="1"/>
            <a:r>
              <a:rPr lang="ar-IQ" sz="5400" b="1" dirty="0">
                <a:solidFill>
                  <a:schemeClr val="bg1"/>
                </a:solidFill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على النص والكلام وفهمهما وتوليدهما.</a:t>
            </a:r>
            <a:endParaRPr lang="en-US" sz="5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IQ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 و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تعد البرمجة اللغوية العصبية (NLP) أحد فروع الذكاء الاصطناعي</a:t>
            </a:r>
            <a:r>
              <a:rPr lang="en-US" sz="2000" b="1" kern="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(IBM,</a:t>
            </a:r>
            <a:r>
              <a:rPr lang="en-US" sz="2000" b="1" kern="180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What is natural language</a:t>
            </a:r>
            <a:r>
              <a:rPr lang="en-US" sz="5400" b="1" kern="180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80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processing)</a:t>
            </a:r>
            <a:r>
              <a:rPr lang="en-US" sz="5400" b="1" kern="1800" dirty="0">
                <a:solidFill>
                  <a:schemeClr val="bg1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562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>
          <a:extLst>
            <a:ext uri="{FF2B5EF4-FFF2-40B4-BE49-F238E27FC236}">
              <a16:creationId xmlns:a16="http://schemas.microsoft.com/office/drawing/2014/main" id="{10B97D12-7A35-C3EE-7CA1-92007A71D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24530-910C-DCF2-DE87-4938829DA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FCA51F-D86B-C348-2905-CC0B9126E871}"/>
              </a:ext>
            </a:extLst>
          </p:cNvPr>
          <p:cNvSpPr txBox="1"/>
          <p:nvPr/>
        </p:nvSpPr>
        <p:spPr>
          <a:xfrm>
            <a:off x="0" y="165100"/>
            <a:ext cx="18288000" cy="8416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ar-IQ" sz="80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ألية عمل البرمجة اللغوية الحاسوبية</a:t>
            </a:r>
            <a:endParaRPr lang="en-US" sz="8000" b="1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1125"/>
              </a:spcAft>
            </a:pPr>
            <a:r>
              <a:rPr lang="ar-SA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تجمع معالجة اللغات الطبيعية (NLP) بين اللغويات الحاسوبية والتعلم الآلي ونماذج التعلم العميق لمعالجة اللغة البشرية.</a:t>
            </a:r>
            <a:r>
              <a:rPr lang="ar-IQ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اللغويات الحاسوبية</a:t>
            </a:r>
            <a:r>
              <a:rPr lang="ar-IQ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:</a:t>
            </a:r>
            <a:r>
              <a:rPr lang="ar-IQ" sz="6000" b="1" kern="100" dirty="0">
                <a:solidFill>
                  <a:srgbClr val="FFFF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ar-SA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هي علم فهم وبناء نماذج اللغة البشرية باستخدام أجهزة الكمبيوتر والأدوات البرمجية</a:t>
            </a:r>
            <a:r>
              <a:rPr lang="ar-IQ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و</a:t>
            </a:r>
            <a:r>
              <a:rPr lang="ar-SA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يستخدم الباحثون أساليب اللغويات الحاسوبية، مثل التحليل النحوي والدلالي، لإنشاء أطر تساعد الآلات على فهم لغة المحادثة البشرية. </a:t>
            </a:r>
            <a:r>
              <a:rPr lang="ar-IQ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6000" b="1" kern="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تعتمد أدوات مثل مترجمي اللغات، وأجهزة تحويل النص إلى كلام، وبرامج التعرف على الكلام على اللغويات الحاسوبية.</a:t>
            </a:r>
            <a:endParaRPr lang="en-US" sz="6000" b="1" kern="100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77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3EABE884-B156-946A-BDB8-53E8E87FA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7AAAD5-8EE3-6884-0720-0DBE3591EFAA}"/>
              </a:ext>
            </a:extLst>
          </p:cNvPr>
          <p:cNvSpPr txBox="1"/>
          <p:nvPr/>
        </p:nvSpPr>
        <p:spPr>
          <a:xfrm>
            <a:off x="4715691" y="304937"/>
            <a:ext cx="13572309" cy="217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32</a:t>
            </a:r>
            <a:endParaRPr lang="en-US" sz="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E95E0-556F-5E68-6457-85B48648DC65}"/>
              </a:ext>
            </a:extLst>
          </p:cNvPr>
          <p:cNvSpPr txBox="1"/>
          <p:nvPr/>
        </p:nvSpPr>
        <p:spPr>
          <a:xfrm>
            <a:off x="8407400" y="304937"/>
            <a:ext cx="9715500" cy="893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ar-IQ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والتعلم الالي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ه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تقنية تقوم بتدريب الكمبيوتر باستخدام بيانات العينة لتحسين كفاءته. تحتوي اللغة البشرية على العديد من الميزات مثل الاستعارات، والاختلافات في بنية الجملة،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فضلا عن 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استثناءات القواعد والاستخدام التي تستغرق سنوات من البشر لتعلمها. </a:t>
            </a:r>
            <a:r>
              <a:rPr lang="ar-IQ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54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يستخدم المبرمجون أساليب التعلم الآلي لتعليم تطبيقات البرمجة اللغوية العصبية التعرف على هذه الميزات وفهمها بدقة منذ البداية.</a:t>
            </a:r>
            <a:endParaRPr lang="en-US" sz="54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90F9E0-812B-07F7-FEB6-85DB98D2CE0F}"/>
              </a:ext>
            </a:extLst>
          </p:cNvPr>
          <p:cNvSpPr txBox="1"/>
          <p:nvPr/>
        </p:nvSpPr>
        <p:spPr>
          <a:xfrm>
            <a:off x="4533900" y="304936"/>
            <a:ext cx="13754100" cy="479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ar-IQ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والتعلم الالي </a:t>
            </a:r>
            <a:r>
              <a:rPr lang="ar-SA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ه</a:t>
            </a:r>
            <a:r>
              <a:rPr lang="ar-IQ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تقنية تقوم بتدريب الكمبيوتر باستخدام بيانات العينة لتحسين كفاءته. تحتوي اللغة البشرية على العديد من الميزات مثل الاستعارات، والاختلافات في بنية الجملة، </a:t>
            </a:r>
            <a:r>
              <a:rPr lang="ar-IQ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فضلا عن </a:t>
            </a:r>
            <a:r>
              <a:rPr lang="ar-SA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استثناءات القواعد والاستخدام التي تستغرق سنوات من البشر لتعلمها. </a:t>
            </a:r>
            <a:r>
              <a:rPr lang="ar-IQ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48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يستخدم المبرمجون أساليب التعلم الآلي لتعليم تطبيقات البرمجة اللغوية العصبية التعرف على هذه الميزات وفهمها بدقة منذ البداية.</a:t>
            </a:r>
            <a:endParaRPr lang="en-US" sz="48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3AA9A8D-CBCA-06CC-42AD-9D27BB261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49777"/>
            <a:ext cx="18288000" cy="1058917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C49A330-B13C-B8EB-25A7-7D327828D57E}"/>
              </a:ext>
            </a:extLst>
          </p:cNvPr>
          <p:cNvSpPr txBox="1"/>
          <p:nvPr/>
        </p:nvSpPr>
        <p:spPr>
          <a:xfrm>
            <a:off x="0" y="-149777"/>
            <a:ext cx="18122900" cy="7644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1125"/>
              </a:spcBef>
              <a:spcAft>
                <a:spcPts val="1125"/>
              </a:spcAft>
            </a:pPr>
            <a:r>
              <a:rPr lang="ar-IQ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والتعلم الالي </a:t>
            </a:r>
            <a:r>
              <a:rPr lang="ar-SA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ه</a:t>
            </a:r>
            <a:r>
              <a:rPr lang="ar-IQ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تقنية تقوم بتدريب الكمبيوتر باستخدام بيانات العينة لتحسين كفاءته. تحتوي اللغة البشرية على العديد من الميزات مثل الاستعارات، والاختلافات في بنية الجملة، </a:t>
            </a:r>
            <a:r>
              <a:rPr lang="ar-IQ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فضلا عن </a:t>
            </a:r>
            <a:r>
              <a:rPr lang="ar-SA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استثناءات القواعد والاستخدام التي تستغرق سنوات من البشر لتعلمها. </a:t>
            </a:r>
            <a:r>
              <a:rPr lang="ar-IQ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6600" b="1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يستخدم المبرمجون أساليب التعلم الآلي لتعليم تطبيقات البرمجة اللغوية العصبية التعرف على هذه الميزات وفهمها بدقة منذ البداية.</a:t>
            </a:r>
            <a:endParaRPr lang="en-US" sz="66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746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>
          <a:extLst>
            <a:ext uri="{FF2B5EF4-FFF2-40B4-BE49-F238E27FC236}">
              <a16:creationId xmlns:a16="http://schemas.microsoft.com/office/drawing/2014/main" id="{A27CAF19-A947-FBEE-34F1-A8E8C6F4E3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DE029F1-7646-F20F-8141-D64680A7C6B6}"/>
              </a:ext>
            </a:extLst>
          </p:cNvPr>
          <p:cNvSpPr txBox="1"/>
          <p:nvPr/>
        </p:nvSpPr>
        <p:spPr>
          <a:xfrm>
            <a:off x="6753496" y="734923"/>
            <a:ext cx="11416937" cy="75321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4-التصحيح الاملائي والنحوي والاسلوبي للغة بشكل تلقائي.</a:t>
            </a:r>
            <a:endParaRPr lang="en-US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كذلك:(العدد الخامس والخمسون اكتوبر 2020 ص2829</a:t>
            </a:r>
            <a:endParaRPr lang="en-US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-تخصيص الاخبار لتلائم متطلبات كل قارئ</a:t>
            </a:r>
            <a:endParaRPr lang="en-US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algn="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-التعامل مع البيانات الضخمة وتحليلها.</a:t>
            </a:r>
            <a:endParaRPr lang="en-US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ar-SA" sz="48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ar-SA" sz="4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-د. عمرو محمد عبد الحميد،توظيف تقنيات الذكاء الاصطناعي في انتاج المحتوى الاعلامي وعلاقتها بمصداقيته لدى الجمهور المصري، مجلة البحوث الاعلامية،  العدد الخامس والخمسون،2020ص2828</a:t>
            </a:r>
            <a:endParaRPr lang="en-US" sz="48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r">
              <a:spcBef>
                <a:spcPts val="0"/>
              </a:spcBef>
              <a:spcAft>
                <a:spcPts val="0"/>
              </a:spcAft>
            </a:pPr>
            <a:r>
              <a:rPr lang="ar-SA" sz="800" kern="100" baseline="30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ar-SA" sz="8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-المجلد العشرين العدد الثالث يوليو 2021 الجزء الثاني ص 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B114F-202F-9C94-C8ED-FFAC1B6BA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F95C1E-B401-0150-D984-8BFA0278368F}"/>
              </a:ext>
            </a:extLst>
          </p:cNvPr>
          <p:cNvSpPr txBox="1"/>
          <p:nvPr/>
        </p:nvSpPr>
        <p:spPr>
          <a:xfrm>
            <a:off x="1663700" y="1511300"/>
            <a:ext cx="16506732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IQ" sz="6600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ar-IQ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التعلم العميق هو مجال محدد من التعلم الآلي الذي يعلم أجهزة الكمبيوتر التعلم والتفكير مثل البشر. </a:t>
            </a:r>
            <a:r>
              <a:rPr lang="ar-IQ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ف</a:t>
            </a:r>
            <a:r>
              <a:rPr lang="ar-SA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تنطوي </a:t>
            </a:r>
            <a:r>
              <a:rPr lang="ar-IQ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الشبكة العصبية </a:t>
            </a:r>
            <a:r>
              <a:rPr lang="ar-SA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من عقد معالجة البيانات المصممة لتشبه الدماغ البشري. من خلال التعلم العميق، </a:t>
            </a:r>
            <a:r>
              <a:rPr lang="ar-IQ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7200" b="1" kern="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تتعرف أجهزة الكمبيوتر على الأنماط المعقدة في البيانات المدخلة وتصنفها وتشارك في ربطها</a:t>
            </a:r>
            <a:endParaRPr lang="en-US" sz="7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16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03E7AA4C-C7FF-335C-3D02-3CACDAE09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p31">
            <a:extLst>
              <a:ext uri="{FF2B5EF4-FFF2-40B4-BE49-F238E27FC236}">
                <a16:creationId xmlns:a16="http://schemas.microsoft.com/office/drawing/2014/main" id="{ACBA9C59-87B7-C6B1-3C6B-D14A4CEE1C15}"/>
              </a:ext>
            </a:extLst>
          </p:cNvPr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w="9525" cap="rnd" cmpd="sng">
            <a:solidFill>
              <a:srgbClr val="2224FD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CDE886F-6DF0-48BB-B53C-A3107D909F52}"/>
              </a:ext>
            </a:extLst>
          </p:cNvPr>
          <p:cNvSpPr txBox="1"/>
          <p:nvPr/>
        </p:nvSpPr>
        <p:spPr>
          <a:xfrm>
            <a:off x="526774" y="326251"/>
            <a:ext cx="17234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0571E5-6D08-0485-0467-3C80C180C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4"/>
            <a:ext cx="18288000" cy="1025752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387F179-0990-59C5-3CFF-8A4F1AD00646}"/>
              </a:ext>
            </a:extLst>
          </p:cNvPr>
          <p:cNvSpPr txBox="1"/>
          <p:nvPr/>
        </p:nvSpPr>
        <p:spPr>
          <a:xfrm>
            <a:off x="-1" y="326251"/>
            <a:ext cx="18072097" cy="6332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IQ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تقوم أساليب البرمجة اللغوية العصبية (NLP) الخاضعة للإشراف بتدريب البرنامج بمجموعة من المدخلات والمخرجات المعروفة أو</a:t>
            </a:r>
            <a:r>
              <a:rPr lang="ar-IQ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غير</a:t>
            </a:r>
            <a:r>
              <a:rPr lang="ar-SA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 المعروفة. </a:t>
            </a:r>
            <a:r>
              <a:rPr lang="ar-IQ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و</a:t>
            </a:r>
            <a:r>
              <a:rPr lang="ar-SA" sz="72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يقوم البرنامج أولاً بمعالجة كميات كبيرة من البيانات المعروفة ويتعلم كيفية إنتاج المخرجات الصحيحة من أي مدخلات غير معروفة. </a:t>
            </a:r>
            <a:r>
              <a:rPr lang="ar-IQ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n-US" sz="2000" b="1" kern="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(</a:t>
            </a:r>
            <a:r>
              <a:rPr lang="en-US" sz="2000" b="1" kern="0" dirty="0" err="1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Helvetica" panose="020B0604020202020204" pitchFamily="34" charset="0"/>
              </a:rPr>
              <a:t>aws,</a:t>
            </a:r>
            <a:r>
              <a:rPr lang="en-US" sz="2000" b="1" dirty="0" err="1">
                <a:solidFill>
                  <a:schemeClr val="bg1"/>
                </a:solidFill>
                <a:ea typeface="Times New Roman" panose="02020603050405020304" pitchFamily="18" charset="0"/>
                <a:cs typeface="Helvetica" panose="020B0604020202020204" pitchFamily="34" charset="0"/>
              </a:rPr>
              <a:t>op.cit</a:t>
            </a:r>
            <a:endParaRPr lang="en-US" sz="2000" b="1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6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>
          <a:extLst>
            <a:ext uri="{FF2B5EF4-FFF2-40B4-BE49-F238E27FC236}">
              <a16:creationId xmlns:a16="http://schemas.microsoft.com/office/drawing/2014/main" id="{CBFC845B-0B3D-CB77-C59A-C96B3762D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1" name="Google Shape;871;p31">
            <a:extLst>
              <a:ext uri="{FF2B5EF4-FFF2-40B4-BE49-F238E27FC236}">
                <a16:creationId xmlns:a16="http://schemas.microsoft.com/office/drawing/2014/main" id="{1FE14A59-B3A3-3FBF-820F-F5546054A9E4}"/>
              </a:ext>
            </a:extLst>
          </p:cNvPr>
          <p:cNvCxnSpPr/>
          <p:nvPr/>
        </p:nvCxnSpPr>
        <p:spPr>
          <a:xfrm rot="-5400000">
            <a:off x="1792016" y="5146282"/>
            <a:ext cx="10257527" cy="0"/>
          </a:xfrm>
          <a:prstGeom prst="straightConnector1">
            <a:avLst/>
          </a:prstGeom>
          <a:noFill/>
          <a:ln w="9525" cap="rnd" cmpd="sng">
            <a:solidFill>
              <a:srgbClr val="2224FD">
                <a:alpha val="2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52D60BD2-4306-FEAF-0C7F-8FC87A72299E}"/>
              </a:ext>
            </a:extLst>
          </p:cNvPr>
          <p:cNvSpPr txBox="1"/>
          <p:nvPr/>
        </p:nvSpPr>
        <p:spPr>
          <a:xfrm>
            <a:off x="526774" y="326251"/>
            <a:ext cx="1723445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marR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A72F82-AC35-C662-8A15-2128BE3957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54"/>
            <a:ext cx="18389600" cy="104655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D84BF2-0737-5323-25CF-5EB3DA115297}"/>
              </a:ext>
            </a:extLst>
          </p:cNvPr>
          <p:cNvSpPr txBox="1"/>
          <p:nvPr/>
        </p:nvSpPr>
        <p:spPr>
          <a:xfrm>
            <a:off x="647700" y="1"/>
            <a:ext cx="17640300" cy="10219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r" rt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7200" b="1" dirty="0">
                <a:solidFill>
                  <a:srgbClr val="FF0000"/>
                </a:solidFill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مجالات توظيف البرمجة اللغوية العصبية في صحافة الذكاء الاصطناعي:</a:t>
            </a:r>
          </a:p>
          <a:p>
            <a:pPr marL="0" marR="0" algn="r" rt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5400" b="1" kern="100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و تتمثل بالاتي:</a:t>
            </a:r>
            <a:r>
              <a:rPr lang="en-US" sz="2000" b="1" kern="100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IBM,OP.CIT)</a:t>
            </a:r>
            <a:r>
              <a:rPr lang="ar-IQ" sz="2000" b="1" kern="100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algn="r" rt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6000" b="1" kern="1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1-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التعرف على الكلام، والتي تسمى أيضًا تحويل الكلام إلى نص، 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هي مهمة تحويل البيانات الصوتية بشكل موثوق إلى بيانات نصية. </a:t>
            </a:r>
            <a:endParaRPr lang="ar-IQ" sz="6000" b="1" kern="100" dirty="0">
              <a:solidFill>
                <a:schemeClr val="bg1"/>
              </a:solidFill>
              <a:effectLst/>
              <a:highlight>
                <a:srgbClr val="0000FF"/>
              </a:highlight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r" rtl="1" fontAlgn="base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ar-IQ" sz="6000" b="1" kern="100" dirty="0">
                <a:solidFill>
                  <a:schemeClr val="bg1"/>
                </a:solidFill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2-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توضيح معنى الكلمة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فلل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كلمة معاني متعددة 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و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من خلال عملية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تحليل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دلالية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و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التي تحدد الكلمة الأكثر منطقية في السياق المحدد. </a:t>
            </a:r>
            <a:endParaRPr lang="ar-IQ" sz="6000" b="1" kern="100" dirty="0">
              <a:solidFill>
                <a:schemeClr val="bg1"/>
              </a:solidFill>
              <a:highlight>
                <a:srgbClr val="0000FF"/>
              </a:highlight>
              <a:latin typeface="inheri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 fontAlgn="base">
              <a:lnSpc>
                <a:spcPct val="107000"/>
              </a:lnSpc>
            </a:pPr>
            <a:r>
              <a:rPr lang="ar-IQ" sz="6000" b="1" kern="10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3-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توليد اللغة الطبيعية</a:t>
            </a:r>
            <a:r>
              <a:rPr lang="ar-IQ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ar-SA" sz="6000" b="1" kern="0" dirty="0">
                <a:solidFill>
                  <a:schemeClr val="bg1"/>
                </a:solidFill>
                <a:effectLst/>
                <a:highlight>
                  <a:srgbClr val="0000FF"/>
                </a:highlight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يوصف أحيانًا بأنه عكس التعرف على الكلام أو تحويل الكلام إلى نص؛ إنها مهمة وضع المعلومات المنظمة في اللغة البشرية.</a:t>
            </a:r>
            <a:endParaRPr lang="en-US" sz="6000" b="1" kern="100" dirty="0">
              <a:solidFill>
                <a:schemeClr val="bg1"/>
              </a:solidFill>
              <a:effectLst/>
              <a:highlight>
                <a:srgbClr val="0000FF"/>
              </a:highligh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64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5585</TotalTime>
  <Words>1032</Words>
  <Application>Microsoft Office PowerPoint</Application>
  <PresentationFormat>Custom</PresentationFormat>
  <Paragraphs>50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Helvetica</vt:lpstr>
      <vt:lpstr>Arial</vt:lpstr>
      <vt:lpstr>Podkova</vt:lpstr>
      <vt:lpstr>Times New Roman</vt:lpstr>
      <vt:lpstr>Calibri</vt:lpstr>
      <vt:lpstr>Anton</vt:lpstr>
      <vt:lpstr>Simplified Arabic</vt:lpstr>
      <vt:lpstr>inherit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saad kadhim</cp:lastModifiedBy>
  <cp:revision>60</cp:revision>
  <dcterms:modified xsi:type="dcterms:W3CDTF">2024-03-04T18:12:37Z</dcterms:modified>
</cp:coreProperties>
</file>