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2" r:id="rId2"/>
    <p:sldId id="260" r:id="rId3"/>
    <p:sldId id="263" r:id="rId4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53" d="100"/>
          <a:sy n="53" d="100"/>
        </p:scale>
        <p:origin x="-96" y="-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9BCF1-DB8B-4443-B911-217A7B5DA4C3}" type="datetimeFigureOut">
              <a:rPr lang="ar-IQ" smtClean="0"/>
              <a:t>04/08/1443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65AE1-9EAF-4DF6-81C3-97BE4FF747D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804050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9BCF1-DB8B-4443-B911-217A7B5DA4C3}" type="datetimeFigureOut">
              <a:rPr lang="ar-IQ" smtClean="0"/>
              <a:t>04/08/1443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65AE1-9EAF-4DF6-81C3-97BE4FF747D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055090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9BCF1-DB8B-4443-B911-217A7B5DA4C3}" type="datetimeFigureOut">
              <a:rPr lang="ar-IQ" smtClean="0"/>
              <a:t>04/08/1443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65AE1-9EAF-4DF6-81C3-97BE4FF747D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20729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9BCF1-DB8B-4443-B911-217A7B5DA4C3}" type="datetimeFigureOut">
              <a:rPr lang="ar-IQ" smtClean="0"/>
              <a:t>04/08/1443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65AE1-9EAF-4DF6-81C3-97BE4FF747D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059480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9BCF1-DB8B-4443-B911-217A7B5DA4C3}" type="datetimeFigureOut">
              <a:rPr lang="ar-IQ" smtClean="0"/>
              <a:t>04/08/1443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65AE1-9EAF-4DF6-81C3-97BE4FF747D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21352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9BCF1-DB8B-4443-B911-217A7B5DA4C3}" type="datetimeFigureOut">
              <a:rPr lang="ar-IQ" smtClean="0"/>
              <a:t>04/08/1443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65AE1-9EAF-4DF6-81C3-97BE4FF747D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057465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9BCF1-DB8B-4443-B911-217A7B5DA4C3}" type="datetimeFigureOut">
              <a:rPr lang="ar-IQ" smtClean="0"/>
              <a:t>04/08/1443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65AE1-9EAF-4DF6-81C3-97BE4FF747D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51384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9BCF1-DB8B-4443-B911-217A7B5DA4C3}" type="datetimeFigureOut">
              <a:rPr lang="ar-IQ" smtClean="0"/>
              <a:t>04/08/1443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65AE1-9EAF-4DF6-81C3-97BE4FF747D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5082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9BCF1-DB8B-4443-B911-217A7B5DA4C3}" type="datetimeFigureOut">
              <a:rPr lang="ar-IQ" smtClean="0"/>
              <a:t>04/08/1443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65AE1-9EAF-4DF6-81C3-97BE4FF747D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63653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9BCF1-DB8B-4443-B911-217A7B5DA4C3}" type="datetimeFigureOut">
              <a:rPr lang="ar-IQ" smtClean="0"/>
              <a:t>04/08/1443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65AE1-9EAF-4DF6-81C3-97BE4FF747D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044404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9BCF1-DB8B-4443-B911-217A7B5DA4C3}" type="datetimeFigureOut">
              <a:rPr lang="ar-IQ" smtClean="0"/>
              <a:t>04/08/1443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65AE1-9EAF-4DF6-81C3-97BE4FF747D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573819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9BCF1-DB8B-4443-B911-217A7B5DA4C3}" type="datetimeFigureOut">
              <a:rPr lang="ar-IQ" smtClean="0"/>
              <a:t>04/08/1443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65AE1-9EAF-4DF6-81C3-97BE4FF747D7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89668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28410" y="1553540"/>
            <a:ext cx="8887181" cy="5218671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7" name="Down Ribbon 6"/>
          <p:cNvSpPr/>
          <p:nvPr/>
        </p:nvSpPr>
        <p:spPr>
          <a:xfrm>
            <a:off x="912632" y="116632"/>
            <a:ext cx="7175395" cy="1304668"/>
          </a:xfrm>
          <a:prstGeom prst="ribbon">
            <a:avLst>
              <a:gd name="adj1" fmla="val 12815"/>
              <a:gd name="adj2" fmla="val 6717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ar-S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sym typeface="Arial"/>
              </a:rPr>
              <a:t>واجبات الموظف</a:t>
            </a:r>
            <a:r>
              <a:rPr lang="ar-IQ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sym typeface="Arial"/>
              </a:rPr>
              <a:t/>
            </a:r>
            <a:br>
              <a:rPr lang="ar-IQ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sym typeface="Arial"/>
              </a:rPr>
            </a:br>
            <a:r>
              <a:rPr lang="ar-IQ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sym typeface="Arial"/>
              </a:rPr>
              <a:t>الالتزامات والمحظورات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787013" y="1961249"/>
            <a:ext cx="3723895" cy="73387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IQ" sz="2300" b="1" cap="small" dirty="0">
                <a:latin typeface="Calibri"/>
                <a:ea typeface="Calibri"/>
                <a:cs typeface="Calibri"/>
                <a:sym typeface="Calibri"/>
              </a:rPr>
              <a:t>اداء اعمال </a:t>
            </a:r>
            <a:r>
              <a:rPr lang="ar-IQ" sz="2300" b="1" cap="small" dirty="0" smtClean="0">
                <a:latin typeface="Calibri"/>
                <a:ea typeface="Calibri"/>
                <a:cs typeface="Calibri"/>
                <a:sym typeface="Calibri"/>
              </a:rPr>
              <a:t>الوظيفة بامانة </a:t>
            </a:r>
            <a:r>
              <a:rPr lang="ar-IQ" sz="2300" b="1" cap="small" dirty="0">
                <a:latin typeface="Calibri"/>
                <a:ea typeface="Calibri"/>
                <a:cs typeface="Calibri"/>
                <a:sym typeface="Calibri"/>
              </a:rPr>
              <a:t>واخلاص</a:t>
            </a:r>
            <a:endParaRPr lang="ar-IQ" sz="2300" b="1" cap="small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787013" y="2939749"/>
            <a:ext cx="3723895" cy="73387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cap="small" dirty="0">
                <a:latin typeface="Calibri"/>
                <a:ea typeface="Calibri"/>
                <a:cs typeface="Calibri"/>
              </a:rPr>
              <a:t>طاعة </a:t>
            </a:r>
            <a:r>
              <a:rPr lang="ar-SA" sz="2400" b="1" cap="small" dirty="0">
                <a:latin typeface="Calibri"/>
                <a:ea typeface="Calibri"/>
                <a:cs typeface="Calibri"/>
              </a:rPr>
              <a:t>الرؤوساء</a:t>
            </a:r>
            <a:endParaRPr lang="ar-IQ" sz="2400" b="1" cap="small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87013" y="3918250"/>
            <a:ext cx="3723895" cy="73387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cap="small" dirty="0">
                <a:latin typeface="Calibri"/>
                <a:ea typeface="Calibri"/>
                <a:cs typeface="Calibri"/>
              </a:rPr>
              <a:t>احترام القوانين </a:t>
            </a:r>
            <a:r>
              <a:rPr lang="ar-IQ" sz="2400" b="1" cap="small" dirty="0">
                <a:latin typeface="Calibri"/>
                <a:ea typeface="Calibri"/>
                <a:cs typeface="Calibri"/>
              </a:rPr>
              <a:t>والانظمة</a:t>
            </a:r>
            <a:endParaRPr lang="ar-IQ" sz="2400" b="1" cap="small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787013" y="4855980"/>
            <a:ext cx="3723895" cy="73387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cap="small" dirty="0">
                <a:latin typeface="Calibri"/>
                <a:ea typeface="Calibri"/>
                <a:cs typeface="Calibri"/>
              </a:rPr>
              <a:t>عدم إفشاء أسرار الوظيفة </a:t>
            </a:r>
            <a:endParaRPr lang="ar-IQ" sz="2400" b="1" cap="small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789999" y="5793710"/>
            <a:ext cx="3723895" cy="73387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cap="small" dirty="0">
                <a:latin typeface="Calibri"/>
                <a:ea typeface="Calibri"/>
                <a:cs typeface="Calibri"/>
              </a:rPr>
              <a:t>المحافظة على كرامة </a:t>
            </a:r>
            <a:r>
              <a:rPr lang="ar-SA" sz="2400" b="1" cap="small" dirty="0">
                <a:latin typeface="Calibri"/>
                <a:ea typeface="Calibri"/>
                <a:cs typeface="Calibri"/>
              </a:rPr>
              <a:t>الوظيفة</a:t>
            </a:r>
            <a:endParaRPr lang="ar-IQ" sz="2400" b="1" cap="small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30106" y="1961249"/>
            <a:ext cx="3726882" cy="73387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cap="small" dirty="0">
                <a:latin typeface="Calibri"/>
                <a:ea typeface="Calibri"/>
                <a:cs typeface="Calibri"/>
              </a:rPr>
              <a:t>عدم القيام بأعمال مهنية أخرى </a:t>
            </a:r>
            <a:endParaRPr lang="ar-IQ" sz="2400" b="1" cap="small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30106" y="2939749"/>
            <a:ext cx="3726882" cy="73387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cap="small" dirty="0">
                <a:latin typeface="Calibri"/>
                <a:ea typeface="Calibri"/>
                <a:cs typeface="Calibri"/>
              </a:rPr>
              <a:t>الالتزام بأوقات </a:t>
            </a:r>
            <a:r>
              <a:rPr lang="ar-IQ" sz="2400" b="1" cap="small" dirty="0" smtClean="0">
                <a:latin typeface="Calibri"/>
                <a:ea typeface="Calibri"/>
                <a:cs typeface="Calibri"/>
              </a:rPr>
              <a:t>الدوام</a:t>
            </a:r>
            <a:endParaRPr lang="ar-IQ" sz="2400" b="1" cap="small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30106" y="3918250"/>
            <a:ext cx="3726882" cy="73387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cap="small" dirty="0">
                <a:latin typeface="Calibri"/>
                <a:ea typeface="Calibri"/>
                <a:cs typeface="Calibri"/>
              </a:rPr>
              <a:t>الحفاظ على المصلحة </a:t>
            </a:r>
            <a:r>
              <a:rPr lang="ar-SA" sz="2400" b="1" cap="small" dirty="0">
                <a:latin typeface="Calibri"/>
                <a:ea typeface="Calibri"/>
                <a:cs typeface="Calibri"/>
              </a:rPr>
              <a:t>العامة</a:t>
            </a:r>
            <a:endParaRPr lang="ar-IQ" sz="2400" b="1" cap="small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30106" y="4855980"/>
            <a:ext cx="3726882" cy="73387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cap="small" dirty="0">
                <a:latin typeface="Calibri"/>
                <a:ea typeface="Calibri"/>
                <a:cs typeface="Calibri"/>
              </a:rPr>
              <a:t>المحافظة على الممتلكات العامة </a:t>
            </a:r>
            <a:endParaRPr lang="ar-IQ" sz="2400" b="1" cap="small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33092" y="5793710"/>
            <a:ext cx="3726882" cy="73387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200" b="1" cap="small" dirty="0">
                <a:latin typeface="Calibri"/>
                <a:ea typeface="Calibri"/>
                <a:cs typeface="Calibri"/>
              </a:rPr>
              <a:t>السلوك المؤدب واللبق مع المراجعين </a:t>
            </a:r>
            <a:endParaRPr lang="ar-IQ" sz="2200" b="1" cap="small" dirty="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47496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28410" y="1553540"/>
            <a:ext cx="8887181" cy="5218671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7" name="Down Ribbon 6"/>
          <p:cNvSpPr/>
          <p:nvPr/>
        </p:nvSpPr>
        <p:spPr>
          <a:xfrm>
            <a:off x="912632" y="248872"/>
            <a:ext cx="7175395" cy="978501"/>
          </a:xfrm>
          <a:prstGeom prst="ribbon">
            <a:avLst>
              <a:gd name="adj1" fmla="val 12815"/>
              <a:gd name="adj2" fmla="val 6717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ar-IQ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sym typeface="Arial"/>
              </a:rPr>
              <a:t>حقوق الموظف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sym typeface="Arial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707065" y="1822798"/>
            <a:ext cx="3723895" cy="73387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cap="small" dirty="0">
                <a:latin typeface="Calibri"/>
                <a:ea typeface="Calibri"/>
                <a:cs typeface="Calibri"/>
              </a:rPr>
              <a:t>المرتبات والأجور</a:t>
            </a:r>
            <a:r>
              <a:rPr lang="ar-SA" sz="2400" b="1" dirty="0"/>
              <a:t> </a:t>
            </a:r>
            <a:endParaRPr lang="ar-IQ" sz="2400" b="1" cap="small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707064" y="2801299"/>
            <a:ext cx="3723895" cy="73387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cap="small" dirty="0">
                <a:latin typeface="Calibri"/>
                <a:ea typeface="Calibri"/>
                <a:cs typeface="Calibri"/>
              </a:rPr>
              <a:t>الترقيات الإدارية </a:t>
            </a:r>
            <a:endParaRPr lang="ar-IQ" sz="2400" b="1" cap="small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707065" y="3779799"/>
            <a:ext cx="3723895" cy="73387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cap="small" dirty="0">
                <a:latin typeface="Calibri"/>
                <a:ea typeface="Calibri"/>
                <a:cs typeface="Calibri"/>
              </a:rPr>
              <a:t>الاجازات بأنواعها </a:t>
            </a:r>
            <a:endParaRPr lang="ar-IQ" sz="2400" b="1" cap="small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707065" y="4717529"/>
            <a:ext cx="3723895" cy="73387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cap="small" dirty="0">
                <a:latin typeface="Calibri"/>
                <a:ea typeface="Calibri"/>
                <a:cs typeface="Calibri"/>
              </a:rPr>
              <a:t>حماية القانون للموظف في عمله </a:t>
            </a:r>
            <a:endParaRPr lang="ar-IQ" sz="2400" b="1" cap="small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710052" y="5655259"/>
            <a:ext cx="3723895" cy="73387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400" b="1" cap="small" dirty="0">
                <a:latin typeface="Calibri"/>
                <a:ea typeface="Calibri"/>
                <a:cs typeface="Calibri"/>
              </a:rPr>
              <a:t>التعويض المالي أو المعنوي </a:t>
            </a:r>
            <a:endParaRPr lang="ar-IQ" sz="2400" b="1" cap="small" dirty="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33264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56738" y="692696"/>
            <a:ext cx="8887181" cy="5218671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7" name="Down Ribbon 6"/>
          <p:cNvSpPr/>
          <p:nvPr/>
        </p:nvSpPr>
        <p:spPr>
          <a:xfrm>
            <a:off x="912632" y="1916832"/>
            <a:ext cx="7175395" cy="2446252"/>
          </a:xfrm>
          <a:prstGeom prst="ribbon">
            <a:avLst>
              <a:gd name="adj1" fmla="val 12815"/>
              <a:gd name="adj2" fmla="val 6717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/>
            <a:r>
              <a:rPr lang="ar-IQ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sym typeface="Arial"/>
              </a:rPr>
              <a:t>شكرا لحسن الاصغاء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536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61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Ahmed</dc:creator>
  <cp:lastModifiedBy>Ahmed</cp:lastModifiedBy>
  <cp:revision>5</cp:revision>
  <dcterms:created xsi:type="dcterms:W3CDTF">2022-03-07T17:05:42Z</dcterms:created>
  <dcterms:modified xsi:type="dcterms:W3CDTF">2022-03-07T20:08:56Z</dcterms:modified>
</cp:coreProperties>
</file>