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306" r:id="rId2"/>
    <p:sldId id="302" r:id="rId3"/>
    <p:sldId id="320" r:id="rId4"/>
    <p:sldId id="318" r:id="rId5"/>
    <p:sldId id="321" r:id="rId6"/>
    <p:sldId id="322" r:id="rId7"/>
    <p:sldId id="323" r:id="rId8"/>
    <p:sldId id="324" r:id="rId9"/>
    <p:sldId id="288" r:id="rId10"/>
  </p:sldIdLst>
  <p:sldSz cx="18288000" cy="10287000"/>
  <p:notesSz cx="6858000" cy="9144000"/>
  <p:embeddedFontLst>
    <p:embeddedFont>
      <p:font typeface="Anton" pitchFamily="2" charset="0"/>
      <p:regular r:id="rId12"/>
    </p:embeddedFont>
    <p:embeddedFont>
      <p:font typeface="Helvetica" panose="020B0604020202020204" pitchFamily="34" charset="0"/>
      <p:regular r:id="rId13"/>
      <p:bold r:id="rId14"/>
      <p:italic r:id="rId15"/>
      <p:boldItalic r:id="rId16"/>
    </p:embeddedFont>
    <p:embeddedFont>
      <p:font typeface="Podkova" panose="020B0604020202020204" charset="0"/>
      <p:regular r:id="rId17"/>
      <p:bold r:id="rId18"/>
    </p:embeddedFont>
    <p:embeddedFont>
      <p:font typeface="Poppins" panose="000005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FFFF"/>
    <a:srgbClr val="FF99FF"/>
    <a:srgbClr val="CCCCFF"/>
    <a:srgbClr val="100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1279" autoAdjust="0"/>
  </p:normalViewPr>
  <p:slideViewPr>
    <p:cSldViewPr snapToGrid="0">
      <p:cViewPr varScale="1">
        <p:scale>
          <a:sx n="60" d="100"/>
          <a:sy n="60" d="100"/>
        </p:scale>
        <p:origin x="40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kadhim" userId="a0761a7abf7eddba" providerId="LiveId" clId="{20CF898D-EEC6-41B3-9BD6-FB2DF7442522}"/>
    <pc:docChg chg="undo custSel delSld modSld">
      <pc:chgData name="saad kadhim" userId="a0761a7abf7eddba" providerId="LiveId" clId="{20CF898D-EEC6-41B3-9BD6-FB2DF7442522}" dt="2024-03-04T18:12:31.006" v="350" actId="20577"/>
      <pc:docMkLst>
        <pc:docMk/>
      </pc:docMkLst>
      <pc:sldChg chg="delSp del mod">
        <pc:chgData name="saad kadhim" userId="a0761a7abf7eddba" providerId="LiveId" clId="{20CF898D-EEC6-41B3-9BD6-FB2DF7442522}" dt="2024-03-04T10:30:34.766" v="62" actId="2696"/>
        <pc:sldMkLst>
          <pc:docMk/>
          <pc:sldMk cId="3817910639" sldId="295"/>
        </pc:sldMkLst>
        <pc:spChg chg="del">
          <ac:chgData name="saad kadhim" userId="a0761a7abf7eddba" providerId="LiveId" clId="{20CF898D-EEC6-41B3-9BD6-FB2DF7442522}" dt="2024-03-04T10:30:23.331" v="61" actId="21"/>
          <ac:spMkLst>
            <pc:docMk/>
            <pc:sldMk cId="3817910639" sldId="295"/>
            <ac:spMk id="18" creationId="{D67B1B2E-E343-87B7-A1DA-7E6D37AC55CC}"/>
          </ac:spMkLst>
        </pc:spChg>
      </pc:sldChg>
      <pc:sldChg chg="del">
        <pc:chgData name="saad kadhim" userId="a0761a7abf7eddba" providerId="LiveId" clId="{20CF898D-EEC6-41B3-9BD6-FB2DF7442522}" dt="2024-03-04T10:29:47.206" v="58" actId="2696"/>
        <pc:sldMkLst>
          <pc:docMk/>
          <pc:sldMk cId="2456525195" sldId="296"/>
        </pc:sldMkLst>
      </pc:sldChg>
      <pc:sldChg chg="modSp mod">
        <pc:chgData name="saad kadhim" userId="a0761a7abf7eddba" providerId="LiveId" clId="{20CF898D-EEC6-41B3-9BD6-FB2DF7442522}" dt="2024-03-04T18:04:08.212" v="264" actId="20577"/>
        <pc:sldMkLst>
          <pc:docMk/>
          <pc:sldMk cId="1869562380" sldId="297"/>
        </pc:sldMkLst>
        <pc:spChg chg="mod">
          <ac:chgData name="saad kadhim" userId="a0761a7abf7eddba" providerId="LiveId" clId="{20CF898D-EEC6-41B3-9BD6-FB2DF7442522}" dt="2024-03-04T18:04:08.212" v="264" actId="20577"/>
          <ac:spMkLst>
            <pc:docMk/>
            <pc:sldMk cId="1869562380" sldId="297"/>
            <ac:spMk id="8" creationId="{88F3806D-3839-A450-07C0-FDDFE1187501}"/>
          </ac:spMkLst>
        </pc:spChg>
      </pc:sldChg>
      <pc:sldChg chg="del">
        <pc:chgData name="saad kadhim" userId="a0761a7abf7eddba" providerId="LiveId" clId="{20CF898D-EEC6-41B3-9BD6-FB2DF7442522}" dt="2024-03-04T10:29:01.470" v="55" actId="2696"/>
        <pc:sldMkLst>
          <pc:docMk/>
          <pc:sldMk cId="2726650516" sldId="300"/>
        </pc:sldMkLst>
      </pc:sldChg>
      <pc:sldChg chg="modSp mod">
        <pc:chgData name="saad kadhim" userId="a0761a7abf7eddba" providerId="LiveId" clId="{20CF898D-EEC6-41B3-9BD6-FB2DF7442522}" dt="2024-03-04T18:02:31.666" v="243" actId="255"/>
        <pc:sldMkLst>
          <pc:docMk/>
          <pc:sldMk cId="1661662026" sldId="302"/>
        </pc:sldMkLst>
        <pc:spChg chg="mod">
          <ac:chgData name="saad kadhim" userId="a0761a7abf7eddba" providerId="LiveId" clId="{20CF898D-EEC6-41B3-9BD6-FB2DF7442522}" dt="2024-03-04T18:02:31.666" v="243" actId="255"/>
          <ac:spMkLst>
            <pc:docMk/>
            <pc:sldMk cId="1661662026" sldId="302"/>
            <ac:spMk id="9" creationId="{FB65DAA3-987E-077D-FC28-38706E5F7D23}"/>
          </ac:spMkLst>
        </pc:spChg>
      </pc:sldChg>
      <pc:sldChg chg="del">
        <pc:chgData name="saad kadhim" userId="a0761a7abf7eddba" providerId="LiveId" clId="{20CF898D-EEC6-41B3-9BD6-FB2DF7442522}" dt="2024-03-04T10:29:20.834" v="56" actId="2696"/>
        <pc:sldMkLst>
          <pc:docMk/>
          <pc:sldMk cId="550500559" sldId="304"/>
        </pc:sldMkLst>
      </pc:sldChg>
      <pc:sldChg chg="del">
        <pc:chgData name="saad kadhim" userId="a0761a7abf7eddba" providerId="LiveId" clId="{20CF898D-EEC6-41B3-9BD6-FB2DF7442522}" dt="2024-03-04T10:29:53.644" v="59" actId="2696"/>
        <pc:sldMkLst>
          <pc:docMk/>
          <pc:sldMk cId="1049166503" sldId="305"/>
        </pc:sldMkLst>
      </pc:sldChg>
      <pc:sldChg chg="modSp mod">
        <pc:chgData name="saad kadhim" userId="a0761a7abf7eddba" providerId="LiveId" clId="{20CF898D-EEC6-41B3-9BD6-FB2DF7442522}" dt="2024-03-04T17:58:25.831" v="241" actId="255"/>
        <pc:sldMkLst>
          <pc:docMk/>
          <pc:sldMk cId="3851606415" sldId="306"/>
        </pc:sldMkLst>
        <pc:spChg chg="mod">
          <ac:chgData name="saad kadhim" userId="a0761a7abf7eddba" providerId="LiveId" clId="{20CF898D-EEC6-41B3-9BD6-FB2DF7442522}" dt="2024-03-04T17:57:56.118" v="238" actId="255"/>
          <ac:spMkLst>
            <pc:docMk/>
            <pc:sldMk cId="3851606415" sldId="306"/>
            <ac:spMk id="7" creationId="{899F3D71-6651-B326-61E2-B82592B11D53}"/>
          </ac:spMkLst>
        </pc:spChg>
        <pc:spChg chg="mod">
          <ac:chgData name="saad kadhim" userId="a0761a7abf7eddba" providerId="LiveId" clId="{20CF898D-EEC6-41B3-9BD6-FB2DF7442522}" dt="2024-03-04T17:58:25.831" v="241" actId="255"/>
          <ac:spMkLst>
            <pc:docMk/>
            <pc:sldMk cId="3851606415" sldId="306"/>
            <ac:spMk id="9" creationId="{BBC69A67-918E-2DE7-069B-BC69747845CC}"/>
          </ac:spMkLst>
        </pc:spChg>
      </pc:sldChg>
      <pc:sldChg chg="del">
        <pc:chgData name="saad kadhim" userId="a0761a7abf7eddba" providerId="LiveId" clId="{20CF898D-EEC6-41B3-9BD6-FB2DF7442522}" dt="2024-03-04T10:30:07.988" v="60" actId="2696"/>
        <pc:sldMkLst>
          <pc:docMk/>
          <pc:sldMk cId="652125595" sldId="310"/>
        </pc:sldMkLst>
      </pc:sldChg>
      <pc:sldChg chg="modSp mod">
        <pc:chgData name="saad kadhim" userId="a0761a7abf7eddba" providerId="LiveId" clId="{20CF898D-EEC6-41B3-9BD6-FB2DF7442522}" dt="2024-03-04T18:05:26.394" v="269" actId="113"/>
        <pc:sldMkLst>
          <pc:docMk/>
          <pc:sldMk cId="2866677013" sldId="311"/>
        </pc:sldMkLst>
        <pc:spChg chg="mod">
          <ac:chgData name="saad kadhim" userId="a0761a7abf7eddba" providerId="LiveId" clId="{20CF898D-EEC6-41B3-9BD6-FB2DF7442522}" dt="2024-03-04T18:05:26.394" v="269" actId="113"/>
          <ac:spMkLst>
            <pc:docMk/>
            <pc:sldMk cId="2866677013" sldId="311"/>
            <ac:spMk id="6" creationId="{30FCA51F-D86B-C348-2905-CC0B9126E871}"/>
          </ac:spMkLst>
        </pc:spChg>
      </pc:sldChg>
      <pc:sldChg chg="modSp mod">
        <pc:chgData name="saad kadhim" userId="a0761a7abf7eddba" providerId="LiveId" clId="{20CF898D-EEC6-41B3-9BD6-FB2DF7442522}" dt="2024-03-04T18:07:07.250" v="275" actId="20577"/>
        <pc:sldMkLst>
          <pc:docMk/>
          <pc:sldMk cId="2844516872" sldId="313"/>
        </pc:sldMkLst>
        <pc:spChg chg="mod">
          <ac:chgData name="saad kadhim" userId="a0761a7abf7eddba" providerId="LiveId" clId="{20CF898D-EEC6-41B3-9BD6-FB2DF7442522}" dt="2024-03-04T18:07:07.250" v="275" actId="20577"/>
          <ac:spMkLst>
            <pc:docMk/>
            <pc:sldMk cId="2844516872" sldId="313"/>
            <ac:spMk id="8" creationId="{01F95C1E-B401-0150-D984-8BFA0278368F}"/>
          </ac:spMkLst>
        </pc:spChg>
      </pc:sldChg>
      <pc:sldChg chg="modSp mod">
        <pc:chgData name="saad kadhim" userId="a0761a7abf7eddba" providerId="LiveId" clId="{20CF898D-EEC6-41B3-9BD6-FB2DF7442522}" dt="2024-03-04T18:07:28.189" v="278" actId="20577"/>
        <pc:sldMkLst>
          <pc:docMk/>
          <pc:sldMk cId="261836830" sldId="314"/>
        </pc:sldMkLst>
        <pc:spChg chg="mod">
          <ac:chgData name="saad kadhim" userId="a0761a7abf7eddba" providerId="LiveId" clId="{20CF898D-EEC6-41B3-9BD6-FB2DF7442522}" dt="2024-03-04T18:07:28.189" v="278" actId="20577"/>
          <ac:spMkLst>
            <pc:docMk/>
            <pc:sldMk cId="261836830" sldId="314"/>
            <ac:spMk id="9" creationId="{8387F179-0990-59C5-3CFF-8A4F1AD00646}"/>
          </ac:spMkLst>
        </pc:spChg>
      </pc:sldChg>
      <pc:sldChg chg="modSp mod">
        <pc:chgData name="saad kadhim" userId="a0761a7abf7eddba" providerId="LiveId" clId="{20CF898D-EEC6-41B3-9BD6-FB2DF7442522}" dt="2024-03-04T18:12:03.383" v="349" actId="13926"/>
        <pc:sldMkLst>
          <pc:docMk/>
          <pc:sldMk cId="2972064508" sldId="315"/>
        </pc:sldMkLst>
        <pc:spChg chg="mod">
          <ac:chgData name="saad kadhim" userId="a0761a7abf7eddba" providerId="LiveId" clId="{20CF898D-EEC6-41B3-9BD6-FB2DF7442522}" dt="2024-03-04T18:12:03.383" v="349" actId="13926"/>
          <ac:spMkLst>
            <pc:docMk/>
            <pc:sldMk cId="2972064508" sldId="315"/>
            <ac:spMk id="9" creationId="{64D84BF2-0737-5323-25CF-5EB3DA115297}"/>
          </ac:spMkLst>
        </pc:spChg>
      </pc:sldChg>
      <pc:sldChg chg="modSp mod">
        <pc:chgData name="saad kadhim" userId="a0761a7abf7eddba" providerId="LiveId" clId="{20CF898D-EEC6-41B3-9BD6-FB2DF7442522}" dt="2024-03-04T18:11:00.638" v="342" actId="13926"/>
        <pc:sldMkLst>
          <pc:docMk/>
          <pc:sldMk cId="3351620768" sldId="316"/>
        </pc:sldMkLst>
        <pc:spChg chg="mod">
          <ac:chgData name="saad kadhim" userId="a0761a7abf7eddba" providerId="LiveId" clId="{20CF898D-EEC6-41B3-9BD6-FB2DF7442522}" dt="2024-03-04T18:11:00.638" v="342" actId="13926"/>
          <ac:spMkLst>
            <pc:docMk/>
            <pc:sldMk cId="3351620768" sldId="316"/>
            <ac:spMk id="6" creationId="{94297005-5436-B2A8-B3E7-38BF462CC3D0}"/>
          </ac:spMkLst>
        </pc:spChg>
      </pc:sldChg>
      <pc:sldChg chg="modSp del mod">
        <pc:chgData name="saad kadhim" userId="a0761a7abf7eddba" providerId="LiveId" clId="{20CF898D-EEC6-41B3-9BD6-FB2DF7442522}" dt="2024-03-04T10:28:21.443" v="54" actId="2696"/>
        <pc:sldMkLst>
          <pc:docMk/>
          <pc:sldMk cId="3322583889" sldId="317"/>
        </pc:sldMkLst>
        <pc:spChg chg="mod">
          <ac:chgData name="saad kadhim" userId="a0761a7abf7eddba" providerId="LiveId" clId="{20CF898D-EEC6-41B3-9BD6-FB2DF7442522}" dt="2024-03-04T10:26:36.613" v="42" actId="207"/>
          <ac:spMkLst>
            <pc:docMk/>
            <pc:sldMk cId="3322583889" sldId="317"/>
            <ac:spMk id="12" creationId="{00000000-0000-0000-0000-000000000000}"/>
          </ac:spMkLst>
        </pc:spChg>
      </pc:sldChg>
      <pc:sldChg chg="addSp delSp modSp mod">
        <pc:chgData name="saad kadhim" userId="a0761a7abf7eddba" providerId="LiveId" clId="{20CF898D-EEC6-41B3-9BD6-FB2DF7442522}" dt="2024-03-04T10:28:00.327" v="53" actId="207"/>
        <pc:sldMkLst>
          <pc:docMk/>
          <pc:sldMk cId="1054432361" sldId="318"/>
        </pc:sldMkLst>
        <pc:spChg chg="add del mod">
          <ac:chgData name="saad kadhim" userId="a0761a7abf7eddba" providerId="LiveId" clId="{20CF898D-EEC6-41B3-9BD6-FB2DF7442522}" dt="2024-03-04T10:21:30.194" v="13" actId="22"/>
          <ac:spMkLst>
            <pc:docMk/>
            <pc:sldMk cId="1054432361" sldId="318"/>
            <ac:spMk id="7" creationId="{80B01DEA-3F3C-77C5-74BF-66FFAAB41C8B}"/>
          </ac:spMkLst>
        </pc:spChg>
        <pc:spChg chg="del mod">
          <ac:chgData name="saad kadhim" userId="a0761a7abf7eddba" providerId="LiveId" clId="{20CF898D-EEC6-41B3-9BD6-FB2DF7442522}" dt="2024-03-04T10:20:01.941" v="1" actId="21"/>
          <ac:spMkLst>
            <pc:docMk/>
            <pc:sldMk cId="1054432361" sldId="318"/>
            <ac:spMk id="12" creationId="{52F216D9-74C4-3731-66CB-956D4E1E6E5C}"/>
          </ac:spMkLst>
        </pc:spChg>
        <pc:spChg chg="add del mod">
          <ac:chgData name="saad kadhim" userId="a0761a7abf7eddba" providerId="LiveId" clId="{20CF898D-EEC6-41B3-9BD6-FB2DF7442522}" dt="2024-03-04T10:24:37.968" v="32" actId="22"/>
          <ac:spMkLst>
            <pc:docMk/>
            <pc:sldMk cId="1054432361" sldId="318"/>
            <ac:spMk id="14" creationId="{E55E4CE3-935A-DD99-537D-08F547057C18}"/>
          </ac:spMkLst>
        </pc:spChg>
        <pc:spChg chg="add del">
          <ac:chgData name="saad kadhim" userId="a0761a7abf7eddba" providerId="LiveId" clId="{20CF898D-EEC6-41B3-9BD6-FB2DF7442522}" dt="2024-03-04T10:26:27.051" v="41" actId="22"/>
          <ac:spMkLst>
            <pc:docMk/>
            <pc:sldMk cId="1054432361" sldId="318"/>
            <ac:spMk id="18" creationId="{DED93FF1-F028-CE7D-84A3-9125B38B5784}"/>
          </ac:spMkLst>
        </pc:spChg>
        <pc:spChg chg="add mod">
          <ac:chgData name="saad kadhim" userId="a0761a7abf7eddba" providerId="LiveId" clId="{20CF898D-EEC6-41B3-9BD6-FB2DF7442522}" dt="2024-03-04T10:28:00.327" v="53" actId="207"/>
          <ac:spMkLst>
            <pc:docMk/>
            <pc:sldMk cId="1054432361" sldId="318"/>
            <ac:spMk id="20" creationId="{F585EF96-E20C-3A9D-75B0-468DC4F4CD24}"/>
          </ac:spMkLst>
        </pc:spChg>
        <pc:picChg chg="add del mod">
          <ac:chgData name="saad kadhim" userId="a0761a7abf7eddba" providerId="LiveId" clId="{20CF898D-EEC6-41B3-9BD6-FB2DF7442522}" dt="2024-03-04T10:22:57.180" v="15" actId="21"/>
          <ac:picMkLst>
            <pc:docMk/>
            <pc:sldMk cId="1054432361" sldId="318"/>
            <ac:picMk id="3" creationId="{A7F3B759-6C45-EED1-F64D-EBFCB9E15D6C}"/>
          </ac:picMkLst>
        </pc:picChg>
        <pc:picChg chg="add del mod">
          <ac:chgData name="saad kadhim" userId="a0761a7abf7eddba" providerId="LiveId" clId="{20CF898D-EEC6-41B3-9BD6-FB2DF7442522}" dt="2024-03-04T10:23:03.103" v="17" actId="21"/>
          <ac:picMkLst>
            <pc:docMk/>
            <pc:sldMk cId="1054432361" sldId="318"/>
            <ac:picMk id="8" creationId="{A7F3B759-6C45-EED1-F64D-EBFCB9E15D6C}"/>
          </ac:picMkLst>
        </pc:picChg>
        <pc:picChg chg="add mod">
          <ac:chgData name="saad kadhim" userId="a0761a7abf7eddba" providerId="LiveId" clId="{20CF898D-EEC6-41B3-9BD6-FB2DF7442522}" dt="2024-03-04T10:24:40" v="36" actId="14100"/>
          <ac:picMkLst>
            <pc:docMk/>
            <pc:sldMk cId="1054432361" sldId="318"/>
            <ac:picMk id="11" creationId="{CFADA0DF-6395-0852-54B3-212618164D43}"/>
          </ac:picMkLst>
        </pc:picChg>
        <pc:picChg chg="add mod">
          <ac:chgData name="saad kadhim" userId="a0761a7abf7eddba" providerId="LiveId" clId="{20CF898D-EEC6-41B3-9BD6-FB2DF7442522}" dt="2024-03-04T10:27:05.752" v="47" actId="1076"/>
          <ac:picMkLst>
            <pc:docMk/>
            <pc:sldMk cId="1054432361" sldId="318"/>
            <ac:picMk id="16" creationId="{600C9B29-0F57-6ED6-BEE5-2CE759B55726}"/>
          </ac:picMkLst>
        </pc:picChg>
      </pc:sldChg>
      <pc:sldChg chg="addSp delSp modSp mod">
        <pc:chgData name="saad kadhim" userId="a0761a7abf7eddba" providerId="LiveId" clId="{20CF898D-EEC6-41B3-9BD6-FB2DF7442522}" dt="2024-03-04T18:12:31.006" v="350" actId="20577"/>
        <pc:sldMkLst>
          <pc:docMk/>
          <pc:sldMk cId="1726724107" sldId="319"/>
        </pc:sldMkLst>
        <pc:spChg chg="del mod">
          <ac:chgData name="saad kadhim" userId="a0761a7abf7eddba" providerId="LiveId" clId="{20CF898D-EEC6-41B3-9BD6-FB2DF7442522}" dt="2024-03-04T11:41:02.373" v="66" actId="21"/>
          <ac:spMkLst>
            <pc:docMk/>
            <pc:sldMk cId="1726724107" sldId="319"/>
            <ac:spMk id="6" creationId="{ED62A44B-15D6-F808-64A8-10362EC041CD}"/>
          </ac:spMkLst>
        </pc:spChg>
        <pc:spChg chg="add del">
          <ac:chgData name="saad kadhim" userId="a0761a7abf7eddba" providerId="LiveId" clId="{20CF898D-EEC6-41B3-9BD6-FB2DF7442522}" dt="2024-03-04T11:42:58.309" v="74" actId="22"/>
          <ac:spMkLst>
            <pc:docMk/>
            <pc:sldMk cId="1726724107" sldId="319"/>
            <ac:spMk id="7" creationId="{58072F0D-BBF6-3C69-0EA5-7A270D397D61}"/>
          </ac:spMkLst>
        </pc:spChg>
        <pc:spChg chg="add del">
          <ac:chgData name="saad kadhim" userId="a0761a7abf7eddba" providerId="LiveId" clId="{20CF898D-EEC6-41B3-9BD6-FB2DF7442522}" dt="2024-03-04T11:43:27.605" v="80" actId="22"/>
          <ac:spMkLst>
            <pc:docMk/>
            <pc:sldMk cId="1726724107" sldId="319"/>
            <ac:spMk id="9" creationId="{6CDCCFEB-513C-1415-5D86-CF184DE4299C}"/>
          </ac:spMkLst>
        </pc:spChg>
        <pc:spChg chg="add mod">
          <ac:chgData name="saad kadhim" userId="a0761a7abf7eddba" providerId="LiveId" clId="{20CF898D-EEC6-41B3-9BD6-FB2DF7442522}" dt="2024-03-04T11:57:26.178" v="237" actId="113"/>
          <ac:spMkLst>
            <pc:docMk/>
            <pc:sldMk cId="1726724107" sldId="319"/>
            <ac:spMk id="11" creationId="{8E145858-1B98-D780-23C4-CC4F2F309BCE}"/>
          </ac:spMkLst>
        </pc:spChg>
        <pc:spChg chg="add mod">
          <ac:chgData name="saad kadhim" userId="a0761a7abf7eddba" providerId="LiveId" clId="{20CF898D-EEC6-41B3-9BD6-FB2DF7442522}" dt="2024-03-04T18:11:56.236" v="346" actId="13926"/>
          <ac:spMkLst>
            <pc:docMk/>
            <pc:sldMk cId="1726724107" sldId="319"/>
            <ac:spMk id="13" creationId="{144D76ED-E6D4-FE2D-FEEE-23D1A583BC44}"/>
          </ac:spMkLst>
        </pc:spChg>
        <pc:spChg chg="add mod">
          <ac:chgData name="saad kadhim" userId="a0761a7abf7eddba" providerId="LiveId" clId="{20CF898D-EEC6-41B3-9BD6-FB2DF7442522}" dt="2024-03-04T18:12:31.006" v="350" actId="20577"/>
          <ac:spMkLst>
            <pc:docMk/>
            <pc:sldMk cId="1726724107" sldId="319"/>
            <ac:spMk id="15" creationId="{646B37EF-4A4D-7A9D-347F-42183F76C8F7}"/>
          </ac:spMkLst>
        </pc:spChg>
        <pc:picChg chg="del">
          <ac:chgData name="saad kadhim" userId="a0761a7abf7eddba" providerId="LiveId" clId="{20CF898D-EEC6-41B3-9BD6-FB2DF7442522}" dt="2024-03-04T11:41:04.789" v="67" actId="21"/>
          <ac:picMkLst>
            <pc:docMk/>
            <pc:sldMk cId="1726724107" sldId="319"/>
            <ac:picMk id="3" creationId="{CB5A3A09-DFCA-5F03-2232-7515E87A618B}"/>
          </ac:picMkLst>
        </pc:picChg>
        <pc:picChg chg="add mod">
          <ac:chgData name="saad kadhim" userId="a0761a7abf7eddba" providerId="LiveId" clId="{20CF898D-EEC6-41B3-9BD6-FB2DF7442522}" dt="2024-03-04T11:50:22.823" v="136" actId="1076"/>
          <ac:picMkLst>
            <pc:docMk/>
            <pc:sldMk cId="1726724107" sldId="319"/>
            <ac:picMk id="4" creationId="{9190625B-950D-B842-F3DD-FA4B05F20A88}"/>
          </ac:picMkLst>
        </pc:picChg>
      </pc:sldChg>
      <pc:sldChg chg="addSp delSp modSp del mod">
        <pc:chgData name="saad kadhim" userId="a0761a7abf7eddba" providerId="LiveId" clId="{20CF898D-EEC6-41B3-9BD6-FB2DF7442522}" dt="2024-03-04T11:48:18.375" v="123" actId="2696"/>
        <pc:sldMkLst>
          <pc:docMk/>
          <pc:sldMk cId="104894741" sldId="320"/>
        </pc:sldMkLst>
        <pc:spChg chg="add del mod">
          <ac:chgData name="saad kadhim" userId="a0761a7abf7eddba" providerId="LiveId" clId="{20CF898D-EEC6-41B3-9BD6-FB2DF7442522}" dt="2024-03-04T11:45:06.307" v="89"/>
          <ac:spMkLst>
            <pc:docMk/>
            <pc:sldMk cId="104894741" sldId="320"/>
            <ac:spMk id="5" creationId="{93D4085E-EF45-ED20-ACB7-B21EF74BF3B9}"/>
          </ac:spMkLst>
        </pc:spChg>
        <pc:spChg chg="add mod">
          <ac:chgData name="saad kadhim" userId="a0761a7abf7eddba" providerId="LiveId" clId="{20CF898D-EEC6-41B3-9BD6-FB2DF7442522}" dt="2024-03-04T11:45:41.551" v="93" actId="207"/>
          <ac:spMkLst>
            <pc:docMk/>
            <pc:sldMk cId="104894741" sldId="320"/>
            <ac:spMk id="7" creationId="{58F796EA-9F6A-1725-16ED-BD3A9DAF86EC}"/>
          </ac:spMkLst>
        </pc:spChg>
        <pc:picChg chg="add del mod">
          <ac:chgData name="saad kadhim" userId="a0761a7abf7eddba" providerId="LiveId" clId="{20CF898D-EEC6-41B3-9BD6-FB2DF7442522}" dt="2024-03-04T11:44:24.915" v="83" actId="21"/>
          <ac:picMkLst>
            <pc:docMk/>
            <pc:sldMk cId="104894741" sldId="320"/>
            <ac:picMk id="2" creationId="{6F0212E7-2937-B3F8-5517-67B1DA46BF92}"/>
          </ac:picMkLst>
        </pc:picChg>
        <pc:picChg chg="del">
          <ac:chgData name="saad kadhim" userId="a0761a7abf7eddba" providerId="LiveId" clId="{20CF898D-EEC6-41B3-9BD6-FB2DF7442522}" dt="2024-03-04T11:44:19.939" v="81" actId="21"/>
          <ac:picMkLst>
            <pc:docMk/>
            <pc:sldMk cId="104894741" sldId="320"/>
            <ac:picMk id="4" creationId="{6F0212E7-2937-B3F8-5517-67B1DA46BF92}"/>
          </ac:picMkLst>
        </pc:picChg>
      </pc:sldChg>
    </pc:docChg>
  </pc:docChgLst>
  <pc:docChgLst>
    <pc:chgData name="saad kadhim" userId="a0761a7abf7eddba" providerId="LiveId" clId="{F7A70C8C-1B89-4A1D-8D4D-E40EC7823235}"/>
    <pc:docChg chg="undo custSel addSld delSld modSld sldOrd">
      <pc:chgData name="saad kadhim" userId="a0761a7abf7eddba" providerId="LiveId" clId="{F7A70C8C-1B89-4A1D-8D4D-E40EC7823235}" dt="2024-02-09T16:25:59.581" v="2511" actId="20577"/>
      <pc:docMkLst>
        <pc:docMk/>
      </pc:docMkLst>
      <pc:sldChg chg="addSp delSp modSp del mod">
        <pc:chgData name="saad kadhim" userId="a0761a7abf7eddba" providerId="LiveId" clId="{F7A70C8C-1B89-4A1D-8D4D-E40EC7823235}" dt="2024-02-09T11:46:30.808" v="2468" actId="2696"/>
        <pc:sldMkLst>
          <pc:docMk/>
          <pc:sldMk cId="0" sldId="256"/>
        </pc:sldMkLst>
        <pc:spChg chg="add del mod">
          <ac:chgData name="saad kadhim" userId="a0761a7abf7eddba" providerId="LiveId" clId="{F7A70C8C-1B89-4A1D-8D4D-E40EC7823235}" dt="2024-02-04T18:15:49.697" v="490" actId="21"/>
          <ac:spMkLst>
            <pc:docMk/>
            <pc:sldMk cId="0" sldId="256"/>
            <ac:spMk id="2" creationId="{14CA0C5F-70C2-F9A7-4998-30698D376400}"/>
          </ac:spMkLst>
        </pc:spChg>
        <pc:spChg chg="del mod">
          <ac:chgData name="saad kadhim" userId="a0761a7abf7eddba" providerId="LiveId" clId="{F7A70C8C-1B89-4A1D-8D4D-E40EC7823235}" dt="2024-02-04T17:00:53.268" v="82"/>
          <ac:spMkLst>
            <pc:docMk/>
            <pc:sldMk cId="0" sldId="256"/>
            <ac:spMk id="2" creationId="{51258802-D88C-7A08-DE1B-5752620F0EAF}"/>
          </ac:spMkLst>
        </pc:spChg>
        <pc:spChg chg="add del mod">
          <ac:chgData name="saad kadhim" userId="a0761a7abf7eddba" providerId="LiveId" clId="{F7A70C8C-1B89-4A1D-8D4D-E40EC7823235}" dt="2024-02-04T18:15:47.249" v="489" actId="21"/>
          <ac:spMkLst>
            <pc:docMk/>
            <pc:sldMk cId="0" sldId="256"/>
            <ac:spMk id="3" creationId="{46F3BF5E-D60F-AD13-A9D1-0EA914947CF0}"/>
          </ac:spMkLst>
        </pc:spChg>
        <pc:spChg chg="add del">
          <ac:chgData name="saad kadhim" userId="a0761a7abf7eddba" providerId="LiveId" clId="{F7A70C8C-1B89-4A1D-8D4D-E40EC7823235}" dt="2024-02-05T16:24:32.935" v="752" actId="21"/>
          <ac:spMkLst>
            <pc:docMk/>
            <pc:sldMk cId="0" sldId="256"/>
            <ac:spMk id="4" creationId="{78572CA2-92A5-2C79-94C3-777FFFD7146E}"/>
          </ac:spMkLst>
        </pc:spChg>
        <pc:spChg chg="add mod">
          <ac:chgData name="saad kadhim" userId="a0761a7abf7eddba" providerId="LiveId" clId="{F7A70C8C-1B89-4A1D-8D4D-E40EC7823235}" dt="2024-02-07T18:19:42.710" v="2312" actId="255"/>
          <ac:spMkLst>
            <pc:docMk/>
            <pc:sldMk cId="0" sldId="256"/>
            <ac:spMk id="7" creationId="{B114DA19-4F58-7B6E-772E-8076B4DA8EC7}"/>
          </ac:spMkLst>
        </pc:spChg>
        <pc:spChg chg="add mod">
          <ac:chgData name="saad kadhim" userId="a0761a7abf7eddba" providerId="LiveId" clId="{F7A70C8C-1B89-4A1D-8D4D-E40EC7823235}" dt="2024-02-07T18:19:03.585" v="2307" actId="207"/>
          <ac:spMkLst>
            <pc:docMk/>
            <pc:sldMk cId="0" sldId="256"/>
            <ac:spMk id="8" creationId="{F20A799A-EC50-612F-7966-9A0353075285}"/>
          </ac:spMkLst>
        </pc:spChg>
        <pc:spChg chg="add del mod">
          <ac:chgData name="saad kadhim" userId="a0761a7abf7eddba" providerId="LiveId" clId="{F7A70C8C-1B89-4A1D-8D4D-E40EC7823235}" dt="2024-02-05T16:21:13.810" v="738" actId="21"/>
          <ac:spMkLst>
            <pc:docMk/>
            <pc:sldMk cId="0" sldId="256"/>
            <ac:spMk id="87" creationId="{00000000-0000-0000-0000-000000000000}"/>
          </ac:spMkLst>
        </pc:spChg>
        <pc:spChg chg="del mod">
          <ac:chgData name="saad kadhim" userId="a0761a7abf7eddba" providerId="LiveId" clId="{F7A70C8C-1B89-4A1D-8D4D-E40EC7823235}" dt="2024-02-05T17:02:21.697" v="770"/>
          <ac:spMkLst>
            <pc:docMk/>
            <pc:sldMk cId="0" sldId="256"/>
            <ac:spMk id="92" creationId="{00000000-0000-0000-0000-000000000000}"/>
          </ac:spMkLst>
        </pc:spChg>
        <pc:spChg chg="del mod">
          <ac:chgData name="saad kadhim" userId="a0761a7abf7eddba" providerId="LiveId" clId="{F7A70C8C-1B89-4A1D-8D4D-E40EC7823235}" dt="2024-02-05T17:02:21.696" v="768"/>
          <ac:spMkLst>
            <pc:docMk/>
            <pc:sldMk cId="0" sldId="256"/>
            <ac:spMk id="94" creationId="{00000000-0000-0000-0000-000000000000}"/>
          </ac:spMkLst>
        </pc:spChg>
        <pc:spChg chg="del topLvl">
          <ac:chgData name="saad kadhim" userId="a0761a7abf7eddba" providerId="LiveId" clId="{F7A70C8C-1B89-4A1D-8D4D-E40EC7823235}" dt="2024-02-04T18:15:31.748" v="485" actId="21"/>
          <ac:spMkLst>
            <pc:docMk/>
            <pc:sldMk cId="0" sldId="256"/>
            <ac:spMk id="97" creationId="{00000000-0000-0000-0000-000000000000}"/>
          </ac:spMkLst>
        </pc:spChg>
        <pc:spChg chg="del mod topLvl">
          <ac:chgData name="saad kadhim" userId="a0761a7abf7eddba" providerId="LiveId" clId="{F7A70C8C-1B89-4A1D-8D4D-E40EC7823235}" dt="2024-02-04T18:15:29.161" v="484" actId="21"/>
          <ac:spMkLst>
            <pc:docMk/>
            <pc:sldMk cId="0" sldId="256"/>
            <ac:spMk id="99" creationId="{00000000-0000-0000-0000-000000000000}"/>
          </ac:spMkLst>
        </pc:spChg>
        <pc:grpChg chg="del mod">
          <ac:chgData name="saad kadhim" userId="a0761a7abf7eddba" providerId="LiveId" clId="{F7A70C8C-1B89-4A1D-8D4D-E40EC7823235}" dt="2024-02-04T18:15:29.161" v="484" actId="21"/>
          <ac:grpSpMkLst>
            <pc:docMk/>
            <pc:sldMk cId="0" sldId="256"/>
            <ac:grpSpMk id="95" creationId="{00000000-0000-0000-0000-000000000000}"/>
          </ac:grpSpMkLst>
        </pc:grpChg>
        <pc:picChg chg="add del mod">
          <ac:chgData name="saad kadhim" userId="a0761a7abf7eddba" providerId="LiveId" clId="{F7A70C8C-1B89-4A1D-8D4D-E40EC7823235}" dt="2024-02-05T16:20:15.576" v="730" actId="21"/>
          <ac:picMkLst>
            <pc:docMk/>
            <pc:sldMk cId="0" sldId="256"/>
            <ac:picMk id="2" creationId="{69C62AFA-9D1B-AC6D-08F5-C8D63B85D47A}"/>
          </ac:picMkLst>
        </pc:picChg>
        <pc:picChg chg="add del mod">
          <ac:chgData name="saad kadhim" userId="a0761a7abf7eddba" providerId="LiveId" clId="{F7A70C8C-1B89-4A1D-8D4D-E40EC7823235}" dt="2024-02-05T17:05:31.163" v="820" actId="21"/>
          <ac:picMkLst>
            <pc:docMk/>
            <pc:sldMk cId="0" sldId="256"/>
            <ac:picMk id="5" creationId="{1C66901C-0D47-6611-5F2C-80DD1FC72E96}"/>
          </ac:picMkLst>
        </pc:picChg>
        <pc:picChg chg="add mod">
          <ac:chgData name="saad kadhim" userId="a0761a7abf7eddba" providerId="LiveId" clId="{F7A70C8C-1B89-4A1D-8D4D-E40EC7823235}" dt="2024-02-07T18:19:04.137" v="2308" actId="1076"/>
          <ac:picMkLst>
            <pc:docMk/>
            <pc:sldMk cId="0" sldId="256"/>
            <ac:picMk id="6" creationId="{4FF662C6-C4CB-D3E8-346C-C7215EB115CB}"/>
          </ac:picMkLst>
        </pc:picChg>
      </pc:sldChg>
      <pc:sldChg chg="addSp delSp modSp del mod ord">
        <pc:chgData name="saad kadhim" userId="a0761a7abf7eddba" providerId="LiveId" clId="{F7A70C8C-1B89-4A1D-8D4D-E40EC7823235}" dt="2024-02-05T17:35:23.895" v="935" actId="2696"/>
        <pc:sldMkLst>
          <pc:docMk/>
          <pc:sldMk cId="0" sldId="257"/>
        </pc:sldMkLst>
        <pc:spChg chg="del mod">
          <ac:chgData name="saad kadhim" userId="a0761a7abf7eddba" providerId="LiveId" clId="{F7A70C8C-1B89-4A1D-8D4D-E40EC7823235}" dt="2024-02-04T17:04:18.996" v="103" actId="21"/>
          <ac:spMkLst>
            <pc:docMk/>
            <pc:sldMk cId="0" sldId="257"/>
            <ac:spMk id="2" creationId="{8E63626A-F43A-808C-A972-0A7323B48AE3}"/>
          </ac:spMkLst>
        </pc:spChg>
        <pc:spChg chg="add del mod">
          <ac:chgData name="saad kadhim" userId="a0761a7abf7eddba" providerId="LiveId" clId="{F7A70C8C-1B89-4A1D-8D4D-E40EC7823235}" dt="2024-02-05T13:40:34.016" v="524" actId="21"/>
          <ac:spMkLst>
            <pc:docMk/>
            <pc:sldMk cId="0" sldId="257"/>
            <ac:spMk id="3" creationId="{A14B9367-80FC-47C9-82C9-6A8B74FE8C08}"/>
          </ac:spMkLst>
        </pc:spChg>
        <pc:spChg chg="del mod">
          <ac:chgData name="saad kadhim" userId="a0761a7abf7eddba" providerId="LiveId" clId="{F7A70C8C-1B89-4A1D-8D4D-E40EC7823235}" dt="2024-02-04T17:04:23.440" v="104" actId="21"/>
          <ac:spMkLst>
            <pc:docMk/>
            <pc:sldMk cId="0" sldId="257"/>
            <ac:spMk id="4" creationId="{6D582CAD-4FA9-A9DE-86D5-CD96B345AE34}"/>
          </ac:spMkLst>
        </pc:spChg>
        <pc:spChg chg="add mod">
          <ac:chgData name="saad kadhim" userId="a0761a7abf7eddba" providerId="LiveId" clId="{F7A70C8C-1B89-4A1D-8D4D-E40EC7823235}" dt="2024-02-05T16:24:22.016" v="750" actId="1076"/>
          <ac:spMkLst>
            <pc:docMk/>
            <pc:sldMk cId="0" sldId="257"/>
            <ac:spMk id="4" creationId="{A14B9367-80FC-47C9-82C9-6A8B74FE8C08}"/>
          </ac:spMkLst>
        </pc:spChg>
        <pc:spChg chg="add del mod">
          <ac:chgData name="saad kadhim" userId="a0761a7abf7eddba" providerId="LiveId" clId="{F7A70C8C-1B89-4A1D-8D4D-E40EC7823235}" dt="2024-02-05T13:40:56.106" v="528" actId="21"/>
          <ac:spMkLst>
            <pc:docMk/>
            <pc:sldMk cId="0" sldId="257"/>
            <ac:spMk id="7" creationId="{DFA8940A-D71F-7550-9368-5A9587ACFC9F}"/>
          </ac:spMkLst>
        </pc:spChg>
        <pc:spChg chg="add del mod">
          <ac:chgData name="saad kadhim" userId="a0761a7abf7eddba" providerId="LiveId" clId="{F7A70C8C-1B89-4A1D-8D4D-E40EC7823235}" dt="2024-02-04T17:38:37.816" v="295" actId="22"/>
          <ac:spMkLst>
            <pc:docMk/>
            <pc:sldMk cId="0" sldId="257"/>
            <ac:spMk id="8" creationId="{FE06C815-8B69-1BE7-EBD1-3EF5A2F320E4}"/>
          </ac:spMkLst>
        </pc:spChg>
        <pc:spChg chg="add del">
          <ac:chgData name="saad kadhim" userId="a0761a7abf7eddba" providerId="LiveId" clId="{F7A70C8C-1B89-4A1D-8D4D-E40EC7823235}" dt="2024-02-05T16:24:22.752" v="751" actId="22"/>
          <ac:spMkLst>
            <pc:docMk/>
            <pc:sldMk cId="0" sldId="257"/>
            <ac:spMk id="10" creationId="{ECA9C9A4-E768-86EF-877F-399EAC53952B}"/>
          </ac:spMkLst>
        </pc:spChg>
        <pc:spChg chg="del mod">
          <ac:chgData name="saad kadhim" userId="a0761a7abf7eddba" providerId="LiveId" clId="{F7A70C8C-1B89-4A1D-8D4D-E40EC7823235}" dt="2024-02-04T17:03:04.540" v="85" actId="21"/>
          <ac:spMkLst>
            <pc:docMk/>
            <pc:sldMk cId="0" sldId="257"/>
            <ac:spMk id="12" creationId="{3BE30B34-31FB-3A0E-F43A-7E1F043B170E}"/>
          </ac:spMkLst>
        </pc:spChg>
        <pc:picChg chg="add mod">
          <ac:chgData name="saad kadhim" userId="a0761a7abf7eddba" providerId="LiveId" clId="{F7A70C8C-1B89-4A1D-8D4D-E40EC7823235}" dt="2024-02-04T17:34:38.727" v="264"/>
          <ac:picMkLst>
            <pc:docMk/>
            <pc:sldMk cId="0" sldId="257"/>
            <ac:picMk id="2" creationId="{4E58F2DF-6A4A-0913-5F1F-8AFC9AF15013}"/>
          </ac:picMkLst>
        </pc:picChg>
        <pc:picChg chg="add mod">
          <ac:chgData name="saad kadhim" userId="a0761a7abf7eddba" providerId="LiveId" clId="{F7A70C8C-1B89-4A1D-8D4D-E40EC7823235}" dt="2024-02-04T17:34:44.315" v="265"/>
          <ac:picMkLst>
            <pc:docMk/>
            <pc:sldMk cId="0" sldId="257"/>
            <ac:picMk id="3" creationId="{C13E4895-B686-0EC6-CA5E-1EB7BC1F3136}"/>
          </ac:picMkLst>
        </pc:picChg>
        <pc:picChg chg="mod">
          <ac:chgData name="saad kadhim" userId="a0761a7abf7eddba" providerId="LiveId" clId="{F7A70C8C-1B89-4A1D-8D4D-E40EC7823235}" dt="2024-02-05T13:42:00.528" v="534" actId="1076"/>
          <ac:picMkLst>
            <pc:docMk/>
            <pc:sldMk cId="0" sldId="257"/>
            <ac:picMk id="6" creationId="{BECAAF85-3DA0-9AD1-3E3A-7BD30588A749}"/>
          </ac:picMkLst>
        </pc:picChg>
        <pc:picChg chg="add del mod">
          <ac:chgData name="saad kadhim" userId="a0761a7abf7eddba" providerId="LiveId" clId="{F7A70C8C-1B89-4A1D-8D4D-E40EC7823235}" dt="2024-02-04T17:38:39.719" v="301" actId="21"/>
          <ac:picMkLst>
            <pc:docMk/>
            <pc:sldMk cId="0" sldId="257"/>
            <ac:picMk id="11" creationId="{4E58F2DF-6A4A-0913-5F1F-8AFC9AF15013}"/>
          </ac:picMkLst>
        </pc:picChg>
      </pc:sldChg>
      <pc:sldChg chg="delSp del mod">
        <pc:chgData name="saad kadhim" userId="a0761a7abf7eddba" providerId="LiveId" clId="{F7A70C8C-1B89-4A1D-8D4D-E40EC7823235}" dt="2024-02-04T18:08:28.240" v="391" actId="2696"/>
        <pc:sldMkLst>
          <pc:docMk/>
          <pc:sldMk cId="0" sldId="259"/>
        </pc:sldMkLst>
        <pc:picChg chg="del">
          <ac:chgData name="saad kadhim" userId="a0761a7abf7eddba" providerId="LiveId" clId="{F7A70C8C-1B89-4A1D-8D4D-E40EC7823235}" dt="2024-02-04T16:55:10.485" v="7" actId="21"/>
          <ac:picMkLst>
            <pc:docMk/>
            <pc:sldMk cId="0" sldId="259"/>
            <ac:picMk id="22" creationId="{BCBBEE58-C5DE-13BC-8630-E9FA15B5798C}"/>
          </ac:picMkLst>
        </pc:picChg>
      </pc:sldChg>
      <pc:sldChg chg="addSp delSp modSp del mod">
        <pc:chgData name="saad kadhim" userId="a0761a7abf7eddba" providerId="LiveId" clId="{F7A70C8C-1B89-4A1D-8D4D-E40EC7823235}" dt="2024-02-05T17:25:19.677" v="869" actId="2696"/>
        <pc:sldMkLst>
          <pc:docMk/>
          <pc:sldMk cId="0" sldId="260"/>
        </pc:sldMkLst>
        <pc:spChg chg="add del mod topLvl">
          <ac:chgData name="saad kadhim" userId="a0761a7abf7eddba" providerId="LiveId" clId="{F7A70C8C-1B89-4A1D-8D4D-E40EC7823235}" dt="2024-02-04T18:02:25.456" v="336" actId="21"/>
          <ac:spMkLst>
            <pc:docMk/>
            <pc:sldMk cId="0" sldId="260"/>
            <ac:spMk id="3" creationId="{4368C269-6B34-B3A3-9326-39A21146951A}"/>
          </ac:spMkLst>
        </pc:spChg>
        <pc:spChg chg="add mod">
          <ac:chgData name="saad kadhim" userId="a0761a7abf7eddba" providerId="LiveId" clId="{F7A70C8C-1B89-4A1D-8D4D-E40EC7823235}" dt="2024-02-04T18:11:35.313" v="431" actId="20577"/>
          <ac:spMkLst>
            <pc:docMk/>
            <pc:sldMk cId="0" sldId="260"/>
            <ac:spMk id="7" creationId="{23313450-6812-C67B-F2B8-7414A047CB02}"/>
          </ac:spMkLst>
        </pc:spChg>
        <pc:spChg chg="add del mod topLvl">
          <ac:chgData name="saad kadhim" userId="a0761a7abf7eddba" providerId="LiveId" clId="{F7A70C8C-1B89-4A1D-8D4D-E40EC7823235}" dt="2024-02-04T18:02:19.591" v="334" actId="21"/>
          <ac:spMkLst>
            <pc:docMk/>
            <pc:sldMk cId="0" sldId="260"/>
            <ac:spMk id="269" creationId="{00000000-0000-0000-0000-000000000000}"/>
          </ac:spMkLst>
        </pc:spChg>
        <pc:grpChg chg="add del">
          <ac:chgData name="saad kadhim" userId="a0761a7abf7eddba" providerId="LiveId" clId="{F7A70C8C-1B89-4A1D-8D4D-E40EC7823235}" dt="2024-02-04T18:02:16.590" v="333" actId="21"/>
          <ac:grpSpMkLst>
            <pc:docMk/>
            <pc:sldMk cId="0" sldId="260"/>
            <ac:grpSpMk id="224" creationId="{00000000-0000-0000-0000-000000000000}"/>
          </ac:grpSpMkLst>
        </pc:grpChg>
        <pc:grpChg chg="add del">
          <ac:chgData name="saad kadhim" userId="a0761a7abf7eddba" providerId="LiveId" clId="{F7A70C8C-1B89-4A1D-8D4D-E40EC7823235}" dt="2024-02-04T18:02:22.430" v="335" actId="21"/>
          <ac:grpSpMkLst>
            <pc:docMk/>
            <pc:sldMk cId="0" sldId="260"/>
            <ac:grpSpMk id="260" creationId="{00000000-0000-0000-0000-000000000000}"/>
          </ac:grpSpMkLst>
        </pc:grpChg>
        <pc:grpChg chg="add del">
          <ac:chgData name="saad kadhim" userId="a0761a7abf7eddba" providerId="LiveId" clId="{F7A70C8C-1B89-4A1D-8D4D-E40EC7823235}" dt="2024-02-04T18:02:19.591" v="334" actId="21"/>
          <ac:grpSpMkLst>
            <pc:docMk/>
            <pc:sldMk cId="0" sldId="260"/>
            <ac:grpSpMk id="268" creationId="{00000000-0000-0000-0000-000000000000}"/>
          </ac:grpSpMkLst>
        </pc:grpChg>
        <pc:picChg chg="add del mod">
          <ac:chgData name="saad kadhim" userId="a0761a7abf7eddba" providerId="LiveId" clId="{F7A70C8C-1B89-4A1D-8D4D-E40EC7823235}" dt="2024-02-04T18:02:55.416" v="339" actId="21"/>
          <ac:picMkLst>
            <pc:docMk/>
            <pc:sldMk cId="0" sldId="260"/>
            <ac:picMk id="2" creationId="{B3C2FA9C-DF53-BDD3-3F36-7D5607048871}"/>
          </ac:picMkLst>
        </pc:picChg>
        <pc:picChg chg="add mod">
          <ac:chgData name="saad kadhim" userId="a0761a7abf7eddba" providerId="LiveId" clId="{F7A70C8C-1B89-4A1D-8D4D-E40EC7823235}" dt="2024-02-04T18:03:36.938" v="348" actId="14100"/>
          <ac:picMkLst>
            <pc:docMk/>
            <pc:sldMk cId="0" sldId="260"/>
            <ac:picMk id="4" creationId="{5125B514-E15B-4834-CA5C-8C7ABF9387AE}"/>
          </ac:picMkLst>
        </pc:picChg>
        <pc:picChg chg="del mod">
          <ac:chgData name="saad kadhim" userId="a0761a7abf7eddba" providerId="LiveId" clId="{F7A70C8C-1B89-4A1D-8D4D-E40EC7823235}" dt="2024-02-04T18:02:50.443" v="337" actId="21"/>
          <ac:picMkLst>
            <pc:docMk/>
            <pc:sldMk cId="0" sldId="260"/>
            <ac:picMk id="5" creationId="{B3C2FA9C-DF53-BDD3-3F36-7D5607048871}"/>
          </ac:picMkLst>
        </pc:picChg>
      </pc:sldChg>
      <pc:sldChg chg="del">
        <pc:chgData name="saad kadhim" userId="a0761a7abf7eddba" providerId="LiveId" clId="{F7A70C8C-1B89-4A1D-8D4D-E40EC7823235}" dt="2024-02-04T18:09:05.038" v="399" actId="2696"/>
        <pc:sldMkLst>
          <pc:docMk/>
          <pc:sldMk cId="0" sldId="261"/>
        </pc:sldMkLst>
      </pc:sldChg>
      <pc:sldChg chg="addSp delSp modSp del mod">
        <pc:chgData name="saad kadhim" userId="a0761a7abf7eddba" providerId="LiveId" clId="{F7A70C8C-1B89-4A1D-8D4D-E40EC7823235}" dt="2024-02-04T18:08:24.870" v="390" actId="2696"/>
        <pc:sldMkLst>
          <pc:docMk/>
          <pc:sldMk cId="0" sldId="262"/>
        </pc:sldMkLst>
        <pc:spChg chg="del">
          <ac:chgData name="saad kadhim" userId="a0761a7abf7eddba" providerId="LiveId" clId="{F7A70C8C-1B89-4A1D-8D4D-E40EC7823235}" dt="2024-02-04T18:08:17.638" v="388" actId="21"/>
          <ac:spMkLst>
            <pc:docMk/>
            <pc:sldMk cId="0" sldId="262"/>
            <ac:spMk id="4" creationId="{53B3D9AC-5D8E-7893-6F50-BCFF716B465D}"/>
          </ac:spMkLst>
        </pc:spChg>
        <pc:spChg chg="del">
          <ac:chgData name="saad kadhim" userId="a0761a7abf7eddba" providerId="LiveId" clId="{F7A70C8C-1B89-4A1D-8D4D-E40EC7823235}" dt="2024-02-04T18:08:10.845" v="385" actId="21"/>
          <ac:spMkLst>
            <pc:docMk/>
            <pc:sldMk cId="0" sldId="262"/>
            <ac:spMk id="319" creationId="{00000000-0000-0000-0000-000000000000}"/>
          </ac:spMkLst>
        </pc:spChg>
        <pc:picChg chg="add del">
          <ac:chgData name="saad kadhim" userId="a0761a7abf7eddba" providerId="LiveId" clId="{F7A70C8C-1B89-4A1D-8D4D-E40EC7823235}" dt="2024-02-04T16:54:17.974" v="4" actId="21"/>
          <ac:picMkLst>
            <pc:docMk/>
            <pc:sldMk cId="0" sldId="262"/>
            <ac:picMk id="3" creationId="{CEAB3525-A266-D612-8B52-BDB6586ECC09}"/>
          </ac:picMkLst>
        </pc:picChg>
        <pc:picChg chg="del">
          <ac:chgData name="saad kadhim" userId="a0761a7abf7eddba" providerId="LiveId" clId="{F7A70C8C-1B89-4A1D-8D4D-E40EC7823235}" dt="2024-02-04T16:54:45.564" v="6" actId="21"/>
          <ac:picMkLst>
            <pc:docMk/>
            <pc:sldMk cId="0" sldId="262"/>
            <ac:picMk id="7" creationId="{EE3512BF-1BDF-81F5-15B4-0CA5886D2CFE}"/>
          </ac:picMkLst>
        </pc:picChg>
        <pc:picChg chg="del">
          <ac:chgData name="saad kadhim" userId="a0761a7abf7eddba" providerId="LiveId" clId="{F7A70C8C-1B89-4A1D-8D4D-E40EC7823235}" dt="2024-02-04T18:08:14.499" v="387" actId="21"/>
          <ac:picMkLst>
            <pc:docMk/>
            <pc:sldMk cId="0" sldId="262"/>
            <ac:picMk id="11" creationId="{75CD72FD-E767-2EA0-353E-2C356A10D79C}"/>
          </ac:picMkLst>
        </pc:picChg>
        <pc:picChg chg="del">
          <ac:chgData name="saad kadhim" userId="a0761a7abf7eddba" providerId="LiveId" clId="{F7A70C8C-1B89-4A1D-8D4D-E40EC7823235}" dt="2024-02-04T18:08:12.927" v="386" actId="21"/>
          <ac:picMkLst>
            <pc:docMk/>
            <pc:sldMk cId="0" sldId="262"/>
            <ac:picMk id="13" creationId="{044E7795-6302-C93C-CB9B-9AD609D852DA}"/>
          </ac:picMkLst>
        </pc:picChg>
        <pc:picChg chg="del">
          <ac:chgData name="saad kadhim" userId="a0761a7abf7eddba" providerId="LiveId" clId="{F7A70C8C-1B89-4A1D-8D4D-E40EC7823235}" dt="2024-02-04T16:54:33.929" v="5" actId="21"/>
          <ac:picMkLst>
            <pc:docMk/>
            <pc:sldMk cId="0" sldId="262"/>
            <ac:picMk id="14" creationId="{33442736-58BA-C75B-5A04-51857CD7E686}"/>
          </ac:picMkLst>
        </pc:picChg>
        <pc:cxnChg chg="mod">
          <ac:chgData name="saad kadhim" userId="a0761a7abf7eddba" providerId="LiveId" clId="{F7A70C8C-1B89-4A1D-8D4D-E40EC7823235}" dt="2024-02-04T18:08:20.002" v="389" actId="1076"/>
          <ac:cxnSpMkLst>
            <pc:docMk/>
            <pc:sldMk cId="0" sldId="262"/>
            <ac:cxnSpMk id="320" creationId="{00000000-0000-0000-0000-000000000000}"/>
          </ac:cxnSpMkLst>
        </pc:cxnChg>
      </pc:sldChg>
      <pc:sldChg chg="addSp delSp modSp del mod">
        <pc:chgData name="saad kadhim" userId="a0761a7abf7eddba" providerId="LiveId" clId="{F7A70C8C-1B89-4A1D-8D4D-E40EC7823235}" dt="2024-02-05T17:28:56.037" v="894" actId="2696"/>
        <pc:sldMkLst>
          <pc:docMk/>
          <pc:sldMk cId="0" sldId="264"/>
        </pc:sldMkLst>
        <pc:spChg chg="add mod">
          <ac:chgData name="saad kadhim" userId="a0761a7abf7eddba" providerId="LiveId" clId="{F7A70C8C-1B89-4A1D-8D4D-E40EC7823235}" dt="2024-02-04T18:12:52.314" v="438" actId="255"/>
          <ac:spMkLst>
            <pc:docMk/>
            <pc:sldMk cId="0" sldId="264"/>
            <ac:spMk id="5" creationId="{15CD8444-BC38-848E-A29F-8AAC790B65AB}"/>
          </ac:spMkLst>
        </pc:spChg>
        <pc:spChg chg="del">
          <ac:chgData name="saad kadhim" userId="a0761a7abf7eddba" providerId="LiveId" clId="{F7A70C8C-1B89-4A1D-8D4D-E40EC7823235}" dt="2024-02-04T18:05:46.939" v="362" actId="21"/>
          <ac:spMkLst>
            <pc:docMk/>
            <pc:sldMk cId="0" sldId="264"/>
            <ac:spMk id="409" creationId="{00000000-0000-0000-0000-000000000000}"/>
          </ac:spMkLst>
        </pc:spChg>
        <pc:spChg chg="del">
          <ac:chgData name="saad kadhim" userId="a0761a7abf7eddba" providerId="LiveId" clId="{F7A70C8C-1B89-4A1D-8D4D-E40EC7823235}" dt="2024-02-04T18:05:50.123" v="363" actId="21"/>
          <ac:spMkLst>
            <pc:docMk/>
            <pc:sldMk cId="0" sldId="264"/>
            <ac:spMk id="413" creationId="{00000000-0000-0000-0000-000000000000}"/>
          </ac:spMkLst>
        </pc:spChg>
        <pc:picChg chg="add mod">
          <ac:chgData name="saad kadhim" userId="a0761a7abf7eddba" providerId="LiveId" clId="{F7A70C8C-1B89-4A1D-8D4D-E40EC7823235}" dt="2024-02-04T18:13:00.078" v="440" actId="14100"/>
          <ac:picMkLst>
            <pc:docMk/>
            <pc:sldMk cId="0" sldId="264"/>
            <ac:picMk id="2" creationId="{85E8FC92-1FEF-364D-EE8B-AE8F76F6CDE9}"/>
          </ac:picMkLst>
        </pc:picChg>
        <pc:picChg chg="del">
          <ac:chgData name="saad kadhim" userId="a0761a7abf7eddba" providerId="LiveId" clId="{F7A70C8C-1B89-4A1D-8D4D-E40EC7823235}" dt="2024-02-04T18:05:52.462" v="364" actId="21"/>
          <ac:picMkLst>
            <pc:docMk/>
            <pc:sldMk cId="0" sldId="264"/>
            <ac:picMk id="3" creationId="{7C067116-DF3F-8920-7BB4-5A5E5206BA88}"/>
          </ac:picMkLst>
        </pc:picChg>
      </pc:sldChg>
      <pc:sldChg chg="del">
        <pc:chgData name="saad kadhim" userId="a0761a7abf7eddba" providerId="LiveId" clId="{F7A70C8C-1B89-4A1D-8D4D-E40EC7823235}" dt="2024-02-04T18:09:01.710" v="398" actId="2696"/>
        <pc:sldMkLst>
          <pc:docMk/>
          <pc:sldMk cId="0" sldId="265"/>
        </pc:sldMkLst>
      </pc:sldChg>
      <pc:sldChg chg="del">
        <pc:chgData name="saad kadhim" userId="a0761a7abf7eddba" providerId="LiveId" clId="{F7A70C8C-1B89-4A1D-8D4D-E40EC7823235}" dt="2024-02-04T18:09:08.416" v="400" actId="2696"/>
        <pc:sldMkLst>
          <pc:docMk/>
          <pc:sldMk cId="0" sldId="266"/>
        </pc:sldMkLst>
      </pc:sldChg>
      <pc:sldChg chg="addSp delSp modSp del mod">
        <pc:chgData name="saad kadhim" userId="a0761a7abf7eddba" providerId="LiveId" clId="{F7A70C8C-1B89-4A1D-8D4D-E40EC7823235}" dt="2024-02-05T17:32:02.500" v="919" actId="2696"/>
        <pc:sldMkLst>
          <pc:docMk/>
          <pc:sldMk cId="0" sldId="269"/>
        </pc:sldMkLst>
        <pc:spChg chg="add mod">
          <ac:chgData name="saad kadhim" userId="a0761a7abf7eddba" providerId="LiveId" clId="{F7A70C8C-1B89-4A1D-8D4D-E40EC7823235}" dt="2024-02-04T18:14:28.266" v="456" actId="255"/>
          <ac:spMkLst>
            <pc:docMk/>
            <pc:sldMk cId="0" sldId="269"/>
            <ac:spMk id="3" creationId="{0F27D1F2-5083-2E1E-FD73-77900B774B4F}"/>
          </ac:spMkLst>
        </pc:spChg>
        <pc:spChg chg="del">
          <ac:chgData name="saad kadhim" userId="a0761a7abf7eddba" providerId="LiveId" clId="{F7A70C8C-1B89-4A1D-8D4D-E40EC7823235}" dt="2024-02-04T18:08:48.329" v="395" actId="21"/>
          <ac:spMkLst>
            <pc:docMk/>
            <pc:sldMk cId="0" sldId="269"/>
            <ac:spMk id="626" creationId="{00000000-0000-0000-0000-000000000000}"/>
          </ac:spMkLst>
        </pc:spChg>
        <pc:spChg chg="del">
          <ac:chgData name="saad kadhim" userId="a0761a7abf7eddba" providerId="LiveId" clId="{F7A70C8C-1B89-4A1D-8D4D-E40EC7823235}" dt="2024-02-04T18:08:44.408" v="394" actId="21"/>
          <ac:spMkLst>
            <pc:docMk/>
            <pc:sldMk cId="0" sldId="269"/>
            <ac:spMk id="633" creationId="{00000000-0000-0000-0000-000000000000}"/>
          </ac:spMkLst>
        </pc:spChg>
        <pc:spChg chg="del">
          <ac:chgData name="saad kadhim" userId="a0761a7abf7eddba" providerId="LiveId" clId="{F7A70C8C-1B89-4A1D-8D4D-E40EC7823235}" dt="2024-02-04T18:08:38.543" v="392" actId="21"/>
          <ac:spMkLst>
            <pc:docMk/>
            <pc:sldMk cId="0" sldId="269"/>
            <ac:spMk id="634" creationId="{00000000-0000-0000-0000-000000000000}"/>
          </ac:spMkLst>
        </pc:spChg>
        <pc:spChg chg="del">
          <ac:chgData name="saad kadhim" userId="a0761a7abf7eddba" providerId="LiveId" clId="{F7A70C8C-1B89-4A1D-8D4D-E40EC7823235}" dt="2024-02-04T18:08:51.181" v="396" actId="21"/>
          <ac:spMkLst>
            <pc:docMk/>
            <pc:sldMk cId="0" sldId="269"/>
            <ac:spMk id="636" creationId="{00000000-0000-0000-0000-000000000000}"/>
          </ac:spMkLst>
        </pc:spChg>
        <pc:spChg chg="del">
          <ac:chgData name="saad kadhim" userId="a0761a7abf7eddba" providerId="LiveId" clId="{F7A70C8C-1B89-4A1D-8D4D-E40EC7823235}" dt="2024-02-04T18:08:54.322" v="397" actId="21"/>
          <ac:spMkLst>
            <pc:docMk/>
            <pc:sldMk cId="0" sldId="269"/>
            <ac:spMk id="638" creationId="{00000000-0000-0000-0000-000000000000}"/>
          </ac:spMkLst>
        </pc:spChg>
        <pc:picChg chg="del">
          <ac:chgData name="saad kadhim" userId="a0761a7abf7eddba" providerId="LiveId" clId="{F7A70C8C-1B89-4A1D-8D4D-E40EC7823235}" dt="2024-02-04T18:08:41.174" v="393" actId="21"/>
          <ac:picMkLst>
            <pc:docMk/>
            <pc:sldMk cId="0" sldId="269"/>
            <ac:picMk id="4" creationId="{701C995C-47C4-E3F4-2615-9FFD0657F029}"/>
          </ac:picMkLst>
        </pc:picChg>
        <pc:picChg chg="add mod">
          <ac:chgData name="saad kadhim" userId="a0761a7abf7eddba" providerId="LiveId" clId="{F7A70C8C-1B89-4A1D-8D4D-E40EC7823235}" dt="2024-02-04T18:14:06.619" v="454" actId="14100"/>
          <ac:picMkLst>
            <pc:docMk/>
            <pc:sldMk cId="0" sldId="269"/>
            <ac:picMk id="5" creationId="{72523620-5DAE-556A-C3F8-A63CBDB86775}"/>
          </ac:picMkLst>
        </pc:picChg>
        <pc:picChg chg="add mod">
          <ac:chgData name="saad kadhim" userId="a0761a7abf7eddba" providerId="LiveId" clId="{F7A70C8C-1B89-4A1D-8D4D-E40EC7823235}" dt="2024-02-04T18:14:04.074" v="453" actId="14100"/>
          <ac:picMkLst>
            <pc:docMk/>
            <pc:sldMk cId="0" sldId="269"/>
            <ac:picMk id="6" creationId="{D8829BCD-7FB1-7390-E901-7F0B199E276A}"/>
          </ac:picMkLst>
        </pc:picChg>
      </pc:sldChg>
      <pc:sldChg chg="del">
        <pc:chgData name="saad kadhim" userId="a0761a7abf7eddba" providerId="LiveId" clId="{F7A70C8C-1B89-4A1D-8D4D-E40EC7823235}" dt="2024-02-04T18:09:42.393" v="405" actId="2696"/>
        <pc:sldMkLst>
          <pc:docMk/>
          <pc:sldMk cId="0" sldId="272"/>
        </pc:sldMkLst>
      </pc:sldChg>
      <pc:sldChg chg="del">
        <pc:chgData name="saad kadhim" userId="a0761a7abf7eddba" providerId="LiveId" clId="{F7A70C8C-1B89-4A1D-8D4D-E40EC7823235}" dt="2024-02-04T18:09:50.611" v="407" actId="2696"/>
        <pc:sldMkLst>
          <pc:docMk/>
          <pc:sldMk cId="0" sldId="273"/>
        </pc:sldMkLst>
      </pc:sldChg>
      <pc:sldChg chg="del">
        <pc:chgData name="saad kadhim" userId="a0761a7abf7eddba" providerId="LiveId" clId="{F7A70C8C-1B89-4A1D-8D4D-E40EC7823235}" dt="2024-02-04T18:09:54.029" v="408" actId="2696"/>
        <pc:sldMkLst>
          <pc:docMk/>
          <pc:sldMk cId="0" sldId="275"/>
        </pc:sldMkLst>
      </pc:sldChg>
      <pc:sldChg chg="del">
        <pc:chgData name="saad kadhim" userId="a0761a7abf7eddba" providerId="LiveId" clId="{F7A70C8C-1B89-4A1D-8D4D-E40EC7823235}" dt="2024-02-04T18:09:56.560" v="409" actId="2696"/>
        <pc:sldMkLst>
          <pc:docMk/>
          <pc:sldMk cId="2747670416" sldId="277"/>
        </pc:sldMkLst>
      </pc:sldChg>
      <pc:sldChg chg="delSp add del mod">
        <pc:chgData name="saad kadhim" userId="a0761a7abf7eddba" providerId="LiveId" clId="{F7A70C8C-1B89-4A1D-8D4D-E40EC7823235}" dt="2024-02-04T18:09:39.293" v="404" actId="2696"/>
        <pc:sldMkLst>
          <pc:docMk/>
          <pc:sldMk cId="164841640" sldId="278"/>
        </pc:sldMkLst>
        <pc:picChg chg="del">
          <ac:chgData name="saad kadhim" userId="a0761a7abf7eddba" providerId="LiveId" clId="{F7A70C8C-1B89-4A1D-8D4D-E40EC7823235}" dt="2024-02-04T18:09:18.470" v="403" actId="21"/>
          <ac:picMkLst>
            <pc:docMk/>
            <pc:sldMk cId="164841640" sldId="278"/>
            <ac:picMk id="851" creationId="{00000000-0000-0000-0000-000000000000}"/>
          </ac:picMkLst>
        </pc:picChg>
      </pc:sldChg>
      <pc:sldChg chg="del">
        <pc:chgData name="saad kadhim" userId="a0761a7abf7eddba" providerId="LiveId" clId="{F7A70C8C-1B89-4A1D-8D4D-E40EC7823235}" dt="2024-02-04T18:09:46.281" v="406" actId="2696"/>
        <pc:sldMkLst>
          <pc:docMk/>
          <pc:sldMk cId="2033123644" sldId="279"/>
        </pc:sldMkLst>
      </pc:sldChg>
      <pc:sldChg chg="del">
        <pc:chgData name="saad kadhim" userId="a0761a7abf7eddba" providerId="LiveId" clId="{F7A70C8C-1B89-4A1D-8D4D-E40EC7823235}" dt="2024-02-04T18:09:58.963" v="410" actId="2696"/>
        <pc:sldMkLst>
          <pc:docMk/>
          <pc:sldMk cId="1881933752" sldId="282"/>
        </pc:sldMkLst>
      </pc:sldChg>
      <pc:sldChg chg="del">
        <pc:chgData name="saad kadhim" userId="a0761a7abf7eddba" providerId="LiveId" clId="{F7A70C8C-1B89-4A1D-8D4D-E40EC7823235}" dt="2024-02-04T18:10:02.210" v="411" actId="2696"/>
        <pc:sldMkLst>
          <pc:docMk/>
          <pc:sldMk cId="1322907929" sldId="283"/>
        </pc:sldMkLst>
      </pc:sldChg>
      <pc:sldChg chg="del">
        <pc:chgData name="saad kadhim" userId="a0761a7abf7eddba" providerId="LiveId" clId="{F7A70C8C-1B89-4A1D-8D4D-E40EC7823235}" dt="2024-02-04T18:10:05.502" v="412" actId="2696"/>
        <pc:sldMkLst>
          <pc:docMk/>
          <pc:sldMk cId="1882078705" sldId="284"/>
        </pc:sldMkLst>
      </pc:sldChg>
      <pc:sldChg chg="delSp del mod">
        <pc:chgData name="saad kadhim" userId="a0761a7abf7eddba" providerId="LiveId" clId="{F7A70C8C-1B89-4A1D-8D4D-E40EC7823235}" dt="2024-02-04T18:10:08.380" v="413" actId="2696"/>
        <pc:sldMkLst>
          <pc:docMk/>
          <pc:sldMk cId="3846386412" sldId="285"/>
        </pc:sldMkLst>
        <pc:picChg chg="del">
          <ac:chgData name="saad kadhim" userId="a0761a7abf7eddba" providerId="LiveId" clId="{F7A70C8C-1B89-4A1D-8D4D-E40EC7823235}" dt="2024-02-04T16:56:20.282" v="8" actId="21"/>
          <ac:picMkLst>
            <pc:docMk/>
            <pc:sldMk cId="3846386412" sldId="285"/>
            <ac:picMk id="5" creationId="{72523620-5DAE-556A-C3F8-A63CBDB86775}"/>
          </ac:picMkLst>
        </pc:picChg>
        <pc:picChg chg="del">
          <ac:chgData name="saad kadhim" userId="a0761a7abf7eddba" providerId="LiveId" clId="{F7A70C8C-1B89-4A1D-8D4D-E40EC7823235}" dt="2024-02-04T16:57:17.429" v="13" actId="21"/>
          <ac:picMkLst>
            <pc:docMk/>
            <pc:sldMk cId="3846386412" sldId="285"/>
            <ac:picMk id="9" creationId="{36FDF7EA-7FFC-6328-BE59-FE16E2566605}"/>
          </ac:picMkLst>
        </pc:picChg>
        <pc:picChg chg="del">
          <ac:chgData name="saad kadhim" userId="a0761a7abf7eddba" providerId="LiveId" clId="{F7A70C8C-1B89-4A1D-8D4D-E40EC7823235}" dt="2024-02-04T16:56:43.552" v="10" actId="21"/>
          <ac:picMkLst>
            <pc:docMk/>
            <pc:sldMk cId="3846386412" sldId="285"/>
            <ac:picMk id="13" creationId="{85E8FC92-1FEF-364D-EE8B-AE8F76F6CDE9}"/>
          </ac:picMkLst>
        </pc:picChg>
        <pc:picChg chg="del">
          <ac:chgData name="saad kadhim" userId="a0761a7abf7eddba" providerId="LiveId" clId="{F7A70C8C-1B89-4A1D-8D4D-E40EC7823235}" dt="2024-02-04T16:56:34.266" v="9" actId="21"/>
          <ac:picMkLst>
            <pc:docMk/>
            <pc:sldMk cId="3846386412" sldId="285"/>
            <ac:picMk id="14" creationId="{CEA79014-8B05-C5A3-6D42-CB00DED41714}"/>
          </ac:picMkLst>
        </pc:picChg>
        <pc:picChg chg="del">
          <ac:chgData name="saad kadhim" userId="a0761a7abf7eddba" providerId="LiveId" clId="{F7A70C8C-1B89-4A1D-8D4D-E40EC7823235}" dt="2024-02-04T16:56:53.450" v="11" actId="21"/>
          <ac:picMkLst>
            <pc:docMk/>
            <pc:sldMk cId="3846386412" sldId="285"/>
            <ac:picMk id="15" creationId="{4FF662C6-C4CB-D3E8-346C-C7215EB115CB}"/>
          </ac:picMkLst>
        </pc:picChg>
        <pc:picChg chg="del">
          <ac:chgData name="saad kadhim" userId="a0761a7abf7eddba" providerId="LiveId" clId="{F7A70C8C-1B89-4A1D-8D4D-E40EC7823235}" dt="2024-02-04T16:57:02.674" v="12" actId="21"/>
          <ac:picMkLst>
            <pc:docMk/>
            <pc:sldMk cId="3846386412" sldId="285"/>
            <ac:picMk id="16" creationId="{5125B514-E15B-4834-CA5C-8C7ABF9387AE}"/>
          </ac:picMkLst>
        </pc:picChg>
      </pc:sldChg>
      <pc:sldChg chg="delSp modSp mod">
        <pc:chgData name="saad kadhim" userId="a0761a7abf7eddba" providerId="LiveId" clId="{F7A70C8C-1B89-4A1D-8D4D-E40EC7823235}" dt="2024-02-06T10:51:48.695" v="2263" actId="20577"/>
        <pc:sldMkLst>
          <pc:docMk/>
          <pc:sldMk cId="0" sldId="288"/>
        </pc:sldMkLst>
        <pc:spChg chg="del mod">
          <ac:chgData name="saad kadhim" userId="a0761a7abf7eddba" providerId="LiveId" clId="{F7A70C8C-1B89-4A1D-8D4D-E40EC7823235}" dt="2024-02-05T16:17:12.118" v="693"/>
          <ac:spMkLst>
            <pc:docMk/>
            <pc:sldMk cId="0" sldId="288"/>
            <ac:spMk id="2" creationId="{32DD8D12-E66D-D3B2-23A1-BBF54D623DDF}"/>
          </ac:spMkLst>
        </pc:spChg>
        <pc:spChg chg="mod">
          <ac:chgData name="saad kadhim" userId="a0761a7abf7eddba" providerId="LiveId" clId="{F7A70C8C-1B89-4A1D-8D4D-E40EC7823235}" dt="2024-02-06T10:51:48.695" v="2263" actId="20577"/>
          <ac:spMkLst>
            <pc:docMk/>
            <pc:sldMk cId="0" sldId="288"/>
            <ac:spMk id="951" creationId="{00000000-0000-0000-0000-000000000000}"/>
          </ac:spMkLst>
        </pc:spChg>
      </pc:sldChg>
      <pc:sldChg chg="delSp del mod">
        <pc:chgData name="saad kadhim" userId="a0761a7abf7eddba" providerId="LiveId" clId="{F7A70C8C-1B89-4A1D-8D4D-E40EC7823235}" dt="2024-02-04T18:10:11.302" v="414" actId="2696"/>
        <pc:sldMkLst>
          <pc:docMk/>
          <pc:sldMk cId="547708294" sldId="292"/>
        </pc:sldMkLst>
        <pc:picChg chg="del">
          <ac:chgData name="saad kadhim" userId="a0761a7abf7eddba" providerId="LiveId" clId="{F7A70C8C-1B89-4A1D-8D4D-E40EC7823235}" dt="2024-02-04T16:57:36.082" v="14" actId="21"/>
          <ac:picMkLst>
            <pc:docMk/>
            <pc:sldMk cId="547708294" sldId="292"/>
            <ac:picMk id="5" creationId="{72523620-5DAE-556A-C3F8-A63CBDB86775}"/>
          </ac:picMkLst>
        </pc:picChg>
        <pc:picChg chg="del">
          <ac:chgData name="saad kadhim" userId="a0761a7abf7eddba" providerId="LiveId" clId="{F7A70C8C-1B89-4A1D-8D4D-E40EC7823235}" dt="2024-02-04T16:58:36.259" v="20" actId="21"/>
          <ac:picMkLst>
            <pc:docMk/>
            <pc:sldMk cId="547708294" sldId="292"/>
            <ac:picMk id="9" creationId="{36FDF7EA-7FFC-6328-BE59-FE16E2566605}"/>
          </ac:picMkLst>
        </pc:picChg>
        <pc:picChg chg="del">
          <ac:chgData name="saad kadhim" userId="a0761a7abf7eddba" providerId="LiveId" clId="{F7A70C8C-1B89-4A1D-8D4D-E40EC7823235}" dt="2024-02-04T16:57:46.060" v="15" actId="21"/>
          <ac:picMkLst>
            <pc:docMk/>
            <pc:sldMk cId="547708294" sldId="292"/>
            <ac:picMk id="11" creationId="{D8829BCD-7FB1-7390-E901-7F0B199E276A}"/>
          </ac:picMkLst>
        </pc:picChg>
        <pc:picChg chg="del">
          <ac:chgData name="saad kadhim" userId="a0761a7abf7eddba" providerId="LiveId" clId="{F7A70C8C-1B89-4A1D-8D4D-E40EC7823235}" dt="2024-02-04T16:58:20.677" v="19" actId="21"/>
          <ac:picMkLst>
            <pc:docMk/>
            <pc:sldMk cId="547708294" sldId="292"/>
            <ac:picMk id="13" creationId="{85E8FC92-1FEF-364D-EE8B-AE8F76F6CDE9}"/>
          </ac:picMkLst>
        </pc:picChg>
        <pc:picChg chg="del">
          <ac:chgData name="saad kadhim" userId="a0761a7abf7eddba" providerId="LiveId" clId="{F7A70C8C-1B89-4A1D-8D4D-E40EC7823235}" dt="2024-02-04T16:57:54.739" v="16" actId="21"/>
          <ac:picMkLst>
            <pc:docMk/>
            <pc:sldMk cId="547708294" sldId="292"/>
            <ac:picMk id="14" creationId="{CEA79014-8B05-C5A3-6D42-CB00DED41714}"/>
          </ac:picMkLst>
        </pc:picChg>
        <pc:picChg chg="del">
          <ac:chgData name="saad kadhim" userId="a0761a7abf7eddba" providerId="LiveId" clId="{F7A70C8C-1B89-4A1D-8D4D-E40EC7823235}" dt="2024-02-04T16:58:02.609" v="17" actId="21"/>
          <ac:picMkLst>
            <pc:docMk/>
            <pc:sldMk cId="547708294" sldId="292"/>
            <ac:picMk id="15" creationId="{4FF662C6-C4CB-D3E8-346C-C7215EB115CB}"/>
          </ac:picMkLst>
        </pc:picChg>
        <pc:picChg chg="del">
          <ac:chgData name="saad kadhim" userId="a0761a7abf7eddba" providerId="LiveId" clId="{F7A70C8C-1B89-4A1D-8D4D-E40EC7823235}" dt="2024-02-04T16:58:11.278" v="18" actId="21"/>
          <ac:picMkLst>
            <pc:docMk/>
            <pc:sldMk cId="547708294" sldId="292"/>
            <ac:picMk id="16" creationId="{5125B514-E15B-4834-CA5C-8C7ABF9387AE}"/>
          </ac:picMkLst>
        </pc:picChg>
      </pc:sldChg>
      <pc:sldChg chg="addSp delSp modSp del mod ord">
        <pc:chgData name="saad kadhim" userId="a0761a7abf7eddba" providerId="LiveId" clId="{F7A70C8C-1B89-4A1D-8D4D-E40EC7823235}" dt="2024-02-05T17:23:32.982" v="859" actId="2696"/>
        <pc:sldMkLst>
          <pc:docMk/>
          <pc:sldMk cId="967877843" sldId="293"/>
        </pc:sldMkLst>
        <pc:spChg chg="add del mod">
          <ac:chgData name="saad kadhim" userId="a0761a7abf7eddba" providerId="LiveId" clId="{F7A70C8C-1B89-4A1D-8D4D-E40EC7823235}" dt="2024-02-04T17:39:23.515" v="315" actId="21"/>
          <ac:spMkLst>
            <pc:docMk/>
            <pc:sldMk cId="967877843" sldId="293"/>
            <ac:spMk id="2" creationId="{00000000-0000-0000-0000-000000000000}"/>
          </ac:spMkLst>
        </pc:spChg>
        <pc:spChg chg="del mod">
          <ac:chgData name="saad kadhim" userId="a0761a7abf7eddba" providerId="LiveId" clId="{F7A70C8C-1B89-4A1D-8D4D-E40EC7823235}" dt="2024-02-04T16:59:09.258" v="27"/>
          <ac:spMkLst>
            <pc:docMk/>
            <pc:sldMk cId="967877843" sldId="293"/>
            <ac:spMk id="3" creationId="{C5E1944A-25EC-60FF-83C9-C0FCD61BA31B}"/>
          </ac:spMkLst>
        </pc:spChg>
        <pc:spChg chg="del">
          <ac:chgData name="saad kadhim" userId="a0761a7abf7eddba" providerId="LiveId" clId="{F7A70C8C-1B89-4A1D-8D4D-E40EC7823235}" dt="2024-02-04T16:59:17.021" v="28" actId="478"/>
          <ac:spMkLst>
            <pc:docMk/>
            <pc:sldMk cId="967877843" sldId="293"/>
            <ac:spMk id="4" creationId="{092AD616-244B-5A09-DF37-AA6D70BED453}"/>
          </ac:spMkLst>
        </pc:spChg>
        <pc:spChg chg="del mod">
          <ac:chgData name="saad kadhim" userId="a0761a7abf7eddba" providerId="LiveId" clId="{F7A70C8C-1B89-4A1D-8D4D-E40EC7823235}" dt="2024-02-04T16:59:09.230" v="25"/>
          <ac:spMkLst>
            <pc:docMk/>
            <pc:sldMk cId="967877843" sldId="293"/>
            <ac:spMk id="5" creationId="{1A86BA5B-C8EA-7C96-CE75-9E7F85534DEB}"/>
          </ac:spMkLst>
        </pc:spChg>
        <pc:spChg chg="add mod">
          <ac:chgData name="saad kadhim" userId="a0761a7abf7eddba" providerId="LiveId" clId="{F7A70C8C-1B89-4A1D-8D4D-E40EC7823235}" dt="2024-02-05T16:16:09.812" v="687" actId="20577"/>
          <ac:spMkLst>
            <pc:docMk/>
            <pc:sldMk cId="967877843" sldId="293"/>
            <ac:spMk id="5" creationId="{B84AC137-243C-80F8-F5DB-E0A5490DA76A}"/>
          </ac:spMkLst>
        </pc:spChg>
        <pc:spChg chg="del">
          <ac:chgData name="saad kadhim" userId="a0761a7abf7eddba" providerId="LiveId" clId="{F7A70C8C-1B89-4A1D-8D4D-E40EC7823235}" dt="2024-02-04T16:59:09.121" v="23" actId="478"/>
          <ac:spMkLst>
            <pc:docMk/>
            <pc:sldMk cId="967877843" sldId="293"/>
            <ac:spMk id="6" creationId="{066E70FE-D219-B815-3733-C57B27CB78C4}"/>
          </ac:spMkLst>
        </pc:spChg>
        <pc:spChg chg="add del mod">
          <ac:chgData name="saad kadhim" userId="a0761a7abf7eddba" providerId="LiveId" clId="{F7A70C8C-1B89-4A1D-8D4D-E40EC7823235}" dt="2024-02-04T17:39:01.907" v="307" actId="21"/>
          <ac:spMkLst>
            <pc:docMk/>
            <pc:sldMk cId="967877843" sldId="293"/>
            <ac:spMk id="87" creationId="{00000000-0000-0000-0000-000000000000}"/>
          </ac:spMkLst>
        </pc:spChg>
        <pc:picChg chg="add mod">
          <ac:chgData name="saad kadhim" userId="a0761a7abf7eddba" providerId="LiveId" clId="{F7A70C8C-1B89-4A1D-8D4D-E40EC7823235}" dt="2024-02-04T17:40:01.383" v="323" actId="14100"/>
          <ac:picMkLst>
            <pc:docMk/>
            <pc:sldMk cId="967877843" sldId="293"/>
            <ac:picMk id="3" creationId="{CEA79014-8B05-C5A3-6D42-CB00DED41714}"/>
          </ac:picMkLst>
        </pc:picChg>
      </pc:sldChg>
      <pc:sldChg chg="del">
        <pc:chgData name="saad kadhim" userId="a0761a7abf7eddba" providerId="LiveId" clId="{F7A70C8C-1B89-4A1D-8D4D-E40EC7823235}" dt="2024-02-05T13:45:14.800" v="545"/>
        <pc:sldMkLst>
          <pc:docMk/>
          <pc:sldMk cId="739532336" sldId="294"/>
        </pc:sldMkLst>
      </pc:sldChg>
      <pc:sldChg chg="del">
        <pc:chgData name="saad kadhim" userId="a0761a7abf7eddba" providerId="LiveId" clId="{F7A70C8C-1B89-4A1D-8D4D-E40EC7823235}" dt="2024-02-05T13:45:07.369" v="544" actId="2696"/>
        <pc:sldMkLst>
          <pc:docMk/>
          <pc:sldMk cId="4104859599" sldId="294"/>
        </pc:sldMkLst>
      </pc:sldChg>
      <pc:sldChg chg="modSp mod">
        <pc:chgData name="saad kadhim" userId="a0761a7abf7eddba" providerId="LiveId" clId="{F7A70C8C-1B89-4A1D-8D4D-E40EC7823235}" dt="2024-02-09T10:52:45.759" v="2451" actId="20577"/>
        <pc:sldMkLst>
          <pc:docMk/>
          <pc:sldMk cId="3817910639" sldId="295"/>
        </pc:sldMkLst>
        <pc:spChg chg="mod">
          <ac:chgData name="saad kadhim" userId="a0761a7abf7eddba" providerId="LiveId" clId="{F7A70C8C-1B89-4A1D-8D4D-E40EC7823235}" dt="2024-02-09T10:52:45.759" v="2451" actId="20577"/>
          <ac:spMkLst>
            <pc:docMk/>
            <pc:sldMk cId="3817910639" sldId="295"/>
            <ac:spMk id="18" creationId="{D67B1B2E-E343-87B7-A1DA-7E6D37AC55CC}"/>
          </ac:spMkLst>
        </pc:spChg>
      </pc:sldChg>
      <pc:sldChg chg="del">
        <pc:chgData name="saad kadhim" userId="a0761a7abf7eddba" providerId="LiveId" clId="{F7A70C8C-1B89-4A1D-8D4D-E40EC7823235}" dt="2024-02-05T13:42:56.461" v="540" actId="2696"/>
        <pc:sldMkLst>
          <pc:docMk/>
          <pc:sldMk cId="51813840" sldId="296"/>
        </pc:sldMkLst>
      </pc:sldChg>
      <pc:sldChg chg="modSp del mod">
        <pc:chgData name="saad kadhim" userId="a0761a7abf7eddba" providerId="LiveId" clId="{F7A70C8C-1B89-4A1D-8D4D-E40EC7823235}" dt="2024-02-05T13:45:40.701" v="548"/>
        <pc:sldMkLst>
          <pc:docMk/>
          <pc:sldMk cId="1777607402" sldId="296"/>
        </pc:sldMkLst>
        <pc:spChg chg="mod">
          <ac:chgData name="saad kadhim" userId="a0761a7abf7eddba" providerId="LiveId" clId="{F7A70C8C-1B89-4A1D-8D4D-E40EC7823235}" dt="2024-02-05T13:45:39.228" v="547" actId="1076"/>
          <ac:spMkLst>
            <pc:docMk/>
            <pc:sldMk cId="1777607402" sldId="296"/>
            <ac:spMk id="87" creationId="{C8614E1B-A7F3-8999-6703-C468C9E65E26}"/>
          </ac:spMkLst>
        </pc:spChg>
      </pc:sldChg>
      <pc:sldChg chg="addSp delSp modSp add del mod">
        <pc:chgData name="saad kadhim" userId="a0761a7abf7eddba" providerId="LiveId" clId="{F7A70C8C-1B89-4A1D-8D4D-E40EC7823235}" dt="2024-02-07T18:29:52.614" v="2361" actId="20577"/>
        <pc:sldMkLst>
          <pc:docMk/>
          <pc:sldMk cId="2456525195" sldId="296"/>
        </pc:sldMkLst>
        <pc:spChg chg="mod">
          <ac:chgData name="saad kadhim" userId="a0761a7abf7eddba" providerId="LiveId" clId="{F7A70C8C-1B89-4A1D-8D4D-E40EC7823235}" dt="2024-02-05T13:46:17.094" v="551" actId="20577"/>
          <ac:spMkLst>
            <pc:docMk/>
            <pc:sldMk cId="2456525195" sldId="296"/>
            <ac:spMk id="4" creationId="{BCDB04D7-8808-B3B6-4BC5-253B72634E9F}"/>
          </ac:spMkLst>
        </pc:spChg>
        <pc:spChg chg="add mod">
          <ac:chgData name="saad kadhim" userId="a0761a7abf7eddba" providerId="LiveId" clId="{F7A70C8C-1B89-4A1D-8D4D-E40EC7823235}" dt="2024-02-05T16:21:08.329" v="737" actId="20577"/>
          <ac:spMkLst>
            <pc:docMk/>
            <pc:sldMk cId="2456525195" sldId="296"/>
            <ac:spMk id="9" creationId="{A1F47910-52C9-E057-1348-0EC432588FD4}"/>
          </ac:spMkLst>
        </pc:spChg>
        <pc:spChg chg="add del mod">
          <ac:chgData name="saad kadhim" userId="a0761a7abf7eddba" providerId="LiveId" clId="{F7A70C8C-1B89-4A1D-8D4D-E40EC7823235}" dt="2024-02-05T16:18:24.047" v="705" actId="21"/>
          <ac:spMkLst>
            <pc:docMk/>
            <pc:sldMk cId="2456525195" sldId="296"/>
            <ac:spMk id="10" creationId="{934F7B51-5849-1A6A-87C9-288CD7EA0017}"/>
          </ac:spMkLst>
        </pc:spChg>
        <pc:spChg chg="add mod">
          <ac:chgData name="saad kadhim" userId="a0761a7abf7eddba" providerId="LiveId" clId="{F7A70C8C-1B89-4A1D-8D4D-E40EC7823235}" dt="2024-02-07T18:29:52.614" v="2361" actId="20577"/>
          <ac:spMkLst>
            <pc:docMk/>
            <pc:sldMk cId="2456525195" sldId="296"/>
            <ac:spMk id="12" creationId="{00000000-0000-0000-0000-000000000000}"/>
          </ac:spMkLst>
        </pc:spChg>
        <pc:spChg chg="add mod">
          <ac:chgData name="saad kadhim" userId="a0761a7abf7eddba" providerId="LiveId" clId="{F7A70C8C-1B89-4A1D-8D4D-E40EC7823235}" dt="2024-02-05T16:19:41.132" v="722" actId="1076"/>
          <ac:spMkLst>
            <pc:docMk/>
            <pc:sldMk cId="2456525195" sldId="296"/>
            <ac:spMk id="87" creationId="{00000000-0000-0000-0000-000000000000}"/>
          </ac:spMkLst>
        </pc:spChg>
        <pc:picChg chg="add del mod">
          <ac:chgData name="saad kadhim" userId="a0761a7abf7eddba" providerId="LiveId" clId="{F7A70C8C-1B89-4A1D-8D4D-E40EC7823235}" dt="2024-02-05T13:51:33.287" v="554" actId="21"/>
          <ac:picMkLst>
            <pc:docMk/>
            <pc:sldMk cId="2456525195" sldId="296"/>
            <ac:picMk id="2" creationId="{B73DBA99-1E76-D369-B1FE-EB6FDF575B5F}"/>
          </ac:picMkLst>
        </pc:picChg>
        <pc:picChg chg="del">
          <ac:chgData name="saad kadhim" userId="a0761a7abf7eddba" providerId="LiveId" clId="{F7A70C8C-1B89-4A1D-8D4D-E40EC7823235}" dt="2024-02-05T13:51:36.064" v="555" actId="21"/>
          <ac:picMkLst>
            <pc:docMk/>
            <pc:sldMk cId="2456525195" sldId="296"/>
            <ac:picMk id="6" creationId="{6815D74C-960A-247D-AD44-9FFE2688365E}"/>
          </ac:picMkLst>
        </pc:picChg>
        <pc:picChg chg="add del mod">
          <ac:chgData name="saad kadhim" userId="a0761a7abf7eddba" providerId="LiveId" clId="{F7A70C8C-1B89-4A1D-8D4D-E40EC7823235}" dt="2024-02-05T16:17:47.458" v="698" actId="21"/>
          <ac:picMkLst>
            <pc:docMk/>
            <pc:sldMk cId="2456525195" sldId="296"/>
            <ac:picMk id="7" creationId="{3699D035-9444-4056-BE16-7D87B6325301}"/>
          </ac:picMkLst>
        </pc:picChg>
        <pc:picChg chg="del">
          <ac:chgData name="saad kadhim" userId="a0761a7abf7eddba" providerId="LiveId" clId="{F7A70C8C-1B89-4A1D-8D4D-E40EC7823235}" dt="2024-02-05T13:51:25.932" v="552" actId="21"/>
          <ac:picMkLst>
            <pc:docMk/>
            <pc:sldMk cId="2456525195" sldId="296"/>
            <ac:picMk id="11" creationId="{B73DBA99-1E76-D369-B1FE-EB6FDF575B5F}"/>
          </ac:picMkLst>
        </pc:picChg>
      </pc:sldChg>
      <pc:sldChg chg="modSp del mod">
        <pc:chgData name="saad kadhim" userId="a0761a7abf7eddba" providerId="LiveId" clId="{F7A70C8C-1B89-4A1D-8D4D-E40EC7823235}" dt="2024-02-05T13:45:01.464" v="543" actId="2696"/>
        <pc:sldMkLst>
          <pc:docMk/>
          <pc:sldMk cId="2911855442" sldId="296"/>
        </pc:sldMkLst>
        <pc:spChg chg="mod">
          <ac:chgData name="saad kadhim" userId="a0761a7abf7eddba" providerId="LiveId" clId="{F7A70C8C-1B89-4A1D-8D4D-E40EC7823235}" dt="2024-02-05T13:43:23.235" v="542" actId="20577"/>
          <ac:spMkLst>
            <pc:docMk/>
            <pc:sldMk cId="2911855442" sldId="296"/>
            <ac:spMk id="4" creationId="{2D3997DC-3B6D-3F1C-E3DD-E457EDB9C1F0}"/>
          </ac:spMkLst>
        </pc:spChg>
      </pc:sldChg>
      <pc:sldChg chg="del">
        <pc:chgData name="saad kadhim" userId="a0761a7abf7eddba" providerId="LiveId" clId="{F7A70C8C-1B89-4A1D-8D4D-E40EC7823235}" dt="2024-02-05T13:43:12.343" v="541"/>
        <pc:sldMkLst>
          <pc:docMk/>
          <pc:sldMk cId="2990944841" sldId="296"/>
        </pc:sldMkLst>
      </pc:sldChg>
      <pc:sldChg chg="modSp del mod ord">
        <pc:chgData name="saad kadhim" userId="a0761a7abf7eddba" providerId="LiveId" clId="{F7A70C8C-1B89-4A1D-8D4D-E40EC7823235}" dt="2024-02-05T13:42:43.690" v="539" actId="2696"/>
        <pc:sldMkLst>
          <pc:docMk/>
          <pc:sldMk cId="3067451647" sldId="296"/>
        </pc:sldMkLst>
        <pc:spChg chg="mod">
          <ac:chgData name="saad kadhim" userId="a0761a7abf7eddba" providerId="LiveId" clId="{F7A70C8C-1B89-4A1D-8D4D-E40EC7823235}" dt="2024-02-05T13:42:17.589" v="535" actId="20577"/>
          <ac:spMkLst>
            <pc:docMk/>
            <pc:sldMk cId="3067451647" sldId="296"/>
            <ac:spMk id="7" creationId="{63E7FD8D-91F0-8780-23A9-167F6FBDA185}"/>
          </ac:spMkLst>
        </pc:spChg>
        <pc:picChg chg="mod">
          <ac:chgData name="saad kadhim" userId="a0761a7abf7eddba" providerId="LiveId" clId="{F7A70C8C-1B89-4A1D-8D4D-E40EC7823235}" dt="2024-02-05T13:42:27.939" v="536" actId="1076"/>
          <ac:picMkLst>
            <pc:docMk/>
            <pc:sldMk cId="3067451647" sldId="296"/>
            <ac:picMk id="6" creationId="{E68FCC2C-3E64-346A-6102-43EE8B178D48}"/>
          </ac:picMkLst>
        </pc:picChg>
      </pc:sldChg>
      <pc:sldChg chg="addSp delSp modSp mod">
        <pc:chgData name="saad kadhim" userId="a0761a7abf7eddba" providerId="LiveId" clId="{F7A70C8C-1B89-4A1D-8D4D-E40EC7823235}" dt="2024-02-09T16:25:17.779" v="2510" actId="207"/>
        <pc:sldMkLst>
          <pc:docMk/>
          <pc:sldMk cId="1869562380" sldId="297"/>
        </pc:sldMkLst>
        <pc:spChg chg="add mod">
          <ac:chgData name="saad kadhim" userId="a0761a7abf7eddba" providerId="LiveId" clId="{F7A70C8C-1B89-4A1D-8D4D-E40EC7823235}" dt="2024-02-09T16:25:17.779" v="2510" actId="207"/>
          <ac:spMkLst>
            <pc:docMk/>
            <pc:sldMk cId="1869562380" sldId="297"/>
            <ac:spMk id="2" creationId="{19E77D6D-062F-16FC-1232-6B90839B2767}"/>
          </ac:spMkLst>
        </pc:spChg>
        <pc:spChg chg="del mod">
          <ac:chgData name="saad kadhim" userId="a0761a7abf7eddba" providerId="LiveId" clId="{F7A70C8C-1B89-4A1D-8D4D-E40EC7823235}" dt="2024-02-05T17:18:55.302" v="848" actId="21"/>
          <ac:spMkLst>
            <pc:docMk/>
            <pc:sldMk cId="1869562380" sldId="297"/>
            <ac:spMk id="5" creationId="{132B13F1-CCB1-331B-DD24-0C08806DDCFE}"/>
          </ac:spMkLst>
        </pc:spChg>
        <pc:picChg chg="mod">
          <ac:chgData name="saad kadhim" userId="a0761a7abf7eddba" providerId="LiveId" clId="{F7A70C8C-1B89-4A1D-8D4D-E40EC7823235}" dt="2024-02-05T17:18:51.258" v="847" actId="14100"/>
          <ac:picMkLst>
            <pc:docMk/>
            <pc:sldMk cId="1869562380" sldId="297"/>
            <ac:picMk id="3" creationId="{347C9EBB-13B0-B4B2-85A1-9D5D73074D3C}"/>
          </ac:picMkLst>
        </pc:picChg>
      </pc:sldChg>
      <pc:sldChg chg="modSp del mod">
        <pc:chgData name="saad kadhim" userId="a0761a7abf7eddba" providerId="LiveId" clId="{F7A70C8C-1B89-4A1D-8D4D-E40EC7823235}" dt="2024-02-05T17:08:33.794" v="842" actId="2696"/>
        <pc:sldMkLst>
          <pc:docMk/>
          <pc:sldMk cId="2041792157" sldId="297"/>
        </pc:sldMkLst>
        <pc:spChg chg="mod">
          <ac:chgData name="saad kadhim" userId="a0761a7abf7eddba" providerId="LiveId" clId="{F7A70C8C-1B89-4A1D-8D4D-E40EC7823235}" dt="2024-02-05T17:07:34.183" v="834" actId="1076"/>
          <ac:spMkLst>
            <pc:docMk/>
            <pc:sldMk cId="2041792157" sldId="297"/>
            <ac:spMk id="92" creationId="{E2AC3E9B-0953-9D11-4EF5-123E2B570BC7}"/>
          </ac:spMkLst>
        </pc:spChg>
        <pc:spChg chg="mod">
          <ac:chgData name="saad kadhim" userId="a0761a7abf7eddba" providerId="LiveId" clId="{F7A70C8C-1B89-4A1D-8D4D-E40EC7823235}" dt="2024-02-05T17:06:49.863" v="829" actId="207"/>
          <ac:spMkLst>
            <pc:docMk/>
            <pc:sldMk cId="2041792157" sldId="297"/>
            <ac:spMk id="94" creationId="{04D0E781-71E2-1FB5-5B1A-A370A7127735}"/>
          </ac:spMkLst>
        </pc:spChg>
      </pc:sldChg>
      <pc:sldChg chg="del">
        <pc:chgData name="saad kadhim" userId="a0761a7abf7eddba" providerId="LiveId" clId="{F7A70C8C-1B89-4A1D-8D4D-E40EC7823235}" dt="2024-02-05T16:24:48.849" v="753"/>
        <pc:sldMkLst>
          <pc:docMk/>
          <pc:sldMk cId="3202375988" sldId="297"/>
        </pc:sldMkLst>
      </pc:sldChg>
      <pc:sldChg chg="modSp mod">
        <pc:chgData name="saad kadhim" userId="a0761a7abf7eddba" providerId="LiveId" clId="{F7A70C8C-1B89-4A1D-8D4D-E40EC7823235}" dt="2024-02-09T16:25:59.581" v="2511" actId="20577"/>
        <pc:sldMkLst>
          <pc:docMk/>
          <pc:sldMk cId="817608462" sldId="298"/>
        </pc:sldMkLst>
        <pc:spChg chg="mod">
          <ac:chgData name="saad kadhim" userId="a0761a7abf7eddba" providerId="LiveId" clId="{F7A70C8C-1B89-4A1D-8D4D-E40EC7823235}" dt="2024-02-09T16:25:59.581" v="2511" actId="20577"/>
          <ac:spMkLst>
            <pc:docMk/>
            <pc:sldMk cId="817608462" sldId="298"/>
            <ac:spMk id="7" creationId="{4419E159-7315-A25C-9873-61EE84CD348A}"/>
          </ac:spMkLst>
        </pc:spChg>
        <pc:picChg chg="mod">
          <ac:chgData name="saad kadhim" userId="a0761a7abf7eddba" providerId="LiveId" clId="{F7A70C8C-1B89-4A1D-8D4D-E40EC7823235}" dt="2024-02-05T17:23:56.512" v="862" actId="14100"/>
          <ac:picMkLst>
            <pc:docMk/>
            <pc:sldMk cId="817608462" sldId="298"/>
            <ac:picMk id="4" creationId="{97A29ADE-9C2C-FE62-97D4-4A08F269059B}"/>
          </ac:picMkLst>
        </pc:picChg>
      </pc:sldChg>
      <pc:sldChg chg="addSp delSp modSp mod">
        <pc:chgData name="saad kadhim" userId="a0761a7abf7eddba" providerId="LiveId" clId="{F7A70C8C-1B89-4A1D-8D4D-E40EC7823235}" dt="2024-02-07T18:36:07.153" v="2372" actId="207"/>
        <pc:sldMkLst>
          <pc:docMk/>
          <pc:sldMk cId="2104408655" sldId="299"/>
        </pc:sldMkLst>
        <pc:spChg chg="add mod">
          <ac:chgData name="saad kadhim" userId="a0761a7abf7eddba" providerId="LiveId" clId="{F7A70C8C-1B89-4A1D-8D4D-E40EC7823235}" dt="2024-02-07T18:36:07.153" v="2372" actId="207"/>
          <ac:spMkLst>
            <pc:docMk/>
            <pc:sldMk cId="2104408655" sldId="299"/>
            <ac:spMk id="4" creationId="{E640B34D-3B1C-6AD5-7707-84503F460106}"/>
          </ac:spMkLst>
        </pc:spChg>
        <pc:spChg chg="mod">
          <ac:chgData name="saad kadhim" userId="a0761a7abf7eddba" providerId="LiveId" clId="{F7A70C8C-1B89-4A1D-8D4D-E40EC7823235}" dt="2024-02-05T17:26:37.588" v="877" actId="1076"/>
          <ac:spMkLst>
            <pc:docMk/>
            <pc:sldMk cId="2104408655" sldId="299"/>
            <ac:spMk id="5" creationId="{5284A5D6-0B71-3BC6-156C-0AD5499D2E50}"/>
          </ac:spMkLst>
        </pc:spChg>
        <pc:picChg chg="del">
          <ac:chgData name="saad kadhim" userId="a0761a7abf7eddba" providerId="LiveId" clId="{F7A70C8C-1B89-4A1D-8D4D-E40EC7823235}" dt="2024-02-05T17:26:40.012" v="878" actId="21"/>
          <ac:picMkLst>
            <pc:docMk/>
            <pc:sldMk cId="2104408655" sldId="299"/>
            <ac:picMk id="2" creationId="{FDADF37D-C79F-DBBC-2C0C-71B0D5143DF6}"/>
          </ac:picMkLst>
        </pc:picChg>
        <pc:picChg chg="add mod">
          <ac:chgData name="saad kadhim" userId="a0761a7abf7eddba" providerId="LiveId" clId="{F7A70C8C-1B89-4A1D-8D4D-E40EC7823235}" dt="2024-02-05T17:27:36.714" v="888" actId="14100"/>
          <ac:picMkLst>
            <pc:docMk/>
            <pc:sldMk cId="2104408655" sldId="299"/>
            <ac:picMk id="3" creationId="{EE3512BF-1BDF-81F5-15B4-0CA5886D2CFE}"/>
          </ac:picMkLst>
        </pc:picChg>
      </pc:sldChg>
      <pc:sldChg chg="modSp del mod">
        <pc:chgData name="saad kadhim" userId="a0761a7abf7eddba" providerId="LiveId" clId="{F7A70C8C-1B89-4A1D-8D4D-E40EC7823235}" dt="2024-02-05T17:26:15.390" v="876" actId="2696"/>
        <pc:sldMkLst>
          <pc:docMk/>
          <pc:sldMk cId="2553539650" sldId="299"/>
        </pc:sldMkLst>
        <pc:spChg chg="mod">
          <ac:chgData name="saad kadhim" userId="a0761a7abf7eddba" providerId="LiveId" clId="{F7A70C8C-1B89-4A1D-8D4D-E40EC7823235}" dt="2024-02-05T17:26:00.139" v="875" actId="207"/>
          <ac:spMkLst>
            <pc:docMk/>
            <pc:sldMk cId="2553539650" sldId="299"/>
            <ac:spMk id="5" creationId="{D554F1B9-080C-8E9B-AA66-81485C60986C}"/>
          </ac:spMkLst>
        </pc:spChg>
        <pc:picChg chg="mod">
          <ac:chgData name="saad kadhim" userId="a0761a7abf7eddba" providerId="LiveId" clId="{F7A70C8C-1B89-4A1D-8D4D-E40EC7823235}" dt="2024-02-05T17:25:45.686" v="873" actId="14100"/>
          <ac:picMkLst>
            <pc:docMk/>
            <pc:sldMk cId="2553539650" sldId="299"/>
            <ac:picMk id="2" creationId="{46D34A15-19D5-EE97-7079-054508D8358D}"/>
          </ac:picMkLst>
        </pc:picChg>
      </pc:sldChg>
      <pc:sldChg chg="addSp delSp modSp mod">
        <pc:chgData name="saad kadhim" userId="a0761a7abf7eddba" providerId="LiveId" clId="{F7A70C8C-1B89-4A1D-8D4D-E40EC7823235}" dt="2024-02-09T10:53:54.929" v="2452" actId="207"/>
        <pc:sldMkLst>
          <pc:docMk/>
          <pc:sldMk cId="2726650516" sldId="300"/>
        </pc:sldMkLst>
        <pc:spChg chg="add mod">
          <ac:chgData name="saad kadhim" userId="a0761a7abf7eddba" providerId="LiveId" clId="{F7A70C8C-1B89-4A1D-8D4D-E40EC7823235}" dt="2024-02-09T10:53:54.929" v="2452" actId="207"/>
          <ac:spMkLst>
            <pc:docMk/>
            <pc:sldMk cId="2726650516" sldId="300"/>
            <ac:spMk id="2" creationId="{1603E026-FB55-FE02-8D0C-5E158BCCDC0D}"/>
          </ac:spMkLst>
        </pc:spChg>
        <pc:picChg chg="mod">
          <ac:chgData name="saad kadhim" userId="a0761a7abf7eddba" providerId="LiveId" clId="{F7A70C8C-1B89-4A1D-8D4D-E40EC7823235}" dt="2024-02-05T17:31:46.451" v="916" actId="14100"/>
          <ac:picMkLst>
            <pc:docMk/>
            <pc:sldMk cId="2726650516" sldId="300"/>
            <ac:picMk id="5" creationId="{63E02F8B-9941-CBC0-D7F9-0178D02FA8BD}"/>
          </ac:picMkLst>
        </pc:picChg>
        <pc:picChg chg="del">
          <ac:chgData name="saad kadhim" userId="a0761a7abf7eddba" providerId="LiveId" clId="{F7A70C8C-1B89-4A1D-8D4D-E40EC7823235}" dt="2024-02-05T17:29:18.230" v="895" actId="21"/>
          <ac:picMkLst>
            <pc:docMk/>
            <pc:sldMk cId="2726650516" sldId="300"/>
            <ac:picMk id="6" creationId="{F17555A6-CCFB-AADD-8A87-8D96C9FC4FDF}"/>
          </ac:picMkLst>
        </pc:picChg>
      </pc:sldChg>
      <pc:sldChg chg="addSp delSp modSp del mod">
        <pc:chgData name="saad kadhim" userId="a0761a7abf7eddba" providerId="LiveId" clId="{F7A70C8C-1B89-4A1D-8D4D-E40EC7823235}" dt="2024-02-05T17:41:38.817" v="960" actId="2696"/>
        <pc:sldMkLst>
          <pc:docMk/>
          <pc:sldMk cId="696730016" sldId="301"/>
        </pc:sldMkLst>
        <pc:spChg chg="add mod">
          <ac:chgData name="saad kadhim" userId="a0761a7abf7eddba" providerId="LiveId" clId="{F7A70C8C-1B89-4A1D-8D4D-E40EC7823235}" dt="2024-02-05T17:35:17.314" v="934" actId="207"/>
          <ac:spMkLst>
            <pc:docMk/>
            <pc:sldMk cId="696730016" sldId="301"/>
            <ac:spMk id="2" creationId="{F93AE029-9258-E2C8-C2A6-4379B2C9B081}"/>
          </ac:spMkLst>
        </pc:spChg>
        <pc:spChg chg="del">
          <ac:chgData name="saad kadhim" userId="a0761a7abf7eddba" providerId="LiveId" clId="{F7A70C8C-1B89-4A1D-8D4D-E40EC7823235}" dt="2024-02-05T17:32:30.208" v="921" actId="21"/>
          <ac:spMkLst>
            <pc:docMk/>
            <pc:sldMk cId="696730016" sldId="301"/>
            <ac:spMk id="4" creationId="{FBC1F2DC-ED15-83D8-2725-CE61691E9ADE}"/>
          </ac:spMkLst>
        </pc:spChg>
        <pc:picChg chg="mod">
          <ac:chgData name="saad kadhim" userId="a0761a7abf7eddba" providerId="LiveId" clId="{F7A70C8C-1B89-4A1D-8D4D-E40EC7823235}" dt="2024-02-05T17:32:44.484" v="925" actId="14100"/>
          <ac:picMkLst>
            <pc:docMk/>
            <pc:sldMk cId="696730016" sldId="301"/>
            <ac:picMk id="6" creationId="{7EE42052-E729-A5AE-D623-A9084D7C0A36}"/>
          </ac:picMkLst>
        </pc:picChg>
        <pc:picChg chg="del">
          <ac:chgData name="saad kadhim" userId="a0761a7abf7eddba" providerId="LiveId" clId="{F7A70C8C-1B89-4A1D-8D4D-E40EC7823235}" dt="2024-02-05T17:32:27.134" v="920" actId="21"/>
          <ac:picMkLst>
            <pc:docMk/>
            <pc:sldMk cId="696730016" sldId="301"/>
            <ac:picMk id="11" creationId="{4A45541A-AEDD-4B78-E6CF-59079783463F}"/>
          </ac:picMkLst>
        </pc:picChg>
      </pc:sldChg>
      <pc:sldChg chg="addSp delSp modSp mod">
        <pc:chgData name="saad kadhim" userId="a0761a7abf7eddba" providerId="LiveId" clId="{F7A70C8C-1B89-4A1D-8D4D-E40EC7823235}" dt="2024-02-09T10:46:33.905" v="2423" actId="20577"/>
        <pc:sldMkLst>
          <pc:docMk/>
          <pc:sldMk cId="1661662026" sldId="302"/>
        </pc:sldMkLst>
        <pc:spChg chg="del">
          <ac:chgData name="saad kadhim" userId="a0761a7abf7eddba" providerId="LiveId" clId="{F7A70C8C-1B89-4A1D-8D4D-E40EC7823235}" dt="2024-02-05T17:36:15.810" v="936" actId="21"/>
          <ac:spMkLst>
            <pc:docMk/>
            <pc:sldMk cId="1661662026" sldId="302"/>
            <ac:spMk id="2" creationId="{C5DC1485-52CA-482F-4F21-73DF1023559A}"/>
          </ac:spMkLst>
        </pc:spChg>
        <pc:spChg chg="add del mod">
          <ac:chgData name="saad kadhim" userId="a0761a7abf7eddba" providerId="LiveId" clId="{F7A70C8C-1B89-4A1D-8D4D-E40EC7823235}" dt="2024-02-05T17:40:33.893" v="948" actId="21"/>
          <ac:spMkLst>
            <pc:docMk/>
            <pc:sldMk cId="1661662026" sldId="302"/>
            <ac:spMk id="4" creationId="{BC121A4B-6D56-7F5C-FD6F-CD8DC11C659F}"/>
          </ac:spMkLst>
        </pc:spChg>
        <pc:spChg chg="add mod">
          <ac:chgData name="saad kadhim" userId="a0761a7abf7eddba" providerId="LiveId" clId="{F7A70C8C-1B89-4A1D-8D4D-E40EC7823235}" dt="2024-02-09T10:46:33.905" v="2423" actId="20577"/>
          <ac:spMkLst>
            <pc:docMk/>
            <pc:sldMk cId="1661662026" sldId="302"/>
            <ac:spMk id="9" creationId="{FB65DAA3-987E-077D-FC28-38706E5F7D23}"/>
          </ac:spMkLst>
        </pc:spChg>
        <pc:picChg chg="add del mod">
          <ac:chgData name="saad kadhim" userId="a0761a7abf7eddba" providerId="LiveId" clId="{F7A70C8C-1B89-4A1D-8D4D-E40EC7823235}" dt="2024-02-05T17:40:36.799" v="949" actId="21"/>
          <ac:picMkLst>
            <pc:docMk/>
            <pc:sldMk cId="1661662026" sldId="302"/>
            <ac:picMk id="3" creationId="{CEAB3525-A266-D612-8B52-BDB6586ECC09}"/>
          </ac:picMkLst>
        </pc:picChg>
        <pc:picChg chg="del">
          <ac:chgData name="saad kadhim" userId="a0761a7abf7eddba" providerId="LiveId" clId="{F7A70C8C-1B89-4A1D-8D4D-E40EC7823235}" dt="2024-02-05T17:36:19.449" v="937" actId="21"/>
          <ac:picMkLst>
            <pc:docMk/>
            <pc:sldMk cId="1661662026" sldId="302"/>
            <ac:picMk id="6" creationId="{E60DA4B1-B227-FC15-6464-3F46B0FC16D7}"/>
          </ac:picMkLst>
        </pc:picChg>
        <pc:picChg chg="add del mod">
          <ac:chgData name="saad kadhim" userId="a0761a7abf7eddba" providerId="LiveId" clId="{F7A70C8C-1B89-4A1D-8D4D-E40EC7823235}" dt="2024-02-05T17:40:42.579" v="951" actId="21"/>
          <ac:picMkLst>
            <pc:docMk/>
            <pc:sldMk cId="1661662026" sldId="302"/>
            <ac:picMk id="7" creationId="{A98C2ABB-EC41-46BC-8BF9-B10CD77C4582}"/>
          </ac:picMkLst>
        </pc:picChg>
        <pc:picChg chg="add mod">
          <ac:chgData name="saad kadhim" userId="a0761a7abf7eddba" providerId="LiveId" clId="{F7A70C8C-1B89-4A1D-8D4D-E40EC7823235}" dt="2024-02-05T17:41:28.060" v="959" actId="14100"/>
          <ac:picMkLst>
            <pc:docMk/>
            <pc:sldMk cId="1661662026" sldId="302"/>
            <ac:picMk id="8" creationId="{6F12CCC7-9D0C-7713-BBCD-C08BC971E454}"/>
          </ac:picMkLst>
        </pc:picChg>
      </pc:sldChg>
      <pc:sldChg chg="addSp delSp modSp mod">
        <pc:chgData name="saad kadhim" userId="a0761a7abf7eddba" providerId="LiveId" clId="{F7A70C8C-1B89-4A1D-8D4D-E40EC7823235}" dt="2024-02-06T10:46:33.465" v="2175" actId="20577"/>
        <pc:sldMkLst>
          <pc:docMk/>
          <pc:sldMk cId="2608297063" sldId="303"/>
        </pc:sldMkLst>
        <pc:spChg chg="add mod">
          <ac:chgData name="saad kadhim" userId="a0761a7abf7eddba" providerId="LiveId" clId="{F7A70C8C-1B89-4A1D-8D4D-E40EC7823235}" dt="2024-02-06T10:46:33.465" v="2175" actId="20577"/>
          <ac:spMkLst>
            <pc:docMk/>
            <pc:sldMk cId="2608297063" sldId="303"/>
            <ac:spMk id="2" creationId="{573550E5-B667-FCB3-0A7F-1EDB503F6707}"/>
          </ac:spMkLst>
        </pc:spChg>
        <pc:spChg chg="del">
          <ac:chgData name="saad kadhim" userId="a0761a7abf7eddba" providerId="LiveId" clId="{F7A70C8C-1B89-4A1D-8D4D-E40EC7823235}" dt="2024-02-05T18:09:24.588" v="973" actId="21"/>
          <ac:spMkLst>
            <pc:docMk/>
            <pc:sldMk cId="2608297063" sldId="303"/>
            <ac:spMk id="18" creationId="{C8A1DF50-7D6C-6F83-D5B3-287DE70E1AB8}"/>
          </ac:spMkLst>
        </pc:spChg>
        <pc:graphicFrameChg chg="mod">
          <ac:chgData name="saad kadhim" userId="a0761a7abf7eddba" providerId="LiveId" clId="{F7A70C8C-1B89-4A1D-8D4D-E40EC7823235}" dt="2024-02-05T18:09:16.254" v="972" actId="14100"/>
          <ac:graphicFrameMkLst>
            <pc:docMk/>
            <pc:sldMk cId="2608297063" sldId="303"/>
            <ac:graphicFrameMk id="10" creationId="{B30AAB51-F31B-8955-A38F-B532C615AFA5}"/>
          </ac:graphicFrameMkLst>
        </pc:graphicFrameChg>
      </pc:sldChg>
      <pc:sldChg chg="addSp delSp modSp mod">
        <pc:chgData name="saad kadhim" userId="a0761a7abf7eddba" providerId="LiveId" clId="{F7A70C8C-1B89-4A1D-8D4D-E40EC7823235}" dt="2024-02-06T10:41:24.153" v="2120" actId="20577"/>
        <pc:sldMkLst>
          <pc:docMk/>
          <pc:sldMk cId="550500559" sldId="304"/>
        </pc:sldMkLst>
        <pc:spChg chg="add del mod">
          <ac:chgData name="saad kadhim" userId="a0761a7abf7eddba" providerId="LiveId" clId="{F7A70C8C-1B89-4A1D-8D4D-E40EC7823235}" dt="2024-02-05T18:46:50.649" v="1175" actId="21"/>
          <ac:spMkLst>
            <pc:docMk/>
            <pc:sldMk cId="550500559" sldId="304"/>
            <ac:spMk id="3" creationId="{28BD69DA-A4F7-2374-5C96-069061967B82}"/>
          </ac:spMkLst>
        </pc:spChg>
        <pc:spChg chg="add del">
          <ac:chgData name="saad kadhim" userId="a0761a7abf7eddba" providerId="LiveId" clId="{F7A70C8C-1B89-4A1D-8D4D-E40EC7823235}" dt="2024-02-05T18:48:31.595" v="1184" actId="22"/>
          <ac:spMkLst>
            <pc:docMk/>
            <pc:sldMk cId="550500559" sldId="304"/>
            <ac:spMk id="6" creationId="{9E7B540E-C151-EE3E-62EB-9838A3CF4B80}"/>
          </ac:spMkLst>
        </pc:spChg>
        <pc:spChg chg="add mod">
          <ac:chgData name="saad kadhim" userId="a0761a7abf7eddba" providerId="LiveId" clId="{F7A70C8C-1B89-4A1D-8D4D-E40EC7823235}" dt="2024-02-06T10:41:24.153" v="2120" actId="20577"/>
          <ac:spMkLst>
            <pc:docMk/>
            <pc:sldMk cId="550500559" sldId="304"/>
            <ac:spMk id="7" creationId="{A089A544-D263-F5B0-BF0C-9DEDD9E3C8C2}"/>
          </ac:spMkLst>
        </pc:spChg>
        <pc:graphicFrameChg chg="del mod">
          <ac:chgData name="saad kadhim" userId="a0761a7abf7eddba" providerId="LiveId" clId="{F7A70C8C-1B89-4A1D-8D4D-E40EC7823235}" dt="2024-02-05T18:08:31.718" v="968" actId="21"/>
          <ac:graphicFrameMkLst>
            <pc:docMk/>
            <pc:sldMk cId="550500559" sldId="304"/>
            <ac:graphicFrameMk id="10" creationId="{1C164BAE-726E-2734-78A1-785EFAAA067B}"/>
          </ac:graphicFrameMkLst>
        </pc:graphicFrameChg>
        <pc:picChg chg="add del mod">
          <ac:chgData name="saad kadhim" userId="a0761a7abf7eddba" providerId="LiveId" clId="{F7A70C8C-1B89-4A1D-8D4D-E40EC7823235}" dt="2024-02-05T18:46:56.457" v="1177" actId="21"/>
          <ac:picMkLst>
            <pc:docMk/>
            <pc:sldMk cId="550500559" sldId="304"/>
            <ac:picMk id="2" creationId="{31085D84-FEEA-3929-3FAE-669F63A9DB7C}"/>
          </ac:picMkLst>
        </pc:picChg>
        <pc:picChg chg="add mod">
          <ac:chgData name="saad kadhim" userId="a0761a7abf7eddba" providerId="LiveId" clId="{F7A70C8C-1B89-4A1D-8D4D-E40EC7823235}" dt="2024-02-05T18:48:13.182" v="1182" actId="14100"/>
          <ac:picMkLst>
            <pc:docMk/>
            <pc:sldMk cId="550500559" sldId="304"/>
            <ac:picMk id="4" creationId="{D318C1E2-5520-DCF8-F75A-4C27DC8B7AA4}"/>
          </ac:picMkLst>
        </pc:picChg>
      </pc:sldChg>
      <pc:sldChg chg="addSp delSp modSp mod">
        <pc:chgData name="saad kadhim" userId="a0761a7abf7eddba" providerId="LiveId" clId="{F7A70C8C-1B89-4A1D-8D4D-E40EC7823235}" dt="2024-02-07T18:37:44.864" v="2376" actId="20577"/>
        <pc:sldMkLst>
          <pc:docMk/>
          <pc:sldMk cId="1049166503" sldId="305"/>
        </pc:sldMkLst>
        <pc:spChg chg="add del mod">
          <ac:chgData name="saad kadhim" userId="a0761a7abf7eddba" providerId="LiveId" clId="{F7A70C8C-1B89-4A1D-8D4D-E40EC7823235}" dt="2024-02-05T18:57:57.042" v="1256" actId="21"/>
          <ac:spMkLst>
            <pc:docMk/>
            <pc:sldMk cId="1049166503" sldId="305"/>
            <ac:spMk id="3" creationId="{1803037F-D2F7-A901-0FC4-582EB6413669}"/>
          </ac:spMkLst>
        </pc:spChg>
        <pc:spChg chg="del">
          <ac:chgData name="saad kadhim" userId="a0761a7abf7eddba" providerId="LiveId" clId="{F7A70C8C-1B89-4A1D-8D4D-E40EC7823235}" dt="2024-02-05T18:51:54.006" v="1221" actId="21"/>
          <ac:spMkLst>
            <pc:docMk/>
            <pc:sldMk cId="1049166503" sldId="305"/>
            <ac:spMk id="7" creationId="{68062891-5526-4B5D-8F78-91B6734D6405}"/>
          </ac:spMkLst>
        </pc:spChg>
        <pc:spChg chg="add mod">
          <ac:chgData name="saad kadhim" userId="a0761a7abf7eddba" providerId="LiveId" clId="{F7A70C8C-1B89-4A1D-8D4D-E40EC7823235}" dt="2024-02-07T18:37:44.864" v="2376" actId="20577"/>
          <ac:spMkLst>
            <pc:docMk/>
            <pc:sldMk cId="1049166503" sldId="305"/>
            <ac:spMk id="8" creationId="{0A15A47E-E301-17D3-2906-202811E435D1}"/>
          </ac:spMkLst>
        </pc:spChg>
        <pc:picChg chg="add del mod">
          <ac:chgData name="saad kadhim" userId="a0761a7abf7eddba" providerId="LiveId" clId="{F7A70C8C-1B89-4A1D-8D4D-E40EC7823235}" dt="2024-02-05T18:57:59.511" v="1257" actId="21"/>
          <ac:picMkLst>
            <pc:docMk/>
            <pc:sldMk cId="1049166503" sldId="305"/>
            <ac:picMk id="2" creationId="{FA154E90-EC10-106C-78D6-20243FB2F129}"/>
          </ac:picMkLst>
        </pc:picChg>
        <pc:picChg chg="del">
          <ac:chgData name="saad kadhim" userId="a0761a7abf7eddba" providerId="LiveId" clId="{F7A70C8C-1B89-4A1D-8D4D-E40EC7823235}" dt="2024-02-05T18:51:57.122" v="1222" actId="21"/>
          <ac:picMkLst>
            <pc:docMk/>
            <pc:sldMk cId="1049166503" sldId="305"/>
            <ac:picMk id="4" creationId="{D3B1F5DE-4690-9E90-17D1-73650CBC5676}"/>
          </ac:picMkLst>
        </pc:picChg>
        <pc:picChg chg="add del mod">
          <ac:chgData name="saad kadhim" userId="a0761a7abf7eddba" providerId="LiveId" clId="{F7A70C8C-1B89-4A1D-8D4D-E40EC7823235}" dt="2024-02-05T18:57:52.849" v="1255" actId="21"/>
          <ac:picMkLst>
            <pc:docMk/>
            <pc:sldMk cId="1049166503" sldId="305"/>
            <ac:picMk id="5" creationId="{CEA79014-8B05-C5A3-6D42-CB00DED41714}"/>
          </ac:picMkLst>
        </pc:picChg>
        <pc:picChg chg="add mod">
          <ac:chgData name="saad kadhim" userId="a0761a7abf7eddba" providerId="LiveId" clId="{F7A70C8C-1B89-4A1D-8D4D-E40EC7823235}" dt="2024-02-05T18:59:44.375" v="1262" actId="14100"/>
          <ac:picMkLst>
            <pc:docMk/>
            <pc:sldMk cId="1049166503" sldId="305"/>
            <ac:picMk id="6" creationId="{C932A6F9-3AFB-8930-E6D0-D5DDA471CA80}"/>
          </ac:picMkLst>
        </pc:picChg>
      </pc:sldChg>
      <pc:sldChg chg="addSp delSp modSp mod">
        <pc:chgData name="saad kadhim" userId="a0761a7abf7eddba" providerId="LiveId" clId="{F7A70C8C-1B89-4A1D-8D4D-E40EC7823235}" dt="2024-02-09T16:22:36.466" v="2509" actId="207"/>
        <pc:sldMkLst>
          <pc:docMk/>
          <pc:sldMk cId="3851606415" sldId="306"/>
        </pc:sldMkLst>
        <pc:spChg chg="add mod">
          <ac:chgData name="saad kadhim" userId="a0761a7abf7eddba" providerId="LiveId" clId="{F7A70C8C-1B89-4A1D-8D4D-E40EC7823235}" dt="2024-02-09T11:45:15.130" v="2458"/>
          <ac:spMkLst>
            <pc:docMk/>
            <pc:sldMk cId="3851606415" sldId="306"/>
            <ac:spMk id="2" creationId="{46C22601-B558-CB5D-E8B5-FADD0A7DC299}"/>
          </ac:spMkLst>
        </pc:spChg>
        <pc:spChg chg="add mod">
          <ac:chgData name="saad kadhim" userId="a0761a7abf7eddba" providerId="LiveId" clId="{F7A70C8C-1B89-4A1D-8D4D-E40EC7823235}" dt="2024-02-09T16:22:19.151" v="2505" actId="207"/>
          <ac:spMkLst>
            <pc:docMk/>
            <pc:sldMk cId="3851606415" sldId="306"/>
            <ac:spMk id="5" creationId="{D0FF0596-C1E9-3D31-4873-C8E19B0CCB8F}"/>
          </ac:spMkLst>
        </pc:spChg>
        <pc:spChg chg="del mod">
          <ac:chgData name="saad kadhim" userId="a0761a7abf7eddba" providerId="LiveId" clId="{F7A70C8C-1B89-4A1D-8D4D-E40EC7823235}" dt="2024-02-09T11:45:10.626" v="2457"/>
          <ac:spMkLst>
            <pc:docMk/>
            <pc:sldMk cId="3851606415" sldId="306"/>
            <ac:spMk id="7" creationId="{AC19741E-18F4-8775-085C-23C0ACA645FA}"/>
          </ac:spMkLst>
        </pc:spChg>
        <pc:spChg chg="del">
          <ac:chgData name="saad kadhim" userId="a0761a7abf7eddba" providerId="LiveId" clId="{F7A70C8C-1B89-4A1D-8D4D-E40EC7823235}" dt="2024-02-09T11:45:09.096" v="2455" actId="21"/>
          <ac:spMkLst>
            <pc:docMk/>
            <pc:sldMk cId="3851606415" sldId="306"/>
            <ac:spMk id="8" creationId="{46C22601-B558-CB5D-E8B5-FADD0A7DC299}"/>
          </ac:spMkLst>
        </pc:spChg>
        <pc:spChg chg="add mod">
          <ac:chgData name="saad kadhim" userId="a0761a7abf7eddba" providerId="LiveId" clId="{F7A70C8C-1B89-4A1D-8D4D-E40EC7823235}" dt="2024-02-09T16:22:36.466" v="2509" actId="207"/>
          <ac:spMkLst>
            <pc:docMk/>
            <pc:sldMk cId="3851606415" sldId="306"/>
            <ac:spMk id="9" creationId="{4335C5DA-AC1F-9E7E-9E19-1CD7ECF9499A}"/>
          </ac:spMkLst>
        </pc:spChg>
        <pc:picChg chg="add mod">
          <ac:chgData name="saad kadhim" userId="a0761a7abf7eddba" providerId="LiveId" clId="{F7A70C8C-1B89-4A1D-8D4D-E40EC7823235}" dt="2024-02-09T11:45:43.379" v="2464" actId="14100"/>
          <ac:picMkLst>
            <pc:docMk/>
            <pc:sldMk cId="3851606415" sldId="306"/>
            <ac:picMk id="3" creationId="{2DDE71F4-D889-F8DF-6859-AA542D40C4AC}"/>
          </ac:picMkLst>
        </pc:picChg>
        <pc:picChg chg="add mod">
          <ac:chgData name="saad kadhim" userId="a0761a7abf7eddba" providerId="LiveId" clId="{F7A70C8C-1B89-4A1D-8D4D-E40EC7823235}" dt="2024-02-09T11:45:53.417" v="2465"/>
          <ac:picMkLst>
            <pc:docMk/>
            <pc:sldMk cId="3851606415" sldId="306"/>
            <ac:picMk id="4" creationId="{53F2D787-B54A-918D-F601-009487C3E290}"/>
          </ac:picMkLst>
        </pc:picChg>
        <pc:picChg chg="del">
          <ac:chgData name="saad kadhim" userId="a0761a7abf7eddba" providerId="LiveId" clId="{F7A70C8C-1B89-4A1D-8D4D-E40EC7823235}" dt="2024-02-09T11:44:59.307" v="2453" actId="21"/>
          <ac:picMkLst>
            <pc:docMk/>
            <pc:sldMk cId="3851606415" sldId="306"/>
            <ac:picMk id="6" creationId="{D6E5DE0E-40ED-07DA-2B7F-974E94F665C7}"/>
          </ac:picMkLst>
        </pc:picChg>
      </pc:sldChg>
    </pc:docChg>
  </pc:docChgLst>
  <pc:docChgLst>
    <pc:chgData name="saad kadhim" userId="a0761a7abf7eddba" providerId="LiveId" clId="{571F7EE1-62FC-4F10-9478-8ABA127DED5B}"/>
    <pc:docChg chg="undo custSel delSld modSld sldOrd">
      <pc:chgData name="saad kadhim" userId="a0761a7abf7eddba" providerId="LiveId" clId="{571F7EE1-62FC-4F10-9478-8ABA127DED5B}" dt="2024-03-04T07:35:12.206" v="1316" actId="20577"/>
      <pc:docMkLst>
        <pc:docMk/>
      </pc:docMkLst>
      <pc:sldChg chg="modSp mod">
        <pc:chgData name="saad kadhim" userId="a0761a7abf7eddba" providerId="LiveId" clId="{571F7EE1-62FC-4F10-9478-8ABA127DED5B}" dt="2024-03-01T21:17:40.510" v="112" actId="20577"/>
        <pc:sldMkLst>
          <pc:docMk/>
          <pc:sldMk cId="3817910639" sldId="295"/>
        </pc:sldMkLst>
        <pc:spChg chg="mod">
          <ac:chgData name="saad kadhim" userId="a0761a7abf7eddba" providerId="LiveId" clId="{571F7EE1-62FC-4F10-9478-8ABA127DED5B}" dt="2024-03-01T21:17:40.510" v="112" actId="20577"/>
          <ac:spMkLst>
            <pc:docMk/>
            <pc:sldMk cId="3817910639" sldId="295"/>
            <ac:spMk id="18" creationId="{D67B1B2E-E343-87B7-A1DA-7E6D37AC55CC}"/>
          </ac:spMkLst>
        </pc:spChg>
      </pc:sldChg>
      <pc:sldChg chg="modSp mod ord">
        <pc:chgData name="saad kadhim" userId="a0761a7abf7eddba" providerId="LiveId" clId="{571F7EE1-62FC-4F10-9478-8ABA127DED5B}" dt="2024-03-03T19:10:10.161" v="1260"/>
        <pc:sldMkLst>
          <pc:docMk/>
          <pc:sldMk cId="2456525195" sldId="296"/>
        </pc:sldMkLst>
        <pc:spChg chg="mod">
          <ac:chgData name="saad kadhim" userId="a0761a7abf7eddba" providerId="LiveId" clId="{571F7EE1-62FC-4F10-9478-8ABA127DED5B}" dt="2024-03-03T19:10:10.161" v="1260"/>
          <ac:spMkLst>
            <pc:docMk/>
            <pc:sldMk cId="2456525195" sldId="296"/>
            <ac:spMk id="12" creationId="{00000000-0000-0000-0000-000000000000}"/>
          </ac:spMkLst>
        </pc:spChg>
      </pc:sldChg>
      <pc:sldChg chg="addSp delSp modSp mod">
        <pc:chgData name="saad kadhim" userId="a0761a7abf7eddba" providerId="LiveId" clId="{571F7EE1-62FC-4F10-9478-8ABA127DED5B}" dt="2024-03-03T18:15:27.973" v="1127" actId="255"/>
        <pc:sldMkLst>
          <pc:docMk/>
          <pc:sldMk cId="1869562380" sldId="297"/>
        </pc:sldMkLst>
        <pc:spChg chg="del mod">
          <ac:chgData name="saad kadhim" userId="a0761a7abf7eddba" providerId="LiveId" clId="{571F7EE1-62FC-4F10-9478-8ABA127DED5B}" dt="2024-03-02T17:54:18.973" v="987" actId="21"/>
          <ac:spMkLst>
            <pc:docMk/>
            <pc:sldMk cId="1869562380" sldId="297"/>
            <ac:spMk id="2" creationId="{19E77D6D-062F-16FC-1232-6B90839B2767}"/>
          </ac:spMkLst>
        </pc:spChg>
        <pc:spChg chg="add del mod">
          <ac:chgData name="saad kadhim" userId="a0761a7abf7eddba" providerId="LiveId" clId="{571F7EE1-62FC-4F10-9478-8ABA127DED5B}" dt="2024-03-02T17:54:16.768" v="986" actId="21"/>
          <ac:spMkLst>
            <pc:docMk/>
            <pc:sldMk cId="1869562380" sldId="297"/>
            <ac:spMk id="5" creationId="{AB7D0524-7A35-4D12-F642-959BAB9BA066}"/>
          </ac:spMkLst>
        </pc:spChg>
        <pc:spChg chg="add mod">
          <ac:chgData name="saad kadhim" userId="a0761a7abf7eddba" providerId="LiveId" clId="{571F7EE1-62FC-4F10-9478-8ABA127DED5B}" dt="2024-03-03T18:15:27.973" v="1127" actId="255"/>
          <ac:spMkLst>
            <pc:docMk/>
            <pc:sldMk cId="1869562380" sldId="297"/>
            <ac:spMk id="8" creationId="{88F3806D-3839-A450-07C0-FDDFE1187501}"/>
          </ac:spMkLst>
        </pc:spChg>
        <pc:picChg chg="del mod">
          <ac:chgData name="saad kadhim" userId="a0761a7abf7eddba" providerId="LiveId" clId="{571F7EE1-62FC-4F10-9478-8ABA127DED5B}" dt="2024-03-02T17:54:21.985" v="988" actId="21"/>
          <ac:picMkLst>
            <pc:docMk/>
            <pc:sldMk cId="1869562380" sldId="297"/>
            <ac:picMk id="3" creationId="{347C9EBB-13B0-B4B2-85A1-9D5D73074D3C}"/>
          </ac:picMkLst>
        </pc:picChg>
        <pc:picChg chg="add mod">
          <ac:chgData name="saad kadhim" userId="a0761a7abf7eddba" providerId="LiveId" clId="{571F7EE1-62FC-4F10-9478-8ABA127DED5B}" dt="2024-03-02T17:54:58.876" v="995" actId="14100"/>
          <ac:picMkLst>
            <pc:docMk/>
            <pc:sldMk cId="1869562380" sldId="297"/>
            <ac:picMk id="6" creationId="{D4034C09-6FF1-BF04-4B4E-8DD7E127CC54}"/>
          </ac:picMkLst>
        </pc:picChg>
      </pc:sldChg>
      <pc:sldChg chg="addSp delSp modSp del mod">
        <pc:chgData name="saad kadhim" userId="a0761a7abf7eddba" providerId="LiveId" clId="{571F7EE1-62FC-4F10-9478-8ABA127DED5B}" dt="2024-03-03T18:20:06.653" v="1148" actId="2696"/>
        <pc:sldMkLst>
          <pc:docMk/>
          <pc:sldMk cId="817608462" sldId="298"/>
        </pc:sldMkLst>
        <pc:spChg chg="add del">
          <ac:chgData name="saad kadhim" userId="a0761a7abf7eddba" providerId="LiveId" clId="{571F7EE1-62FC-4F10-9478-8ABA127DED5B}" dt="2024-03-02T13:21:02.383" v="439" actId="22"/>
          <ac:spMkLst>
            <pc:docMk/>
            <pc:sldMk cId="817608462" sldId="298"/>
            <ac:spMk id="3" creationId="{5FD9050F-792E-663E-8E0C-BC21447A71C6}"/>
          </ac:spMkLst>
        </pc:spChg>
        <pc:spChg chg="add del mod">
          <ac:chgData name="saad kadhim" userId="a0761a7abf7eddba" providerId="LiveId" clId="{571F7EE1-62FC-4F10-9478-8ABA127DED5B}" dt="2024-03-02T13:22:41.940" v="453" actId="22"/>
          <ac:spMkLst>
            <pc:docMk/>
            <pc:sldMk cId="817608462" sldId="298"/>
            <ac:spMk id="6" creationId="{D9FEA9C7-B088-A0FC-3026-3A681EC6206D}"/>
          </ac:spMkLst>
        </pc:spChg>
        <pc:spChg chg="del mod">
          <ac:chgData name="saad kadhim" userId="a0761a7abf7eddba" providerId="LiveId" clId="{571F7EE1-62FC-4F10-9478-8ABA127DED5B}" dt="2024-03-01T21:16:38.132" v="103"/>
          <ac:spMkLst>
            <pc:docMk/>
            <pc:sldMk cId="817608462" sldId="298"/>
            <ac:spMk id="7" creationId="{4419E159-7315-A25C-9873-61EE84CD348A}"/>
          </ac:spMkLst>
        </pc:spChg>
        <pc:spChg chg="add mod">
          <ac:chgData name="saad kadhim" userId="a0761a7abf7eddba" providerId="LiveId" clId="{571F7EE1-62FC-4F10-9478-8ABA127DED5B}" dt="2024-03-02T13:24:47.591" v="509" actId="255"/>
          <ac:spMkLst>
            <pc:docMk/>
            <pc:sldMk cId="817608462" sldId="298"/>
            <ac:spMk id="8" creationId="{561FB9BF-7B3E-FE53-8EA4-D7C0E2D1719D}"/>
          </ac:spMkLst>
        </pc:spChg>
      </pc:sldChg>
      <pc:sldChg chg="addSp delSp modSp del mod">
        <pc:chgData name="saad kadhim" userId="a0761a7abf7eddba" providerId="LiveId" clId="{571F7EE1-62FC-4F10-9478-8ABA127DED5B}" dt="2024-03-03T18:44:20.770" v="1201" actId="2696"/>
        <pc:sldMkLst>
          <pc:docMk/>
          <pc:sldMk cId="2104408655" sldId="299"/>
        </pc:sldMkLst>
        <pc:spChg chg="mod">
          <ac:chgData name="saad kadhim" userId="a0761a7abf7eddba" providerId="LiveId" clId="{571F7EE1-62FC-4F10-9478-8ABA127DED5B}" dt="2024-03-01T21:17:04.235" v="107" actId="20577"/>
          <ac:spMkLst>
            <pc:docMk/>
            <pc:sldMk cId="2104408655" sldId="299"/>
            <ac:spMk id="4" creationId="{E640B34D-3B1C-6AD5-7707-84503F460106}"/>
          </ac:spMkLst>
        </pc:spChg>
        <pc:spChg chg="add del">
          <ac:chgData name="saad kadhim" userId="a0761a7abf7eddba" providerId="LiveId" clId="{571F7EE1-62FC-4F10-9478-8ABA127DED5B}" dt="2024-03-02T13:25:26.079" v="511" actId="22"/>
          <ac:spMkLst>
            <pc:docMk/>
            <pc:sldMk cId="2104408655" sldId="299"/>
            <ac:spMk id="6" creationId="{3DB45BAC-9EEC-26A5-BED4-58692A47C3A7}"/>
          </ac:spMkLst>
        </pc:spChg>
        <pc:spChg chg="add mod">
          <ac:chgData name="saad kadhim" userId="a0761a7abf7eddba" providerId="LiveId" clId="{571F7EE1-62FC-4F10-9478-8ABA127DED5B}" dt="2024-03-03T18:23:44.693" v="1157" actId="207"/>
          <ac:spMkLst>
            <pc:docMk/>
            <pc:sldMk cId="2104408655" sldId="299"/>
            <ac:spMk id="8" creationId="{8CDDB318-BEC9-9B5D-245A-AD0B60395E4D}"/>
          </ac:spMkLst>
        </pc:spChg>
        <pc:picChg chg="mod">
          <ac:chgData name="saad kadhim" userId="a0761a7abf7eddba" providerId="LiveId" clId="{571F7EE1-62FC-4F10-9478-8ABA127DED5B}" dt="2024-03-01T21:17:00.470" v="106" actId="1076"/>
          <ac:picMkLst>
            <pc:docMk/>
            <pc:sldMk cId="2104408655" sldId="299"/>
            <ac:picMk id="3" creationId="{EE3512BF-1BDF-81F5-15B4-0CA5886D2CFE}"/>
          </ac:picMkLst>
        </pc:picChg>
      </pc:sldChg>
      <pc:sldChg chg="addSp delSp modSp mod">
        <pc:chgData name="saad kadhim" userId="a0761a7abf7eddba" providerId="LiveId" clId="{571F7EE1-62FC-4F10-9478-8ABA127DED5B}" dt="2024-03-02T13:29:42.100" v="582" actId="21"/>
        <pc:sldMkLst>
          <pc:docMk/>
          <pc:sldMk cId="2726650516" sldId="300"/>
        </pc:sldMkLst>
        <pc:spChg chg="del mod">
          <ac:chgData name="saad kadhim" userId="a0761a7abf7eddba" providerId="LiveId" clId="{571F7EE1-62FC-4F10-9478-8ABA127DED5B}" dt="2024-03-02T13:29:42.100" v="582" actId="21"/>
          <ac:spMkLst>
            <pc:docMk/>
            <pc:sldMk cId="2726650516" sldId="300"/>
            <ac:spMk id="2" creationId="{1603E026-FB55-FE02-8D0C-5E158BCCDC0D}"/>
          </ac:spMkLst>
        </pc:spChg>
        <pc:spChg chg="add mod">
          <ac:chgData name="saad kadhim" userId="a0761a7abf7eddba" providerId="LiveId" clId="{571F7EE1-62FC-4F10-9478-8ABA127DED5B}" dt="2024-03-02T13:29:36.159" v="581" actId="14100"/>
          <ac:spMkLst>
            <pc:docMk/>
            <pc:sldMk cId="2726650516" sldId="300"/>
            <ac:spMk id="6" creationId="{4A80B776-78EC-E353-A784-2987A7BF9693}"/>
          </ac:spMkLst>
        </pc:spChg>
      </pc:sldChg>
      <pc:sldChg chg="addSp delSp mod">
        <pc:chgData name="saad kadhim" userId="a0761a7abf7eddba" providerId="LiveId" clId="{571F7EE1-62FC-4F10-9478-8ABA127DED5B}" dt="2024-03-01T21:22:22.433" v="233" actId="21"/>
        <pc:sldMkLst>
          <pc:docMk/>
          <pc:sldMk cId="1661662026" sldId="302"/>
        </pc:sldMkLst>
        <pc:picChg chg="add del">
          <ac:chgData name="saad kadhim" userId="a0761a7abf7eddba" providerId="LiveId" clId="{571F7EE1-62FC-4F10-9478-8ABA127DED5B}" dt="2024-03-01T21:22:22.433" v="233" actId="21"/>
          <ac:picMkLst>
            <pc:docMk/>
            <pc:sldMk cId="1661662026" sldId="302"/>
            <ac:picMk id="8" creationId="{6F12CCC7-9D0C-7713-BBCD-C08BC971E454}"/>
          </ac:picMkLst>
        </pc:picChg>
      </pc:sldChg>
      <pc:sldChg chg="addSp delSp modSp del mod">
        <pc:chgData name="saad kadhim" userId="a0761a7abf7eddba" providerId="LiveId" clId="{571F7EE1-62FC-4F10-9478-8ABA127DED5B}" dt="2024-03-02T16:49:29.975" v="636" actId="2696"/>
        <pc:sldMkLst>
          <pc:docMk/>
          <pc:sldMk cId="2608297063" sldId="303"/>
        </pc:sldMkLst>
        <pc:spChg chg="mod">
          <ac:chgData name="saad kadhim" userId="a0761a7abf7eddba" providerId="LiveId" clId="{571F7EE1-62FC-4F10-9478-8ABA127DED5B}" dt="2024-03-01T21:17:16.821" v="109" actId="20577"/>
          <ac:spMkLst>
            <pc:docMk/>
            <pc:sldMk cId="2608297063" sldId="303"/>
            <ac:spMk id="2" creationId="{573550E5-B667-FCB3-0A7F-1EDB503F6707}"/>
          </ac:spMkLst>
        </pc:spChg>
        <pc:spChg chg="add mod">
          <ac:chgData name="saad kadhim" userId="a0761a7abf7eddba" providerId="LiveId" clId="{571F7EE1-62FC-4F10-9478-8ABA127DED5B}" dt="2024-03-02T16:49:21.858" v="634"/>
          <ac:spMkLst>
            <pc:docMk/>
            <pc:sldMk cId="2608297063" sldId="303"/>
            <ac:spMk id="3" creationId="{D7FF01BA-9F6C-B039-B574-70CA534F609A}"/>
          </ac:spMkLst>
        </pc:spChg>
        <pc:spChg chg="add mod">
          <ac:chgData name="saad kadhim" userId="a0761a7abf7eddba" providerId="LiveId" clId="{571F7EE1-62FC-4F10-9478-8ABA127DED5B}" dt="2024-03-02T16:49:25.057" v="635"/>
          <ac:spMkLst>
            <pc:docMk/>
            <pc:sldMk cId="2608297063" sldId="303"/>
            <ac:spMk id="4" creationId="{B44665C1-88E7-E512-D102-098B271645C7}"/>
          </ac:spMkLst>
        </pc:spChg>
        <pc:graphicFrameChg chg="del">
          <ac:chgData name="saad kadhim" userId="a0761a7abf7eddba" providerId="LiveId" clId="{571F7EE1-62FC-4F10-9478-8ABA127DED5B}" dt="2024-03-01T21:17:51.047" v="113" actId="21"/>
          <ac:graphicFrameMkLst>
            <pc:docMk/>
            <pc:sldMk cId="2608297063" sldId="303"/>
            <ac:graphicFrameMk id="10" creationId="{B30AAB51-F31B-8955-A38F-B532C615AFA5}"/>
          </ac:graphicFrameMkLst>
        </pc:graphicFrameChg>
      </pc:sldChg>
      <pc:sldChg chg="modSp mod ord">
        <pc:chgData name="saad kadhim" userId="a0761a7abf7eddba" providerId="LiveId" clId="{571F7EE1-62FC-4F10-9478-8ABA127DED5B}" dt="2024-03-02T16:48:38.150" v="631" actId="20577"/>
        <pc:sldMkLst>
          <pc:docMk/>
          <pc:sldMk cId="550500559" sldId="304"/>
        </pc:sldMkLst>
        <pc:spChg chg="mod">
          <ac:chgData name="saad kadhim" userId="a0761a7abf7eddba" providerId="LiveId" clId="{571F7EE1-62FC-4F10-9478-8ABA127DED5B}" dt="2024-03-02T16:48:38.150" v="631" actId="20577"/>
          <ac:spMkLst>
            <pc:docMk/>
            <pc:sldMk cId="550500559" sldId="304"/>
            <ac:spMk id="7" creationId="{A089A544-D263-F5B0-BF0C-9DEDD9E3C8C2}"/>
          </ac:spMkLst>
        </pc:spChg>
      </pc:sldChg>
      <pc:sldChg chg="addSp modSp mod ord">
        <pc:chgData name="saad kadhim" userId="a0761a7abf7eddba" providerId="LiveId" clId="{571F7EE1-62FC-4F10-9478-8ABA127DED5B}" dt="2024-03-03T19:12:46.369" v="1274" actId="207"/>
        <pc:sldMkLst>
          <pc:docMk/>
          <pc:sldMk cId="1049166503" sldId="305"/>
        </pc:sldMkLst>
        <pc:spChg chg="add mod">
          <ac:chgData name="saad kadhim" userId="a0761a7abf7eddba" providerId="LiveId" clId="{571F7EE1-62FC-4F10-9478-8ABA127DED5B}" dt="2024-03-03T19:12:46.369" v="1274" actId="207"/>
          <ac:spMkLst>
            <pc:docMk/>
            <pc:sldMk cId="1049166503" sldId="305"/>
            <ac:spMk id="4" creationId="{7321B656-991D-198F-7F98-7C301C9208DE}"/>
          </ac:spMkLst>
        </pc:spChg>
        <pc:spChg chg="mod">
          <ac:chgData name="saad kadhim" userId="a0761a7abf7eddba" providerId="LiveId" clId="{571F7EE1-62FC-4F10-9478-8ABA127DED5B}" dt="2024-03-01T21:17:30.681" v="111" actId="20577"/>
          <ac:spMkLst>
            <pc:docMk/>
            <pc:sldMk cId="1049166503" sldId="305"/>
            <ac:spMk id="8" creationId="{0A15A47E-E301-17D3-2906-202811E435D1}"/>
          </ac:spMkLst>
        </pc:spChg>
      </pc:sldChg>
      <pc:sldChg chg="addSp delSp modSp mod">
        <pc:chgData name="saad kadhim" userId="a0761a7abf7eddba" providerId="LiveId" clId="{571F7EE1-62FC-4F10-9478-8ABA127DED5B}" dt="2024-03-02T17:51:43.532" v="979" actId="14100"/>
        <pc:sldMkLst>
          <pc:docMk/>
          <pc:sldMk cId="3851606415" sldId="306"/>
        </pc:sldMkLst>
        <pc:spChg chg="add mod">
          <ac:chgData name="saad kadhim" userId="a0761a7abf7eddba" providerId="LiveId" clId="{571F7EE1-62FC-4F10-9478-8ABA127DED5B}" dt="2024-03-02T17:44:57.894" v="957" actId="14100"/>
          <ac:spMkLst>
            <pc:docMk/>
            <pc:sldMk cId="3851606415" sldId="306"/>
            <ac:spMk id="3" creationId="{8E966E9A-5C47-2D5D-746D-6B7F0327A13F}"/>
          </ac:spMkLst>
        </pc:spChg>
        <pc:spChg chg="del mod">
          <ac:chgData name="saad kadhim" userId="a0761a7abf7eddba" providerId="LiveId" clId="{571F7EE1-62FC-4F10-9478-8ABA127DED5B}" dt="2024-03-01T21:18:11.361" v="118" actId="21"/>
          <ac:spMkLst>
            <pc:docMk/>
            <pc:sldMk cId="3851606415" sldId="306"/>
            <ac:spMk id="5" creationId="{D0FF0596-C1E9-3D31-4873-C8E19B0CCB8F}"/>
          </ac:spMkLst>
        </pc:spChg>
        <pc:spChg chg="add mod">
          <ac:chgData name="saad kadhim" userId="a0761a7abf7eddba" providerId="LiveId" clId="{571F7EE1-62FC-4F10-9478-8ABA127DED5B}" dt="2024-03-02T17:50:34.291" v="970" actId="255"/>
          <ac:spMkLst>
            <pc:docMk/>
            <pc:sldMk cId="3851606415" sldId="306"/>
            <ac:spMk id="7" creationId="{899F3D71-6651-B326-61E2-B82592B11D53}"/>
          </ac:spMkLst>
        </pc:spChg>
        <pc:spChg chg="del">
          <ac:chgData name="saad kadhim" userId="a0761a7abf7eddba" providerId="LiveId" clId="{571F7EE1-62FC-4F10-9478-8ABA127DED5B}" dt="2024-03-01T21:18:08.203" v="117" actId="21"/>
          <ac:spMkLst>
            <pc:docMk/>
            <pc:sldMk cId="3851606415" sldId="306"/>
            <ac:spMk id="9" creationId="{4335C5DA-AC1F-9E7E-9E19-1CD7ECF9499A}"/>
          </ac:spMkLst>
        </pc:spChg>
        <pc:spChg chg="add mod">
          <ac:chgData name="saad kadhim" userId="a0761a7abf7eddba" providerId="LiveId" clId="{571F7EE1-62FC-4F10-9478-8ABA127DED5B}" dt="2024-03-02T17:51:43.532" v="979" actId="14100"/>
          <ac:spMkLst>
            <pc:docMk/>
            <pc:sldMk cId="3851606415" sldId="306"/>
            <ac:spMk id="9" creationId="{BBC69A67-918E-2DE7-069B-BC69747845CC}"/>
          </ac:spMkLst>
        </pc:spChg>
        <pc:graphicFrameChg chg="add del mod">
          <ac:chgData name="saad kadhim" userId="a0761a7abf7eddba" providerId="LiveId" clId="{571F7EE1-62FC-4F10-9478-8ABA127DED5B}" dt="2024-03-02T17:44:41.832" v="953" actId="21"/>
          <ac:graphicFrameMkLst>
            <pc:docMk/>
            <pc:sldMk cId="3851606415" sldId="306"/>
            <ac:graphicFrameMk id="10" creationId="{B30AAB51-F31B-8955-A38F-B532C615AFA5}"/>
          </ac:graphicFrameMkLst>
        </pc:graphicFrameChg>
        <pc:picChg chg="del mod">
          <ac:chgData name="saad kadhim" userId="a0761a7abf7eddba" providerId="LiveId" clId="{571F7EE1-62FC-4F10-9478-8ABA127DED5B}" dt="2024-03-01T19:52:40.086" v="2" actId="21"/>
          <ac:picMkLst>
            <pc:docMk/>
            <pc:sldMk cId="3851606415" sldId="306"/>
            <ac:picMk id="3" creationId="{2DDE71F4-D889-F8DF-6859-AA542D40C4AC}"/>
          </ac:picMkLst>
        </pc:picChg>
        <pc:picChg chg="add mod">
          <ac:chgData name="saad kadhim" userId="a0761a7abf7eddba" providerId="LiveId" clId="{571F7EE1-62FC-4F10-9478-8ABA127DED5B}" dt="2024-03-02T17:46:35.020" v="960" actId="14100"/>
          <ac:picMkLst>
            <pc:docMk/>
            <pc:sldMk cId="3851606415" sldId="306"/>
            <ac:picMk id="5" creationId="{E622867B-0A21-2CF7-6B31-A40A0B3E930E}"/>
          </ac:picMkLst>
        </pc:picChg>
      </pc:sldChg>
      <pc:sldChg chg="addSp modSp del mod">
        <pc:chgData name="saad kadhim" userId="a0761a7abf7eddba" providerId="LiveId" clId="{571F7EE1-62FC-4F10-9478-8ABA127DED5B}" dt="2024-03-02T17:32:11.258" v="920" actId="2696"/>
        <pc:sldMkLst>
          <pc:docMk/>
          <pc:sldMk cId="1687534543" sldId="307"/>
        </pc:sldMkLst>
        <pc:spChg chg="add mod">
          <ac:chgData name="saad kadhim" userId="a0761a7abf7eddba" providerId="LiveId" clId="{571F7EE1-62FC-4F10-9478-8ABA127DED5B}" dt="2024-03-02T17:08:35.165" v="919" actId="20577"/>
          <ac:spMkLst>
            <pc:docMk/>
            <pc:sldMk cId="1687534543" sldId="307"/>
            <ac:spMk id="4" creationId="{302757D4-AFA7-62D3-AF5B-ED323E9EF3E4}"/>
          </ac:spMkLst>
        </pc:spChg>
      </pc:sldChg>
      <pc:sldChg chg="del">
        <pc:chgData name="saad kadhim" userId="a0761a7abf7eddba" providerId="LiveId" clId="{571F7EE1-62FC-4F10-9478-8ABA127DED5B}" dt="2024-03-02T17:37:45.981" v="948" actId="2696"/>
        <pc:sldMkLst>
          <pc:docMk/>
          <pc:sldMk cId="2434367141" sldId="308"/>
        </pc:sldMkLst>
      </pc:sldChg>
      <pc:sldChg chg="addSp delSp modSp del mod">
        <pc:chgData name="saad kadhim" userId="a0761a7abf7eddba" providerId="LiveId" clId="{571F7EE1-62FC-4F10-9478-8ABA127DED5B}" dt="2024-03-03T19:20:22.475" v="1310" actId="2696"/>
        <pc:sldMkLst>
          <pc:docMk/>
          <pc:sldMk cId="1780098482" sldId="309"/>
        </pc:sldMkLst>
        <pc:spChg chg="del mod">
          <ac:chgData name="saad kadhim" userId="a0761a7abf7eddba" providerId="LiveId" clId="{571F7EE1-62FC-4F10-9478-8ABA127DED5B}" dt="2024-03-02T17:32:37.827" v="922" actId="21"/>
          <ac:spMkLst>
            <pc:docMk/>
            <pc:sldMk cId="1780098482" sldId="309"/>
            <ac:spMk id="4" creationId="{6C67C95D-6CAB-FDEE-E983-30C692A002FE}"/>
          </ac:spMkLst>
        </pc:spChg>
        <pc:spChg chg="del">
          <ac:chgData name="saad kadhim" userId="a0761a7abf7eddba" providerId="LiveId" clId="{571F7EE1-62FC-4F10-9478-8ABA127DED5B}" dt="2024-03-02T17:32:39.964" v="923" actId="21"/>
          <ac:spMkLst>
            <pc:docMk/>
            <pc:sldMk cId="1780098482" sldId="309"/>
            <ac:spMk id="8" creationId="{AC8D899A-2D37-2974-D5D2-AF334EB63804}"/>
          </ac:spMkLst>
        </pc:spChg>
        <pc:spChg chg="add mod">
          <ac:chgData name="saad kadhim" userId="a0761a7abf7eddba" providerId="LiveId" clId="{571F7EE1-62FC-4F10-9478-8ABA127DED5B}" dt="2024-03-03T19:18:25.056" v="1303" actId="207"/>
          <ac:spMkLst>
            <pc:docMk/>
            <pc:sldMk cId="1780098482" sldId="309"/>
            <ac:spMk id="9" creationId="{65907EC0-7875-8D3D-1A1B-78AAE5AAAF3F}"/>
          </ac:spMkLst>
        </pc:spChg>
        <pc:picChg chg="del">
          <ac:chgData name="saad kadhim" userId="a0761a7abf7eddba" providerId="LiveId" clId="{571F7EE1-62FC-4F10-9478-8ABA127DED5B}" dt="2024-03-02T17:32:44.265" v="924" actId="21"/>
          <ac:picMkLst>
            <pc:docMk/>
            <pc:sldMk cId="1780098482" sldId="309"/>
            <ac:picMk id="2" creationId="{1452321A-13DC-E1A7-C53B-AE7456619856}"/>
          </ac:picMkLst>
        </pc:picChg>
        <pc:picChg chg="add mod">
          <ac:chgData name="saad kadhim" userId="a0761a7abf7eddba" providerId="LiveId" clId="{571F7EE1-62FC-4F10-9478-8ABA127DED5B}" dt="2024-03-02T17:34:17.926" v="940" actId="1076"/>
          <ac:picMkLst>
            <pc:docMk/>
            <pc:sldMk cId="1780098482" sldId="309"/>
            <ac:picMk id="5" creationId="{59EFCB4B-2646-CE08-A43D-A6D5E86FD207}"/>
          </ac:picMkLst>
        </pc:picChg>
        <pc:picChg chg="del">
          <ac:chgData name="saad kadhim" userId="a0761a7abf7eddba" providerId="LiveId" clId="{571F7EE1-62FC-4F10-9478-8ABA127DED5B}" dt="2024-03-02T17:32:48.323" v="925" actId="21"/>
          <ac:picMkLst>
            <pc:docMk/>
            <pc:sldMk cId="1780098482" sldId="309"/>
            <ac:picMk id="6" creationId="{866B7238-CEA3-1B8D-2D53-63DCC4102201}"/>
          </ac:picMkLst>
        </pc:picChg>
      </pc:sldChg>
      <pc:sldChg chg="addSp delSp modSp mod">
        <pc:chgData name="saad kadhim" userId="a0761a7abf7eddba" providerId="LiveId" clId="{571F7EE1-62FC-4F10-9478-8ABA127DED5B}" dt="2024-03-02T17:52:20.246" v="984" actId="1076"/>
        <pc:sldMkLst>
          <pc:docMk/>
          <pc:sldMk cId="652125595" sldId="310"/>
        </pc:sldMkLst>
        <pc:spChg chg="del mod">
          <ac:chgData name="saad kadhim" userId="a0761a7abf7eddba" providerId="LiveId" clId="{571F7EE1-62FC-4F10-9478-8ABA127DED5B}" dt="2024-03-02T17:38:27.578" v="951" actId="21"/>
          <ac:spMkLst>
            <pc:docMk/>
            <pc:sldMk cId="652125595" sldId="310"/>
            <ac:spMk id="9" creationId="{7F75F823-D1AD-126A-4232-8E4B6F8F2CC9}"/>
          </ac:spMkLst>
        </pc:spChg>
        <pc:graphicFrameChg chg="add mod">
          <ac:chgData name="saad kadhim" userId="a0761a7abf7eddba" providerId="LiveId" clId="{571F7EE1-62FC-4F10-9478-8ABA127DED5B}" dt="2024-03-02T17:52:20.246" v="984" actId="1076"/>
          <ac:graphicFrameMkLst>
            <pc:docMk/>
            <pc:sldMk cId="652125595" sldId="310"/>
            <ac:graphicFrameMk id="10" creationId="{848B19BF-23F8-5DEB-036A-6A816E9C11CF}"/>
          </ac:graphicFrameMkLst>
        </pc:graphicFrameChg>
        <pc:picChg chg="del">
          <ac:chgData name="saad kadhim" userId="a0761a7abf7eddba" providerId="LiveId" clId="{571F7EE1-62FC-4F10-9478-8ABA127DED5B}" dt="2024-03-02T17:38:32.918" v="952" actId="21"/>
          <ac:picMkLst>
            <pc:docMk/>
            <pc:sldMk cId="652125595" sldId="310"/>
            <ac:picMk id="5" creationId="{6EA7B780-9FBD-5987-FC8E-3667A5AF9DE1}"/>
          </ac:picMkLst>
        </pc:picChg>
      </pc:sldChg>
      <pc:sldChg chg="delSp modSp del mod">
        <pc:chgData name="saad kadhim" userId="a0761a7abf7eddba" providerId="LiveId" clId="{571F7EE1-62FC-4F10-9478-8ABA127DED5B}" dt="2024-03-02T17:52:59.594" v="985" actId="2696"/>
        <pc:sldMkLst>
          <pc:docMk/>
          <pc:sldMk cId="1299158866" sldId="311"/>
        </pc:sldMkLst>
        <pc:spChg chg="mod">
          <ac:chgData name="saad kadhim" userId="a0761a7abf7eddba" providerId="LiveId" clId="{571F7EE1-62FC-4F10-9478-8ABA127DED5B}" dt="2024-03-02T17:52:02.330" v="981" actId="20577"/>
          <ac:spMkLst>
            <pc:docMk/>
            <pc:sldMk cId="1299158866" sldId="311"/>
            <ac:spMk id="3" creationId="{F22390D7-C880-9BDE-F32B-84B3236B5D9A}"/>
          </ac:spMkLst>
        </pc:spChg>
        <pc:graphicFrameChg chg="del">
          <ac:chgData name="saad kadhim" userId="a0761a7abf7eddba" providerId="LiveId" clId="{571F7EE1-62FC-4F10-9478-8ABA127DED5B}" dt="2024-03-02T17:52:08.993" v="982" actId="21"/>
          <ac:graphicFrameMkLst>
            <pc:docMk/>
            <pc:sldMk cId="1299158866" sldId="311"/>
            <ac:graphicFrameMk id="10" creationId="{848B19BF-23F8-5DEB-036A-6A816E9C11CF}"/>
          </ac:graphicFrameMkLst>
        </pc:graphicFrameChg>
      </pc:sldChg>
      <pc:sldChg chg="del">
        <pc:chgData name="saad kadhim" userId="a0761a7abf7eddba" providerId="LiveId" clId="{571F7EE1-62FC-4F10-9478-8ABA127DED5B}" dt="2024-03-02T17:58:19.529" v="1023" actId="2696"/>
        <pc:sldMkLst>
          <pc:docMk/>
          <pc:sldMk cId="2863513044" sldId="311"/>
        </pc:sldMkLst>
      </pc:sldChg>
      <pc:sldChg chg="addSp delSp modSp mod">
        <pc:chgData name="saad kadhim" userId="a0761a7abf7eddba" providerId="LiveId" clId="{571F7EE1-62FC-4F10-9478-8ABA127DED5B}" dt="2024-03-04T07:35:12.206" v="1316" actId="20577"/>
        <pc:sldMkLst>
          <pc:docMk/>
          <pc:sldMk cId="2866677013" sldId="311"/>
        </pc:sldMkLst>
        <pc:spChg chg="add mod">
          <ac:chgData name="saad kadhim" userId="a0761a7abf7eddba" providerId="LiveId" clId="{571F7EE1-62FC-4F10-9478-8ABA127DED5B}" dt="2024-03-04T07:35:12.206" v="1316" actId="20577"/>
          <ac:spMkLst>
            <pc:docMk/>
            <pc:sldMk cId="2866677013" sldId="311"/>
            <ac:spMk id="6" creationId="{30FCA51F-D86B-C348-2905-CC0B9126E871}"/>
          </ac:spMkLst>
        </pc:spChg>
        <pc:spChg chg="del mod">
          <ac:chgData name="saad kadhim" userId="a0761a7abf7eddba" providerId="LiveId" clId="{571F7EE1-62FC-4F10-9478-8ABA127DED5B}" dt="2024-03-03T18:16:25.810" v="1131"/>
          <ac:spMkLst>
            <pc:docMk/>
            <pc:sldMk cId="2866677013" sldId="311"/>
            <ac:spMk id="8" creationId="{F5C345BB-E4D0-5AC7-AB26-DF9C36DF54BB}"/>
          </ac:spMkLst>
        </pc:spChg>
        <pc:picChg chg="add mod">
          <ac:chgData name="saad kadhim" userId="a0761a7abf7eddba" providerId="LiveId" clId="{571F7EE1-62FC-4F10-9478-8ABA127DED5B}" dt="2024-03-03T18:18:03.366" v="1136" actId="14100"/>
          <ac:picMkLst>
            <pc:docMk/>
            <pc:sldMk cId="2866677013" sldId="311"/>
            <ac:picMk id="3" creationId="{F3024530-910C-DCF2-DE87-4938829DAC04}"/>
          </ac:picMkLst>
        </pc:picChg>
        <pc:picChg chg="del">
          <ac:chgData name="saad kadhim" userId="a0761a7abf7eddba" providerId="LiveId" clId="{571F7EE1-62FC-4F10-9478-8ABA127DED5B}" dt="2024-03-03T18:16:25.773" v="1129" actId="21"/>
          <ac:picMkLst>
            <pc:docMk/>
            <pc:sldMk cId="2866677013" sldId="311"/>
            <ac:picMk id="4" creationId="{4B02A7DB-3602-0F53-9F87-DC946A6259A6}"/>
          </ac:picMkLst>
        </pc:picChg>
      </pc:sldChg>
      <pc:sldChg chg="addSp delSp modSp mod">
        <pc:chgData name="saad kadhim" userId="a0761a7abf7eddba" providerId="LiveId" clId="{571F7EE1-62FC-4F10-9478-8ABA127DED5B}" dt="2024-03-03T18:44:00.802" v="1200" actId="14100"/>
        <pc:sldMkLst>
          <pc:docMk/>
          <pc:sldMk cId="467746529" sldId="312"/>
        </pc:sldMkLst>
        <pc:spChg chg="del">
          <ac:chgData name="saad kadhim" userId="a0761a7abf7eddba" providerId="LiveId" clId="{571F7EE1-62FC-4F10-9478-8ABA127DED5B}" dt="2024-03-03T18:25:31.740" v="1168" actId="21"/>
          <ac:spMkLst>
            <pc:docMk/>
            <pc:sldMk cId="467746529" sldId="312"/>
            <ac:spMk id="5" creationId="{D3EBEA8C-C060-8413-83B6-4F4C76FA7DB7}"/>
          </ac:spMkLst>
        </pc:spChg>
        <pc:spChg chg="del mod">
          <ac:chgData name="saad kadhim" userId="a0761a7abf7eddba" providerId="LiveId" clId="{571F7EE1-62FC-4F10-9478-8ABA127DED5B}" dt="2024-03-03T18:23:05.143" v="1150" actId="21"/>
          <ac:spMkLst>
            <pc:docMk/>
            <pc:sldMk cId="467746529" sldId="312"/>
            <ac:spMk id="8" creationId="{B8CAC46A-3438-581C-C7FD-494C5189C7A9}"/>
          </ac:spMkLst>
        </pc:spChg>
        <pc:spChg chg="add mod">
          <ac:chgData name="saad kadhim" userId="a0761a7abf7eddba" providerId="LiveId" clId="{571F7EE1-62FC-4F10-9478-8ABA127DED5B}" dt="2024-03-03T18:25:20.645" v="1166" actId="255"/>
          <ac:spMkLst>
            <pc:docMk/>
            <pc:sldMk cId="467746529" sldId="312"/>
            <ac:spMk id="9" creationId="{B7FE95E0-556F-5E68-6457-85B48648DC65}"/>
          </ac:spMkLst>
        </pc:spChg>
        <pc:spChg chg="add mod">
          <ac:chgData name="saad kadhim" userId="a0761a7abf7eddba" providerId="LiveId" clId="{571F7EE1-62FC-4F10-9478-8ABA127DED5B}" dt="2024-03-03T18:41:18.719" v="1183" actId="14100"/>
          <ac:spMkLst>
            <pc:docMk/>
            <pc:sldMk cId="467746529" sldId="312"/>
            <ac:spMk id="15" creationId="{7590F9E0-812B-07F7-FEB6-85DB98D2CE0F}"/>
          </ac:spMkLst>
        </pc:spChg>
        <pc:spChg chg="add mod">
          <ac:chgData name="saad kadhim" userId="a0761a7abf7eddba" providerId="LiveId" clId="{571F7EE1-62FC-4F10-9478-8ABA127DED5B}" dt="2024-03-03T18:44:00.802" v="1200" actId="14100"/>
          <ac:spMkLst>
            <pc:docMk/>
            <pc:sldMk cId="467746529" sldId="312"/>
            <ac:spMk id="19" creationId="{DC49A330-B13C-B8EB-25A7-7D327828D57E}"/>
          </ac:spMkLst>
        </pc:spChg>
        <pc:picChg chg="del">
          <ac:chgData name="saad kadhim" userId="a0761a7abf7eddba" providerId="LiveId" clId="{571F7EE1-62FC-4F10-9478-8ABA127DED5B}" dt="2024-03-03T18:23:08.654" v="1151" actId="21"/>
          <ac:picMkLst>
            <pc:docMk/>
            <pc:sldMk cId="467746529" sldId="312"/>
            <ac:picMk id="3" creationId="{9069B734-DD03-A65F-B1E2-516D635C81BC}"/>
          </ac:picMkLst>
        </pc:picChg>
        <pc:picChg chg="add del mod">
          <ac:chgData name="saad kadhim" userId="a0761a7abf7eddba" providerId="LiveId" clId="{571F7EE1-62FC-4F10-9478-8ABA127DED5B}" dt="2024-03-03T18:25:27.357" v="1167" actId="21"/>
          <ac:picMkLst>
            <pc:docMk/>
            <pc:sldMk cId="467746529" sldId="312"/>
            <ac:picMk id="6" creationId="{E0059936-21FF-1C30-792C-66CBF59F35A6}"/>
          </ac:picMkLst>
        </pc:picChg>
        <pc:picChg chg="add del mod">
          <ac:chgData name="saad kadhim" userId="a0761a7abf7eddba" providerId="LiveId" clId="{571F7EE1-62FC-4F10-9478-8ABA127DED5B}" dt="2024-03-03T18:37:34.151" v="1174" actId="21"/>
          <ac:picMkLst>
            <pc:docMk/>
            <pc:sldMk cId="467746529" sldId="312"/>
            <ac:picMk id="11" creationId="{62909F99-9CB7-79FE-54F8-99AB69611675}"/>
          </ac:picMkLst>
        </pc:picChg>
        <pc:picChg chg="add del mod">
          <ac:chgData name="saad kadhim" userId="a0761a7abf7eddba" providerId="LiveId" clId="{571F7EE1-62FC-4F10-9478-8ABA127DED5B}" dt="2024-03-03T18:41:25.347" v="1184" actId="21"/>
          <ac:picMkLst>
            <pc:docMk/>
            <pc:sldMk cId="467746529" sldId="312"/>
            <ac:picMk id="13" creationId="{85708952-BB66-FFFF-10B0-63BE6AD50C78}"/>
          </ac:picMkLst>
        </pc:picChg>
        <pc:picChg chg="add mod">
          <ac:chgData name="saad kadhim" userId="a0761a7abf7eddba" providerId="LiveId" clId="{571F7EE1-62FC-4F10-9478-8ABA127DED5B}" dt="2024-03-03T18:43:50.003" v="1199" actId="14100"/>
          <ac:picMkLst>
            <pc:docMk/>
            <pc:sldMk cId="467746529" sldId="312"/>
            <ac:picMk id="17" creationId="{C3AA9A8D-CBCA-06CC-42AD-9D27BB26155F}"/>
          </ac:picMkLst>
        </pc:picChg>
      </pc:sldChg>
      <pc:sldChg chg="addSp delSp modSp mod">
        <pc:chgData name="saad kadhim" userId="a0761a7abf7eddba" providerId="LiveId" clId="{571F7EE1-62FC-4F10-9478-8ABA127DED5B}" dt="2024-03-03T18:49:38.428" v="1234" actId="207"/>
        <pc:sldMkLst>
          <pc:docMk/>
          <pc:sldMk cId="2844516872" sldId="313"/>
        </pc:sldMkLst>
        <pc:spChg chg="del mod">
          <ac:chgData name="saad kadhim" userId="a0761a7abf7eddba" providerId="LiveId" clId="{571F7EE1-62FC-4F10-9478-8ABA127DED5B}" dt="2024-03-03T18:46:49.893" v="1214"/>
          <ac:spMkLst>
            <pc:docMk/>
            <pc:sldMk cId="2844516872" sldId="313"/>
            <ac:spMk id="6" creationId="{66EE547D-3F86-3671-A5FB-13CB8CA4CFCB}"/>
          </ac:spMkLst>
        </pc:spChg>
        <pc:spChg chg="add mod">
          <ac:chgData name="saad kadhim" userId="a0761a7abf7eddba" providerId="LiveId" clId="{571F7EE1-62FC-4F10-9478-8ABA127DED5B}" dt="2024-03-03T18:49:38.428" v="1234" actId="207"/>
          <ac:spMkLst>
            <pc:docMk/>
            <pc:sldMk cId="2844516872" sldId="313"/>
            <ac:spMk id="8" creationId="{01F95C1E-B401-0150-D984-8BFA0278368F}"/>
          </ac:spMkLst>
        </pc:spChg>
        <pc:picChg chg="add mod">
          <ac:chgData name="saad kadhim" userId="a0761a7abf7eddba" providerId="LiveId" clId="{571F7EE1-62FC-4F10-9478-8ABA127DED5B}" dt="2024-03-03T18:46:47.086" v="1212" actId="14100"/>
          <ac:picMkLst>
            <pc:docMk/>
            <pc:sldMk cId="2844516872" sldId="313"/>
            <ac:picMk id="4" creationId="{030B114F-202F-9C94-C8ED-FFAC1B6BAEDF}"/>
          </ac:picMkLst>
        </pc:picChg>
        <pc:picChg chg="del">
          <ac:chgData name="saad kadhim" userId="a0761a7abf7eddba" providerId="LiveId" clId="{571F7EE1-62FC-4F10-9478-8ABA127DED5B}" dt="2024-03-03T18:46:15.728" v="1205" actId="21"/>
          <ac:picMkLst>
            <pc:docMk/>
            <pc:sldMk cId="2844516872" sldId="313"/>
            <ac:picMk id="5" creationId="{55B6551E-8F5D-925A-4E42-BEAADD63EC7B}"/>
          </ac:picMkLst>
        </pc:picChg>
      </pc:sldChg>
      <pc:sldChg chg="addSp delSp modSp mod">
        <pc:chgData name="saad kadhim" userId="a0761a7abf7eddba" providerId="LiveId" clId="{571F7EE1-62FC-4F10-9478-8ABA127DED5B}" dt="2024-03-03T19:09:14.935" v="1258" actId="255"/>
        <pc:sldMkLst>
          <pc:docMk/>
          <pc:sldMk cId="261836830" sldId="314"/>
        </pc:sldMkLst>
        <pc:spChg chg="del mod">
          <ac:chgData name="saad kadhim" userId="a0761a7abf7eddba" providerId="LiveId" clId="{571F7EE1-62FC-4F10-9478-8ABA127DED5B}" dt="2024-03-03T19:05:34.933" v="1238"/>
          <ac:spMkLst>
            <pc:docMk/>
            <pc:sldMk cId="261836830" sldId="314"/>
            <ac:spMk id="7" creationId="{5CC3BF5A-E191-687A-24F3-55759A2671A2}"/>
          </ac:spMkLst>
        </pc:spChg>
        <pc:spChg chg="add mod">
          <ac:chgData name="saad kadhim" userId="a0761a7abf7eddba" providerId="LiveId" clId="{571F7EE1-62FC-4F10-9478-8ABA127DED5B}" dt="2024-03-03T19:09:14.935" v="1258" actId="255"/>
          <ac:spMkLst>
            <pc:docMk/>
            <pc:sldMk cId="261836830" sldId="314"/>
            <ac:spMk id="9" creationId="{8387F179-0990-59C5-3CFF-8A4F1AD00646}"/>
          </ac:spMkLst>
        </pc:spChg>
        <pc:picChg chg="add del mod">
          <ac:chgData name="saad kadhim" userId="a0761a7abf7eddba" providerId="LiveId" clId="{571F7EE1-62FC-4F10-9478-8ABA127DED5B}" dt="2024-03-03T19:06:06.512" v="1244" actId="21"/>
          <ac:picMkLst>
            <pc:docMk/>
            <pc:sldMk cId="261836830" sldId="314"/>
            <ac:picMk id="3" creationId="{EA56AF9A-C093-7A37-93C3-A70D151C4F71}"/>
          </ac:picMkLst>
        </pc:picChg>
        <pc:picChg chg="del">
          <ac:chgData name="saad kadhim" userId="a0761a7abf7eddba" providerId="LiveId" clId="{571F7EE1-62FC-4F10-9478-8ABA127DED5B}" dt="2024-03-03T19:05:34.924" v="1236" actId="21"/>
          <ac:picMkLst>
            <pc:docMk/>
            <pc:sldMk cId="261836830" sldId="314"/>
            <ac:picMk id="4" creationId="{29D59B52-C1B1-C7BB-AB41-E7B82EE22029}"/>
          </ac:picMkLst>
        </pc:picChg>
        <pc:picChg chg="add mod">
          <ac:chgData name="saad kadhim" userId="a0761a7abf7eddba" providerId="LiveId" clId="{571F7EE1-62FC-4F10-9478-8ABA127DED5B}" dt="2024-03-03T19:07:39.890" v="1250" actId="14100"/>
          <ac:picMkLst>
            <pc:docMk/>
            <pc:sldMk cId="261836830" sldId="314"/>
            <ac:picMk id="6" creationId="{7B0571E5-6D08-0485-0467-3C80C180CBBC}"/>
          </ac:picMkLst>
        </pc:picChg>
      </pc:sldChg>
      <pc:sldChg chg="addSp delSp modSp mod">
        <pc:chgData name="saad kadhim" userId="a0761a7abf7eddba" providerId="LiveId" clId="{571F7EE1-62FC-4F10-9478-8ABA127DED5B}" dt="2024-03-03T19:16:49.915" v="1296" actId="255"/>
        <pc:sldMkLst>
          <pc:docMk/>
          <pc:sldMk cId="2972064508" sldId="315"/>
        </pc:sldMkLst>
        <pc:spChg chg="del mod">
          <ac:chgData name="saad kadhim" userId="a0761a7abf7eddba" providerId="LiveId" clId="{571F7EE1-62FC-4F10-9478-8ABA127DED5B}" dt="2024-03-03T19:10:39.258" v="1262" actId="21"/>
          <ac:spMkLst>
            <pc:docMk/>
            <pc:sldMk cId="2972064508" sldId="315"/>
            <ac:spMk id="4" creationId="{4784AD1E-4B7C-0383-A251-01ADD1CCAAD4}"/>
          </ac:spMkLst>
        </pc:spChg>
        <pc:spChg chg="del">
          <ac:chgData name="saad kadhim" userId="a0761a7abf7eddba" providerId="LiveId" clId="{571F7EE1-62FC-4F10-9478-8ABA127DED5B}" dt="2024-03-03T19:10:42.443" v="1263" actId="21"/>
          <ac:spMkLst>
            <pc:docMk/>
            <pc:sldMk cId="2972064508" sldId="315"/>
            <ac:spMk id="8" creationId="{BC9A1A3C-8E72-D21E-7BAB-BE6D8981FB0B}"/>
          </ac:spMkLst>
        </pc:spChg>
        <pc:spChg chg="add mod">
          <ac:chgData name="saad kadhim" userId="a0761a7abf7eddba" providerId="LiveId" clId="{571F7EE1-62FC-4F10-9478-8ABA127DED5B}" dt="2024-03-03T19:16:49.915" v="1296" actId="255"/>
          <ac:spMkLst>
            <pc:docMk/>
            <pc:sldMk cId="2972064508" sldId="315"/>
            <ac:spMk id="9" creationId="{64D84BF2-0737-5323-25CF-5EB3DA115297}"/>
          </ac:spMkLst>
        </pc:spChg>
        <pc:picChg chg="del mod">
          <ac:chgData name="saad kadhim" userId="a0761a7abf7eddba" providerId="LiveId" clId="{571F7EE1-62FC-4F10-9478-8ABA127DED5B}" dt="2024-03-03T19:10:46.111" v="1265" actId="21"/>
          <ac:picMkLst>
            <pc:docMk/>
            <pc:sldMk cId="2972064508" sldId="315"/>
            <ac:picMk id="2" creationId="{7F33DE0E-7CDE-9F9E-CD22-1D4BF7453C87}"/>
          </ac:picMkLst>
        </pc:picChg>
        <pc:picChg chg="add mod">
          <ac:chgData name="saad kadhim" userId="a0761a7abf7eddba" providerId="LiveId" clId="{571F7EE1-62FC-4F10-9478-8ABA127DED5B}" dt="2024-03-03T19:12:34.322" v="1273" actId="14100"/>
          <ac:picMkLst>
            <pc:docMk/>
            <pc:sldMk cId="2972064508" sldId="315"/>
            <ac:picMk id="5" creationId="{CEA72F82-AC35-C662-8A15-2128BE395767}"/>
          </ac:picMkLst>
        </pc:picChg>
        <pc:picChg chg="del">
          <ac:chgData name="saad kadhim" userId="a0761a7abf7eddba" providerId="LiveId" clId="{571F7EE1-62FC-4F10-9478-8ABA127DED5B}" dt="2024-03-03T19:10:48.856" v="1266" actId="21"/>
          <ac:picMkLst>
            <pc:docMk/>
            <pc:sldMk cId="2972064508" sldId="315"/>
            <ac:picMk id="6" creationId="{563C7268-AD6D-D7D3-C0A1-FBC434E4088B}"/>
          </ac:picMkLst>
        </pc:picChg>
      </pc:sldChg>
      <pc:sldChg chg="addSp delSp modSp mod">
        <pc:chgData name="saad kadhim" userId="a0761a7abf7eddba" providerId="LiveId" clId="{571F7EE1-62FC-4F10-9478-8ABA127DED5B}" dt="2024-03-03T19:20:04.837" v="1309" actId="207"/>
        <pc:sldMkLst>
          <pc:docMk/>
          <pc:sldMk cId="3351620768" sldId="316"/>
        </pc:sldMkLst>
        <pc:spChg chg="add mod">
          <ac:chgData name="saad kadhim" userId="a0761a7abf7eddba" providerId="LiveId" clId="{571F7EE1-62FC-4F10-9478-8ABA127DED5B}" dt="2024-03-03T19:20:04.837" v="1309" actId="207"/>
          <ac:spMkLst>
            <pc:docMk/>
            <pc:sldMk cId="3351620768" sldId="316"/>
            <ac:spMk id="6" creationId="{94297005-5436-B2A8-B3E7-38BF462CC3D0}"/>
          </ac:spMkLst>
        </pc:spChg>
        <pc:spChg chg="del mod">
          <ac:chgData name="saad kadhim" userId="a0761a7abf7eddba" providerId="LiveId" clId="{571F7EE1-62FC-4F10-9478-8ABA127DED5B}" dt="2024-03-03T19:17:49.359" v="1298" actId="21"/>
          <ac:spMkLst>
            <pc:docMk/>
            <pc:sldMk cId="3351620768" sldId="316"/>
            <ac:spMk id="9" creationId="{0F63DA1E-914A-E72C-26BB-87DAE4608D97}"/>
          </ac:spMkLst>
        </pc:spChg>
        <pc:picChg chg="add mod">
          <ac:chgData name="saad kadhim" userId="a0761a7abf7eddba" providerId="LiveId" clId="{571F7EE1-62FC-4F10-9478-8ABA127DED5B}" dt="2024-03-03T19:18:13.558" v="1302" actId="14100"/>
          <ac:picMkLst>
            <pc:docMk/>
            <pc:sldMk cId="3351620768" sldId="316"/>
            <ac:picMk id="3" creationId="{715F4E3F-82C9-D4B8-9546-F85B5C3A3FEA}"/>
          </ac:picMkLst>
        </pc:picChg>
        <pc:picChg chg="del">
          <ac:chgData name="saad kadhim" userId="a0761a7abf7eddba" providerId="LiveId" clId="{571F7EE1-62FC-4F10-9478-8ABA127DED5B}" dt="2024-03-03T19:17:51.550" v="1299" actId="21"/>
          <ac:picMkLst>
            <pc:docMk/>
            <pc:sldMk cId="3351620768" sldId="316"/>
            <ac:picMk id="5" creationId="{453EC4F3-657F-6683-728D-73BF7B088816}"/>
          </ac:picMkLst>
        </pc:picChg>
      </pc:sldChg>
    </pc:docChg>
  </pc:docChgLst>
  <pc:docChgLst>
    <pc:chgData name="saad kadhim" userId="a0761a7abf7eddba" providerId="LiveId" clId="{34EDC518-CEC3-453E-8F11-21873CB00597}"/>
    <pc:docChg chg="undo custSel addSld delSld modSld sldOrd">
      <pc:chgData name="saad kadhim" userId="a0761a7abf7eddba" providerId="LiveId" clId="{34EDC518-CEC3-453E-8F11-21873CB00597}" dt="2024-03-12T17:39:34.519" v="714"/>
      <pc:docMkLst>
        <pc:docMk/>
      </pc:docMkLst>
      <pc:sldChg chg="del">
        <pc:chgData name="saad kadhim" userId="a0761a7abf7eddba" providerId="LiveId" clId="{34EDC518-CEC3-453E-8F11-21873CB00597}" dt="2024-03-09T17:18:28.860" v="161" actId="2696"/>
        <pc:sldMkLst>
          <pc:docMk/>
          <pc:sldMk cId="1869562380" sldId="297"/>
        </pc:sldMkLst>
      </pc:sldChg>
      <pc:sldChg chg="addSp delSp modSp mod">
        <pc:chgData name="saad kadhim" userId="a0761a7abf7eddba" providerId="LiveId" clId="{34EDC518-CEC3-453E-8F11-21873CB00597}" dt="2024-03-12T17:34:38.080" v="689" actId="20577"/>
        <pc:sldMkLst>
          <pc:docMk/>
          <pc:sldMk cId="1661662026" sldId="302"/>
        </pc:sldMkLst>
        <pc:spChg chg="add mod">
          <ac:chgData name="saad kadhim" userId="a0761a7abf7eddba" providerId="LiveId" clId="{34EDC518-CEC3-453E-8F11-21873CB00597}" dt="2024-03-12T17:34:38.080" v="689" actId="20577"/>
          <ac:spMkLst>
            <pc:docMk/>
            <pc:sldMk cId="1661662026" sldId="302"/>
            <ac:spMk id="3" creationId="{CCC3F28A-55CE-8EDF-4A10-57180DC4C3B2}"/>
          </ac:spMkLst>
        </pc:spChg>
        <pc:spChg chg="del mod">
          <ac:chgData name="saad kadhim" userId="a0761a7abf7eddba" providerId="LiveId" clId="{34EDC518-CEC3-453E-8F11-21873CB00597}" dt="2024-03-09T17:15:21.897" v="96" actId="21"/>
          <ac:spMkLst>
            <pc:docMk/>
            <pc:sldMk cId="1661662026" sldId="302"/>
            <ac:spMk id="9" creationId="{FB65DAA3-987E-077D-FC28-38706E5F7D23}"/>
          </ac:spMkLst>
        </pc:spChg>
        <pc:picChg chg="add mod">
          <ac:chgData name="saad kadhim" userId="a0761a7abf7eddba" providerId="LiveId" clId="{34EDC518-CEC3-453E-8F11-21873CB00597}" dt="2024-03-09T17:20:41.452" v="176" actId="14100"/>
          <ac:picMkLst>
            <pc:docMk/>
            <pc:sldMk cId="1661662026" sldId="302"/>
            <ac:picMk id="4" creationId="{FE8834A5-31B6-9E10-2E28-3455BF41A272}"/>
          </ac:picMkLst>
        </pc:picChg>
        <pc:picChg chg="del">
          <ac:chgData name="saad kadhim" userId="a0761a7abf7eddba" providerId="LiveId" clId="{34EDC518-CEC3-453E-8F11-21873CB00597}" dt="2024-03-09T17:13:19.201" v="1" actId="21"/>
          <ac:picMkLst>
            <pc:docMk/>
            <pc:sldMk cId="1661662026" sldId="302"/>
            <ac:picMk id="8" creationId="{6F12CCC7-9D0C-7713-BBCD-C08BC971E454}"/>
          </ac:picMkLst>
        </pc:picChg>
      </pc:sldChg>
      <pc:sldChg chg="addSp delSp modSp mod">
        <pc:chgData name="saad kadhim" userId="a0761a7abf7eddba" providerId="LiveId" clId="{34EDC518-CEC3-453E-8F11-21873CB00597}" dt="2024-03-11T12:37:35.985" v="580" actId="20577"/>
        <pc:sldMkLst>
          <pc:docMk/>
          <pc:sldMk cId="3851606415" sldId="306"/>
        </pc:sldMkLst>
        <pc:spChg chg="add mod">
          <ac:chgData name="saad kadhim" userId="a0761a7abf7eddba" providerId="LiveId" clId="{34EDC518-CEC3-453E-8F11-21873CB00597}" dt="2024-03-11T12:37:35.985" v="580" actId="20577"/>
          <ac:spMkLst>
            <pc:docMk/>
            <pc:sldMk cId="3851606415" sldId="306"/>
            <ac:spMk id="4" creationId="{4821C617-B6D4-4EA4-0528-46BAEE49BB46}"/>
          </ac:spMkLst>
        </pc:spChg>
        <pc:picChg chg="del">
          <ac:chgData name="saad kadhim" userId="a0761a7abf7eddba" providerId="LiveId" clId="{34EDC518-CEC3-453E-8F11-21873CB00597}" dt="2024-03-09T17:13:09.205" v="0" actId="21"/>
          <ac:picMkLst>
            <pc:docMk/>
            <pc:sldMk cId="3851606415" sldId="306"/>
            <ac:picMk id="5" creationId="{E622867B-0A21-2CF7-6B31-A40A0B3E930E}"/>
          </ac:picMkLst>
        </pc:picChg>
      </pc:sldChg>
      <pc:sldChg chg="del">
        <pc:chgData name="saad kadhim" userId="a0761a7abf7eddba" providerId="LiveId" clId="{34EDC518-CEC3-453E-8F11-21873CB00597}" dt="2024-03-09T17:18:31.422" v="162" actId="2696"/>
        <pc:sldMkLst>
          <pc:docMk/>
          <pc:sldMk cId="2866677013" sldId="311"/>
        </pc:sldMkLst>
      </pc:sldChg>
      <pc:sldChg chg="del">
        <pc:chgData name="saad kadhim" userId="a0761a7abf7eddba" providerId="LiveId" clId="{34EDC518-CEC3-453E-8F11-21873CB00597}" dt="2024-03-09T17:18:33.925" v="163" actId="2696"/>
        <pc:sldMkLst>
          <pc:docMk/>
          <pc:sldMk cId="467746529" sldId="312"/>
        </pc:sldMkLst>
      </pc:sldChg>
      <pc:sldChg chg="del">
        <pc:chgData name="saad kadhim" userId="a0761a7abf7eddba" providerId="LiveId" clId="{34EDC518-CEC3-453E-8F11-21873CB00597}" dt="2024-03-09T17:18:36.295" v="164" actId="2696"/>
        <pc:sldMkLst>
          <pc:docMk/>
          <pc:sldMk cId="2844516872" sldId="313"/>
        </pc:sldMkLst>
      </pc:sldChg>
      <pc:sldChg chg="del">
        <pc:chgData name="saad kadhim" userId="a0761a7abf7eddba" providerId="LiveId" clId="{34EDC518-CEC3-453E-8F11-21873CB00597}" dt="2024-03-09T17:18:39.987" v="165" actId="2696"/>
        <pc:sldMkLst>
          <pc:docMk/>
          <pc:sldMk cId="261836830" sldId="314"/>
        </pc:sldMkLst>
      </pc:sldChg>
      <pc:sldChg chg="del">
        <pc:chgData name="saad kadhim" userId="a0761a7abf7eddba" providerId="LiveId" clId="{34EDC518-CEC3-453E-8F11-21873CB00597}" dt="2024-03-09T17:18:46.760" v="166" actId="2696"/>
        <pc:sldMkLst>
          <pc:docMk/>
          <pc:sldMk cId="2972064508" sldId="315"/>
        </pc:sldMkLst>
      </pc:sldChg>
      <pc:sldChg chg="del">
        <pc:chgData name="saad kadhim" userId="a0761a7abf7eddba" providerId="LiveId" clId="{34EDC518-CEC3-453E-8F11-21873CB00597}" dt="2024-03-09T17:18:50.212" v="167" actId="2696"/>
        <pc:sldMkLst>
          <pc:docMk/>
          <pc:sldMk cId="3351620768" sldId="316"/>
        </pc:sldMkLst>
      </pc:sldChg>
      <pc:sldChg chg="addSp delSp modSp mod">
        <pc:chgData name="saad kadhim" userId="a0761a7abf7eddba" providerId="LiveId" clId="{34EDC518-CEC3-453E-8F11-21873CB00597}" dt="2024-03-09T18:06:28.017" v="374" actId="14100"/>
        <pc:sldMkLst>
          <pc:docMk/>
          <pc:sldMk cId="1054432361" sldId="318"/>
        </pc:sldMkLst>
        <pc:spChg chg="mod">
          <ac:chgData name="saad kadhim" userId="a0761a7abf7eddba" providerId="LiveId" clId="{34EDC518-CEC3-453E-8F11-21873CB00597}" dt="2024-03-09T17:22:12.542" v="197" actId="255"/>
          <ac:spMkLst>
            <pc:docMk/>
            <pc:sldMk cId="1054432361" sldId="318"/>
            <ac:spMk id="4" creationId="{59A8228A-637D-EE55-B2E3-5FFBB81F65BB}"/>
          </ac:spMkLst>
        </pc:spChg>
        <pc:spChg chg="del mod">
          <ac:chgData name="saad kadhim" userId="a0761a7abf7eddba" providerId="LiveId" clId="{34EDC518-CEC3-453E-8F11-21873CB00597}" dt="2024-03-09T17:18:23.742" v="160" actId="21"/>
          <ac:spMkLst>
            <pc:docMk/>
            <pc:sldMk cId="1054432361" sldId="318"/>
            <ac:spMk id="20" creationId="{F585EF96-E20C-3A9D-75B0-468DC4F4CD24}"/>
          </ac:spMkLst>
        </pc:spChg>
        <pc:picChg chg="add mod">
          <ac:chgData name="saad kadhim" userId="a0761a7abf7eddba" providerId="LiveId" clId="{34EDC518-CEC3-453E-8F11-21873CB00597}" dt="2024-03-09T18:06:28.017" v="374" actId="14100"/>
          <ac:picMkLst>
            <pc:docMk/>
            <pc:sldMk cId="1054432361" sldId="318"/>
            <ac:picMk id="2" creationId="{BBAE9A35-75B7-513D-4180-F0D71FA1221E}"/>
          </ac:picMkLst>
        </pc:picChg>
        <pc:picChg chg="add del mod">
          <ac:chgData name="saad kadhim" userId="a0761a7abf7eddba" providerId="LiveId" clId="{34EDC518-CEC3-453E-8F11-21873CB00597}" dt="2024-03-09T18:04:52.811" v="353" actId="21"/>
          <ac:picMkLst>
            <pc:docMk/>
            <pc:sldMk cId="1054432361" sldId="318"/>
            <ac:picMk id="3" creationId="{369D937E-4949-D10F-9B9C-214C6CE50856}"/>
          </ac:picMkLst>
        </pc:picChg>
        <pc:picChg chg="add mod">
          <ac:chgData name="saad kadhim" userId="a0761a7abf7eddba" providerId="LiveId" clId="{34EDC518-CEC3-453E-8F11-21873CB00597}" dt="2024-03-09T18:06:15.129" v="369" actId="14100"/>
          <ac:picMkLst>
            <pc:docMk/>
            <pc:sldMk cId="1054432361" sldId="318"/>
            <ac:picMk id="6" creationId="{A985E5E1-C98B-B622-4509-FC5B18316F41}"/>
          </ac:picMkLst>
        </pc:picChg>
        <pc:picChg chg="del">
          <ac:chgData name="saad kadhim" userId="a0761a7abf7eddba" providerId="LiveId" clId="{34EDC518-CEC3-453E-8F11-21873CB00597}" dt="2024-03-09T17:18:18.202" v="158" actId="21"/>
          <ac:picMkLst>
            <pc:docMk/>
            <pc:sldMk cId="1054432361" sldId="318"/>
            <ac:picMk id="16" creationId="{600C9B29-0F57-6ED6-BEE5-2CE759B55726}"/>
          </ac:picMkLst>
        </pc:picChg>
      </pc:sldChg>
      <pc:sldChg chg="del">
        <pc:chgData name="saad kadhim" userId="a0761a7abf7eddba" providerId="LiveId" clId="{34EDC518-CEC3-453E-8F11-21873CB00597}" dt="2024-03-09T17:18:53.390" v="168" actId="2696"/>
        <pc:sldMkLst>
          <pc:docMk/>
          <pc:sldMk cId="1726724107" sldId="319"/>
        </pc:sldMkLst>
      </pc:sldChg>
      <pc:sldChg chg="addSp delSp modSp del mod">
        <pc:chgData name="saad kadhim" userId="a0761a7abf7eddba" providerId="LiveId" clId="{34EDC518-CEC3-453E-8F11-21873CB00597}" dt="2024-03-09T17:25:27.205" v="220" actId="2696"/>
        <pc:sldMkLst>
          <pc:docMk/>
          <pc:sldMk cId="1997734584" sldId="319"/>
        </pc:sldMkLst>
        <pc:spChg chg="add del mod">
          <ac:chgData name="saad kadhim" userId="a0761a7abf7eddba" providerId="LiveId" clId="{34EDC518-CEC3-453E-8F11-21873CB00597}" dt="2024-03-09T17:24:32.627" v="208" actId="21"/>
          <ac:spMkLst>
            <pc:docMk/>
            <pc:sldMk cId="1997734584" sldId="319"/>
            <ac:spMk id="3" creationId="{FCFFB8D5-8DA6-7D7F-CF5C-29D918B3F9F6}"/>
          </ac:spMkLst>
        </pc:spChg>
        <pc:spChg chg="del mod">
          <ac:chgData name="saad kadhim" userId="a0761a7abf7eddba" providerId="LiveId" clId="{34EDC518-CEC3-453E-8F11-21873CB00597}" dt="2024-03-09T17:25:23.254" v="219" actId="21"/>
          <ac:spMkLst>
            <pc:docMk/>
            <pc:sldMk cId="1997734584" sldId="319"/>
            <ac:spMk id="4" creationId="{59A8228A-637D-EE55-B2E3-5FFBB81F65BB}"/>
          </ac:spMkLst>
        </pc:spChg>
        <pc:spChg chg="add del mod">
          <ac:chgData name="saad kadhim" userId="a0761a7abf7eddba" providerId="LiveId" clId="{34EDC518-CEC3-453E-8F11-21873CB00597}" dt="2024-03-09T17:24:38.176" v="210" actId="21"/>
          <ac:spMkLst>
            <pc:docMk/>
            <pc:sldMk cId="1997734584" sldId="319"/>
            <ac:spMk id="6" creationId="{FCFFB8D5-8DA6-7D7F-CF5C-29D918B3F9F6}"/>
          </ac:spMkLst>
        </pc:spChg>
      </pc:sldChg>
      <pc:sldChg chg="addSp delSp modSp mod ord">
        <pc:chgData name="saad kadhim" userId="a0761a7abf7eddba" providerId="LiveId" clId="{34EDC518-CEC3-453E-8F11-21873CB00597}" dt="2024-03-09T18:02:38.818" v="350" actId="14100"/>
        <pc:sldMkLst>
          <pc:docMk/>
          <pc:sldMk cId="928955492" sldId="320"/>
        </pc:sldMkLst>
        <pc:spChg chg="add del mod">
          <ac:chgData name="saad kadhim" userId="a0761a7abf7eddba" providerId="LiveId" clId="{34EDC518-CEC3-453E-8F11-21873CB00597}" dt="2024-03-09T17:56:37.377" v="231" actId="21"/>
          <ac:spMkLst>
            <pc:docMk/>
            <pc:sldMk cId="928955492" sldId="320"/>
            <ac:spMk id="2" creationId="{E32E94C9-789B-966C-EABE-EE25554C89A7}"/>
          </ac:spMkLst>
        </pc:spChg>
        <pc:spChg chg="mod">
          <ac:chgData name="saad kadhim" userId="a0761a7abf7eddba" providerId="LiveId" clId="{34EDC518-CEC3-453E-8F11-21873CB00597}" dt="2024-03-09T18:01:52.508" v="344" actId="20577"/>
          <ac:spMkLst>
            <pc:docMk/>
            <pc:sldMk cId="928955492" sldId="320"/>
            <ac:spMk id="4" creationId="{59A8228A-637D-EE55-B2E3-5FFBB81F65BB}"/>
          </ac:spMkLst>
        </pc:spChg>
        <pc:spChg chg="del mod">
          <ac:chgData name="saad kadhim" userId="a0761a7abf7eddba" providerId="LiveId" clId="{34EDC518-CEC3-453E-8F11-21873CB00597}" dt="2024-03-09T18:00:56.512" v="240" actId="478"/>
          <ac:spMkLst>
            <pc:docMk/>
            <pc:sldMk cId="928955492" sldId="320"/>
            <ac:spMk id="9" creationId="{436422CC-E77B-F5E4-C24C-EAE34DED197B}"/>
          </ac:spMkLst>
        </pc:spChg>
        <pc:picChg chg="add mod">
          <ac:chgData name="saad kadhim" userId="a0761a7abf7eddba" providerId="LiveId" clId="{34EDC518-CEC3-453E-8F11-21873CB00597}" dt="2024-03-09T18:02:38.818" v="350" actId="14100"/>
          <ac:picMkLst>
            <pc:docMk/>
            <pc:sldMk cId="928955492" sldId="320"/>
            <ac:picMk id="6" creationId="{CF5020F3-B883-AFC5-C2CC-FB2DE9199BF0}"/>
          </ac:picMkLst>
        </pc:picChg>
      </pc:sldChg>
      <pc:sldChg chg="addSp modSp mod">
        <pc:chgData name="saad kadhim" userId="a0761a7abf7eddba" providerId="LiveId" clId="{34EDC518-CEC3-453E-8F11-21873CB00597}" dt="2024-03-11T13:18:34.365" v="688" actId="14100"/>
        <pc:sldMkLst>
          <pc:docMk/>
          <pc:sldMk cId="2861472464" sldId="321"/>
        </pc:sldMkLst>
        <pc:spChg chg="mod">
          <ac:chgData name="saad kadhim" userId="a0761a7abf7eddba" providerId="LiveId" clId="{34EDC518-CEC3-453E-8F11-21873CB00597}" dt="2024-03-09T18:27:30.862" v="430" actId="20577"/>
          <ac:spMkLst>
            <pc:docMk/>
            <pc:sldMk cId="2861472464" sldId="321"/>
            <ac:spMk id="4" creationId="{59A8228A-637D-EE55-B2E3-5FFBB81F65BB}"/>
          </ac:spMkLst>
        </pc:spChg>
        <pc:picChg chg="add mod">
          <ac:chgData name="saad kadhim" userId="a0761a7abf7eddba" providerId="LiveId" clId="{34EDC518-CEC3-453E-8F11-21873CB00597}" dt="2024-03-11T13:18:34.365" v="688" actId="14100"/>
          <ac:picMkLst>
            <pc:docMk/>
            <pc:sldMk cId="2861472464" sldId="321"/>
            <ac:picMk id="3" creationId="{7DBF6CDD-4E1B-1EF6-E3C0-9BC74BA94957}"/>
          </ac:picMkLst>
        </pc:picChg>
      </pc:sldChg>
      <pc:sldChg chg="delSp modSp mod">
        <pc:chgData name="saad kadhim" userId="a0761a7abf7eddba" providerId="LiveId" clId="{34EDC518-CEC3-453E-8F11-21873CB00597}" dt="2024-03-11T13:00:07.316" v="627" actId="255"/>
        <pc:sldMkLst>
          <pc:docMk/>
          <pc:sldMk cId="972667974" sldId="322"/>
        </pc:sldMkLst>
        <pc:spChg chg="mod">
          <ac:chgData name="saad kadhim" userId="a0761a7abf7eddba" providerId="LiveId" clId="{34EDC518-CEC3-453E-8F11-21873CB00597}" dt="2024-03-11T13:00:07.316" v="627" actId="255"/>
          <ac:spMkLst>
            <pc:docMk/>
            <pc:sldMk cId="972667974" sldId="322"/>
            <ac:spMk id="7" creationId="{899F3D71-6651-B326-61E2-B82592B11D53}"/>
          </ac:spMkLst>
        </pc:spChg>
        <pc:spChg chg="del">
          <ac:chgData name="saad kadhim" userId="a0761a7abf7eddba" providerId="LiveId" clId="{34EDC518-CEC3-453E-8F11-21873CB00597}" dt="2024-03-11T12:59:25.886" v="621" actId="21"/>
          <ac:spMkLst>
            <pc:docMk/>
            <pc:sldMk cId="972667974" sldId="322"/>
            <ac:spMk id="9" creationId="{BBC69A67-918E-2DE7-069B-BC69747845CC}"/>
          </ac:spMkLst>
        </pc:spChg>
      </pc:sldChg>
      <pc:sldChg chg="delSp modSp del mod">
        <pc:chgData name="saad kadhim" userId="a0761a7abf7eddba" providerId="LiveId" clId="{34EDC518-CEC3-453E-8F11-21873CB00597}" dt="2024-03-09T18:53:52.291" v="534" actId="2696"/>
        <pc:sldMkLst>
          <pc:docMk/>
          <pc:sldMk cId="1504440681" sldId="323"/>
        </pc:sldMkLst>
        <pc:spChg chg="del">
          <ac:chgData name="saad kadhim" userId="a0761a7abf7eddba" providerId="LiveId" clId="{34EDC518-CEC3-453E-8F11-21873CB00597}" dt="2024-03-09T18:53:14.318" v="527" actId="21"/>
          <ac:spMkLst>
            <pc:docMk/>
            <pc:sldMk cId="1504440681" sldId="323"/>
            <ac:spMk id="2" creationId="{46C22601-B558-CB5D-E8B5-FADD0A7DC299}"/>
          </ac:spMkLst>
        </pc:spChg>
        <pc:spChg chg="del mod">
          <ac:chgData name="saad kadhim" userId="a0761a7abf7eddba" providerId="LiveId" clId="{34EDC518-CEC3-453E-8F11-21873CB00597}" dt="2024-03-09T18:53:49.596" v="533" actId="21"/>
          <ac:spMkLst>
            <pc:docMk/>
            <pc:sldMk cId="1504440681" sldId="323"/>
            <ac:spMk id="3" creationId="{8E966E9A-5C47-2D5D-746D-6B7F0327A13F}"/>
          </ac:spMkLst>
        </pc:spChg>
        <pc:spChg chg="del mod">
          <ac:chgData name="saad kadhim" userId="a0761a7abf7eddba" providerId="LiveId" clId="{34EDC518-CEC3-453E-8F11-21873CB00597}" dt="2024-03-09T18:53:04.644" v="525" actId="21"/>
          <ac:spMkLst>
            <pc:docMk/>
            <pc:sldMk cId="1504440681" sldId="323"/>
            <ac:spMk id="7" creationId="{899F3D71-6651-B326-61E2-B82592B11D53}"/>
          </ac:spMkLst>
        </pc:spChg>
        <pc:spChg chg="del">
          <ac:chgData name="saad kadhim" userId="a0761a7abf7eddba" providerId="LiveId" clId="{34EDC518-CEC3-453E-8F11-21873CB00597}" dt="2024-03-09T18:53:09.248" v="526" actId="21"/>
          <ac:spMkLst>
            <pc:docMk/>
            <pc:sldMk cId="1504440681" sldId="323"/>
            <ac:spMk id="9" creationId="{BBC69A67-918E-2DE7-069B-BC69747845CC}"/>
          </ac:spMkLst>
        </pc:spChg>
      </pc:sldChg>
      <pc:sldChg chg="addSp delSp modSp del mod">
        <pc:chgData name="saad kadhim" userId="a0761a7abf7eddba" providerId="LiveId" clId="{34EDC518-CEC3-453E-8F11-21873CB00597}" dt="2024-03-09T18:50:38.157" v="515" actId="2696"/>
        <pc:sldMkLst>
          <pc:docMk/>
          <pc:sldMk cId="1560784265" sldId="323"/>
        </pc:sldMkLst>
        <pc:spChg chg="del mod">
          <ac:chgData name="saad kadhim" userId="a0761a7abf7eddba" providerId="LiveId" clId="{34EDC518-CEC3-453E-8F11-21873CB00597}" dt="2024-03-09T18:50:10.402" v="512" actId="21"/>
          <ac:spMkLst>
            <pc:docMk/>
            <pc:sldMk cId="1560784265" sldId="323"/>
            <ac:spMk id="3" creationId="{8E966E9A-5C47-2D5D-746D-6B7F0327A13F}"/>
          </ac:spMkLst>
        </pc:spChg>
        <pc:spChg chg="add del">
          <ac:chgData name="saad kadhim" userId="a0761a7abf7eddba" providerId="LiveId" clId="{34EDC518-CEC3-453E-8F11-21873CB00597}" dt="2024-03-09T18:50:35.283" v="514" actId="21"/>
          <ac:spMkLst>
            <pc:docMk/>
            <pc:sldMk cId="1560784265" sldId="323"/>
            <ac:spMk id="5" creationId="{7DD8BB60-15C0-F269-58FB-93106F34E2F3}"/>
          </ac:spMkLst>
        </pc:spChg>
        <pc:spChg chg="del mod">
          <ac:chgData name="saad kadhim" userId="a0761a7abf7eddba" providerId="LiveId" clId="{34EDC518-CEC3-453E-8F11-21873CB00597}" dt="2024-03-09T18:50:05.420" v="510" actId="21"/>
          <ac:spMkLst>
            <pc:docMk/>
            <pc:sldMk cId="1560784265" sldId="323"/>
            <ac:spMk id="7" creationId="{899F3D71-6651-B326-61E2-B82592B11D53}"/>
          </ac:spMkLst>
        </pc:spChg>
      </pc:sldChg>
      <pc:sldChg chg="addSp delSp modSp mod ord">
        <pc:chgData name="saad kadhim" userId="a0761a7abf7eddba" providerId="LiveId" clId="{34EDC518-CEC3-453E-8F11-21873CB00597}" dt="2024-03-12T17:37:06.919" v="693" actId="255"/>
        <pc:sldMkLst>
          <pc:docMk/>
          <pc:sldMk cId="1655060930" sldId="323"/>
        </pc:sldMkLst>
        <pc:spChg chg="mod">
          <ac:chgData name="saad kadhim" userId="a0761a7abf7eddba" providerId="LiveId" clId="{34EDC518-CEC3-453E-8F11-21873CB00597}" dt="2024-03-12T17:37:06.919" v="693" actId="255"/>
          <ac:spMkLst>
            <pc:docMk/>
            <pc:sldMk cId="1655060930" sldId="323"/>
            <ac:spMk id="3" creationId="{8E966E9A-5C47-2D5D-746D-6B7F0327A13F}"/>
          </ac:spMkLst>
        </pc:spChg>
        <pc:spChg chg="add del mod">
          <ac:chgData name="saad kadhim" userId="a0761a7abf7eddba" providerId="LiveId" clId="{34EDC518-CEC3-453E-8F11-21873CB00597}" dt="2024-03-11T13:03:28.485" v="638" actId="21"/>
          <ac:spMkLst>
            <pc:docMk/>
            <pc:sldMk cId="1655060930" sldId="323"/>
            <ac:spMk id="4" creationId="{4E6DF0E0-888A-05E2-3EB1-56C0EED22C5D}"/>
          </ac:spMkLst>
        </pc:spChg>
        <pc:spChg chg="del mod">
          <ac:chgData name="saad kadhim" userId="a0761a7abf7eddba" providerId="LiveId" clId="{34EDC518-CEC3-453E-8F11-21873CB00597}" dt="2024-03-11T13:02:50.161" v="635" actId="21"/>
          <ac:spMkLst>
            <pc:docMk/>
            <pc:sldMk cId="1655060930" sldId="323"/>
            <ac:spMk id="7" creationId="{899F3D71-6651-B326-61E2-B82592B11D53}"/>
          </ac:spMkLst>
        </pc:spChg>
      </pc:sldChg>
      <pc:sldChg chg="delSp modSp del mod">
        <pc:chgData name="saad kadhim" userId="a0761a7abf7eddba" providerId="LiveId" clId="{34EDC518-CEC3-453E-8F11-21873CB00597}" dt="2024-03-09T18:48:26.826" v="497" actId="2696"/>
        <pc:sldMkLst>
          <pc:docMk/>
          <pc:sldMk cId="1786309553" sldId="323"/>
        </pc:sldMkLst>
        <pc:spChg chg="del mod">
          <ac:chgData name="saad kadhim" userId="a0761a7abf7eddba" providerId="LiveId" clId="{34EDC518-CEC3-453E-8F11-21873CB00597}" dt="2024-03-09T18:35:41.768" v="496" actId="21"/>
          <ac:spMkLst>
            <pc:docMk/>
            <pc:sldMk cId="1786309553" sldId="323"/>
            <ac:spMk id="7" creationId="{899F3D71-6651-B326-61E2-B82592B11D53}"/>
          </ac:spMkLst>
        </pc:spChg>
      </pc:sldChg>
      <pc:sldChg chg="delSp modSp del mod">
        <pc:chgData name="saad kadhim" userId="a0761a7abf7eddba" providerId="LiveId" clId="{34EDC518-CEC3-453E-8F11-21873CB00597}" dt="2024-03-09T18:51:30.591" v="523" actId="2696"/>
        <pc:sldMkLst>
          <pc:docMk/>
          <pc:sldMk cId="2175936863" sldId="323"/>
        </pc:sldMkLst>
        <pc:spChg chg="del mod">
          <ac:chgData name="saad kadhim" userId="a0761a7abf7eddba" providerId="LiveId" clId="{34EDC518-CEC3-453E-8F11-21873CB00597}" dt="2024-03-09T18:50:58.175" v="518" actId="21"/>
          <ac:spMkLst>
            <pc:docMk/>
            <pc:sldMk cId="2175936863" sldId="323"/>
            <ac:spMk id="916" creationId="{00000000-0000-0000-0000-000000000000}"/>
          </ac:spMkLst>
        </pc:spChg>
        <pc:spChg chg="mod">
          <ac:chgData name="saad kadhim" userId="a0761a7abf7eddba" providerId="LiveId" clId="{34EDC518-CEC3-453E-8F11-21873CB00597}" dt="2024-03-09T18:51:20.761" v="522" actId="207"/>
          <ac:spMkLst>
            <pc:docMk/>
            <pc:sldMk cId="2175936863" sldId="323"/>
            <ac:spMk id="951" creationId="{00000000-0000-0000-0000-000000000000}"/>
          </ac:spMkLst>
        </pc:spChg>
        <pc:grpChg chg="del">
          <ac:chgData name="saad kadhim" userId="a0761a7abf7eddba" providerId="LiveId" clId="{34EDC518-CEC3-453E-8F11-21873CB00597}" dt="2024-03-09T18:51:05.076" v="520" actId="21"/>
          <ac:grpSpMkLst>
            <pc:docMk/>
            <pc:sldMk cId="2175936863" sldId="323"/>
            <ac:grpSpMk id="924" creationId="{00000000-0000-0000-0000-000000000000}"/>
          </ac:grpSpMkLst>
        </pc:grpChg>
        <pc:grpChg chg="del">
          <ac:chgData name="saad kadhim" userId="a0761a7abf7eddba" providerId="LiveId" clId="{34EDC518-CEC3-453E-8F11-21873CB00597}" dt="2024-03-09T18:51:00.601" v="519" actId="21"/>
          <ac:grpSpMkLst>
            <pc:docMk/>
            <pc:sldMk cId="2175936863" sldId="323"/>
            <ac:grpSpMk id="955" creationId="{00000000-0000-0000-0000-000000000000}"/>
          </ac:grpSpMkLst>
        </pc:grpChg>
      </pc:sldChg>
      <pc:sldChg chg="addSp delSp modSp new del mod">
        <pc:chgData name="saad kadhim" userId="a0761a7abf7eddba" providerId="LiveId" clId="{34EDC518-CEC3-453E-8F11-21873CB00597}" dt="2024-03-09T18:49:18.908" v="505" actId="2696"/>
        <pc:sldMkLst>
          <pc:docMk/>
          <pc:sldMk cId="3332043991" sldId="323"/>
        </pc:sldMkLst>
        <pc:spChg chg="add del mod">
          <ac:chgData name="saad kadhim" userId="a0761a7abf7eddba" providerId="LiveId" clId="{34EDC518-CEC3-453E-8F11-21873CB00597}" dt="2024-03-09T18:49:11.197" v="504" actId="21"/>
          <ac:spMkLst>
            <pc:docMk/>
            <pc:sldMk cId="3332043991" sldId="323"/>
            <ac:spMk id="3" creationId="{E1DE3639-E6C6-EEEB-28C4-21FAEA362FDC}"/>
          </ac:spMkLst>
        </pc:spChg>
      </pc:sldChg>
      <pc:sldChg chg="modSp add mod">
        <pc:chgData name="saad kadhim" userId="a0761a7abf7eddba" providerId="LiveId" clId="{34EDC518-CEC3-453E-8F11-21873CB00597}" dt="2024-03-12T17:39:34.519" v="714"/>
        <pc:sldMkLst>
          <pc:docMk/>
          <pc:sldMk cId="103821012" sldId="324"/>
        </pc:sldMkLst>
        <pc:spChg chg="mod">
          <ac:chgData name="saad kadhim" userId="a0761a7abf7eddba" providerId="LiveId" clId="{34EDC518-CEC3-453E-8F11-21873CB00597}" dt="2024-03-12T17:39:34.519" v="714"/>
          <ac:spMkLst>
            <pc:docMk/>
            <pc:sldMk cId="103821012" sldId="324"/>
            <ac:spMk id="7" creationId="{899F3D71-6651-B326-61E2-B82592B11D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B4B8590-B688-C765-48CA-B960DFA5D69F}"/>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F25D844A-864A-DB4C-BAC6-385BBC5695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FBDB7E19-8DB0-DC71-E05D-01025C9398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98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A0041460-1C19-BF74-26D1-967F9256C778}"/>
            </a:ext>
          </a:extLst>
        </p:cNvPr>
        <p:cNvGrpSpPr/>
        <p:nvPr/>
      </p:nvGrpSpPr>
      <p:grpSpPr>
        <a:xfrm>
          <a:off x="0" y="0"/>
          <a:ext cx="0" cy="0"/>
          <a:chOff x="0" y="0"/>
          <a:chExt cx="0" cy="0"/>
        </a:xfrm>
      </p:grpSpPr>
      <p:sp>
        <p:nvSpPr>
          <p:cNvPr id="101" name="Google Shape;101;p2:notes">
            <a:extLst>
              <a:ext uri="{FF2B5EF4-FFF2-40B4-BE49-F238E27FC236}">
                <a16:creationId xmlns:a16="http://schemas.microsoft.com/office/drawing/2014/main" id="{DC8108C5-F2BA-036E-DBD7-42C9F5208D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a:extLst>
              <a:ext uri="{FF2B5EF4-FFF2-40B4-BE49-F238E27FC236}">
                <a16:creationId xmlns:a16="http://schemas.microsoft.com/office/drawing/2014/main" id="{D47CF32F-F0BF-E929-44C3-81AED40FBA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24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2F01FB6-9281-519E-65B1-11656076565A}"/>
            </a:ext>
          </a:extLst>
        </p:cNvPr>
        <p:cNvGrpSpPr/>
        <p:nvPr/>
      </p:nvGrpSpPr>
      <p:grpSpPr>
        <a:xfrm>
          <a:off x="0" y="0"/>
          <a:ext cx="0" cy="0"/>
          <a:chOff x="0" y="0"/>
          <a:chExt cx="0" cy="0"/>
        </a:xfrm>
      </p:grpSpPr>
      <p:sp>
        <p:nvSpPr>
          <p:cNvPr id="101" name="Google Shape;101;p2:notes">
            <a:extLst>
              <a:ext uri="{FF2B5EF4-FFF2-40B4-BE49-F238E27FC236}">
                <a16:creationId xmlns:a16="http://schemas.microsoft.com/office/drawing/2014/main" id="{76B0BB07-0E1E-B489-CB76-0232469A19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a:extLst>
              <a:ext uri="{FF2B5EF4-FFF2-40B4-BE49-F238E27FC236}">
                <a16:creationId xmlns:a16="http://schemas.microsoft.com/office/drawing/2014/main" id="{5195B93D-C15F-090D-877E-6DEBF2BA26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104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2F01FB6-9281-519E-65B1-11656076565A}"/>
            </a:ext>
          </a:extLst>
        </p:cNvPr>
        <p:cNvGrpSpPr/>
        <p:nvPr/>
      </p:nvGrpSpPr>
      <p:grpSpPr>
        <a:xfrm>
          <a:off x="0" y="0"/>
          <a:ext cx="0" cy="0"/>
          <a:chOff x="0" y="0"/>
          <a:chExt cx="0" cy="0"/>
        </a:xfrm>
      </p:grpSpPr>
      <p:sp>
        <p:nvSpPr>
          <p:cNvPr id="101" name="Google Shape;101;p2:notes">
            <a:extLst>
              <a:ext uri="{FF2B5EF4-FFF2-40B4-BE49-F238E27FC236}">
                <a16:creationId xmlns:a16="http://schemas.microsoft.com/office/drawing/2014/main" id="{76B0BB07-0E1E-B489-CB76-0232469A19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a:extLst>
              <a:ext uri="{FF2B5EF4-FFF2-40B4-BE49-F238E27FC236}">
                <a16:creationId xmlns:a16="http://schemas.microsoft.com/office/drawing/2014/main" id="{5195B93D-C15F-090D-877E-6DEBF2BA26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68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2F01FB6-9281-519E-65B1-11656076565A}"/>
            </a:ext>
          </a:extLst>
        </p:cNvPr>
        <p:cNvGrpSpPr/>
        <p:nvPr/>
      </p:nvGrpSpPr>
      <p:grpSpPr>
        <a:xfrm>
          <a:off x="0" y="0"/>
          <a:ext cx="0" cy="0"/>
          <a:chOff x="0" y="0"/>
          <a:chExt cx="0" cy="0"/>
        </a:xfrm>
      </p:grpSpPr>
      <p:sp>
        <p:nvSpPr>
          <p:cNvPr id="101" name="Google Shape;101;p2:notes">
            <a:extLst>
              <a:ext uri="{FF2B5EF4-FFF2-40B4-BE49-F238E27FC236}">
                <a16:creationId xmlns:a16="http://schemas.microsoft.com/office/drawing/2014/main" id="{76B0BB07-0E1E-B489-CB76-0232469A19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a:extLst>
              <a:ext uri="{FF2B5EF4-FFF2-40B4-BE49-F238E27FC236}">
                <a16:creationId xmlns:a16="http://schemas.microsoft.com/office/drawing/2014/main" id="{5195B93D-C15F-090D-877E-6DEBF2BA26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02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B4B8590-B688-C765-48CA-B960DFA5D69F}"/>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F25D844A-864A-DB4C-BAC6-385BBC5695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FBDB7E19-8DB0-DC71-E05D-01025C9398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71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B4B8590-B688-C765-48CA-B960DFA5D69F}"/>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F25D844A-864A-DB4C-BAC6-385BBC5695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FBDB7E19-8DB0-DC71-E05D-01025C9398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182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B4B8590-B688-C765-48CA-B960DFA5D69F}"/>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F25D844A-864A-DB4C-BAC6-385BBC5695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FBDB7E19-8DB0-DC71-E05D-01025C9398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43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4" name="Google Shape;9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5228F23E-A451-73CA-1881-A87A8E97F398}"/>
            </a:ext>
          </a:extLst>
        </p:cNvPr>
        <p:cNvGrpSpPr/>
        <p:nvPr/>
      </p:nvGrpSpPr>
      <p:grpSpPr>
        <a:xfrm>
          <a:off x="0" y="0"/>
          <a:ext cx="0" cy="0"/>
          <a:chOff x="0" y="0"/>
          <a:chExt cx="0" cy="0"/>
        </a:xfrm>
      </p:grpSpPr>
      <p:sp>
        <p:nvSpPr>
          <p:cNvPr id="2" name="Google Shape;92;p13">
            <a:extLst>
              <a:ext uri="{FF2B5EF4-FFF2-40B4-BE49-F238E27FC236}">
                <a16:creationId xmlns:a16="http://schemas.microsoft.com/office/drawing/2014/main" id="{46C22601-B558-CB5D-E8B5-FADD0A7DC299}"/>
              </a:ext>
            </a:extLst>
          </p:cNvPr>
          <p:cNvSpPr txBox="1"/>
          <p:nvPr/>
        </p:nvSpPr>
        <p:spPr>
          <a:xfrm>
            <a:off x="8438605" y="7293872"/>
            <a:ext cx="9849395" cy="2160591"/>
          </a:xfrm>
          <a:prstGeom prst="rect">
            <a:avLst/>
          </a:prstGeom>
          <a:noFill/>
          <a:ln>
            <a:noFill/>
          </a:ln>
        </p:spPr>
        <p:txBody>
          <a:bodyPr spcFirstLastPara="1" wrap="square" lIns="0" tIns="0" rIns="0" bIns="0" anchor="t" anchorCtr="0">
            <a:spAutoFit/>
          </a:bodyPr>
          <a:lstStyle/>
          <a:p>
            <a:pPr marL="0" marR="0" lvl="0" indent="0" algn="ctr" rtl="0">
              <a:lnSpc>
                <a:spcPct val="130016"/>
              </a:lnSpc>
              <a:spcBef>
                <a:spcPts val="0"/>
              </a:spcBef>
              <a:spcAft>
                <a:spcPts val="0"/>
              </a:spcAft>
              <a:buNone/>
            </a:pPr>
            <a:r>
              <a:rPr lang="ar-IQ" sz="5400" b="1" i="0" u="none" strike="noStrike" cap="none" dirty="0">
                <a:solidFill>
                  <a:schemeClr val="bg1"/>
                </a:solidFill>
                <a:latin typeface="Podkova"/>
                <a:ea typeface="Podkova"/>
                <a:cs typeface="+mj-cs"/>
                <a:sym typeface="Podkova"/>
              </a:rPr>
              <a:t>أ.د.سعد كاظم حسن</a:t>
            </a:r>
          </a:p>
          <a:p>
            <a:pPr marL="0" marR="0" lvl="0" indent="0" algn="ctr" rtl="0">
              <a:lnSpc>
                <a:spcPct val="130016"/>
              </a:lnSpc>
              <a:spcBef>
                <a:spcPts val="0"/>
              </a:spcBef>
              <a:spcAft>
                <a:spcPts val="0"/>
              </a:spcAft>
              <a:buNone/>
            </a:pPr>
            <a:r>
              <a:rPr lang="ar-SA" sz="5400" b="1" i="0" u="none" strike="noStrike" cap="none" dirty="0">
                <a:solidFill>
                  <a:schemeClr val="bg1"/>
                </a:solidFill>
                <a:latin typeface="Podkova"/>
                <a:ea typeface="Podkova"/>
                <a:cs typeface="+mj-cs"/>
                <a:sym typeface="Podkova"/>
              </a:rPr>
              <a:t>كلية الإعلام – جامعة بغداد</a:t>
            </a:r>
            <a:endParaRPr lang="ar-SA" sz="5400" b="1" dirty="0">
              <a:solidFill>
                <a:schemeClr val="bg1"/>
              </a:solidFill>
              <a:cs typeface="+mj-cs"/>
            </a:endParaRPr>
          </a:p>
        </p:txBody>
      </p:sp>
      <p:sp>
        <p:nvSpPr>
          <p:cNvPr id="3" name="TextBox 2">
            <a:extLst>
              <a:ext uri="{FF2B5EF4-FFF2-40B4-BE49-F238E27FC236}">
                <a16:creationId xmlns:a16="http://schemas.microsoft.com/office/drawing/2014/main" id="{8E966E9A-5C47-2D5D-746D-6B7F0327A13F}"/>
              </a:ext>
            </a:extLst>
          </p:cNvPr>
          <p:cNvSpPr txBox="1"/>
          <p:nvPr/>
        </p:nvSpPr>
        <p:spPr>
          <a:xfrm>
            <a:off x="1841500" y="533400"/>
            <a:ext cx="15430500" cy="3478773"/>
          </a:xfrm>
          <a:prstGeom prst="rect">
            <a:avLst/>
          </a:prstGeom>
          <a:noFill/>
        </p:spPr>
        <p:txBody>
          <a:bodyPr wrap="square">
            <a:spAutoFit/>
          </a:bodyPr>
          <a:lstStyle/>
          <a:p>
            <a:pPr marL="0" marR="0" algn="just" rtl="1">
              <a:lnSpc>
                <a:spcPct val="107000"/>
              </a:lnSpc>
              <a:spcBef>
                <a:spcPts val="0"/>
              </a:spcBef>
              <a:spcAft>
                <a:spcPts val="800"/>
              </a:spcAft>
            </a:pPr>
            <a:endParaRPr lang="ar-IQ" sz="6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endParaRPr lang="ar-IQ" sz="6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endParaRPr lang="ar-IQ" sz="6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9F3D71-6651-B326-61E2-B82592B11D53}"/>
              </a:ext>
            </a:extLst>
          </p:cNvPr>
          <p:cNvSpPr txBox="1"/>
          <p:nvPr/>
        </p:nvSpPr>
        <p:spPr>
          <a:xfrm>
            <a:off x="4521200" y="279401"/>
            <a:ext cx="13766800" cy="2631105"/>
          </a:xfrm>
          <a:prstGeom prst="rect">
            <a:avLst/>
          </a:prstGeom>
          <a:noFill/>
        </p:spPr>
        <p:txBody>
          <a:bodyPr wrap="square">
            <a:spAutoFit/>
          </a:bodyPr>
          <a:lstStyle/>
          <a:p>
            <a:pPr marL="0" marR="0" algn="just" rtl="1">
              <a:lnSpc>
                <a:spcPct val="107000"/>
              </a:lnSpc>
              <a:spcBef>
                <a:spcPts val="0"/>
              </a:spcBef>
              <a:spcAft>
                <a:spcPts val="800"/>
              </a:spcAft>
            </a:pPr>
            <a:r>
              <a:rPr lang="ar-IQ" sz="8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أهمية البرمجة اللغوية العصبية(</a:t>
            </a:r>
            <a:r>
              <a:rPr lang="en-US" sz="8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NLP</a:t>
            </a:r>
            <a:r>
              <a:rPr lang="ar-IQ" sz="8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في صحافة الذكاء الاصطناعي</a:t>
            </a:r>
          </a:p>
        </p:txBody>
      </p:sp>
      <p:sp>
        <p:nvSpPr>
          <p:cNvPr id="9" name="TextBox 8">
            <a:extLst>
              <a:ext uri="{FF2B5EF4-FFF2-40B4-BE49-F238E27FC236}">
                <a16:creationId xmlns:a16="http://schemas.microsoft.com/office/drawing/2014/main" id="{BBC69A67-918E-2DE7-069B-BC69747845CC}"/>
              </a:ext>
            </a:extLst>
          </p:cNvPr>
          <p:cNvSpPr txBox="1"/>
          <p:nvPr/>
        </p:nvSpPr>
        <p:spPr>
          <a:xfrm>
            <a:off x="5956300" y="6985939"/>
            <a:ext cx="11315700" cy="2121030"/>
          </a:xfrm>
          <a:prstGeom prst="rect">
            <a:avLst/>
          </a:prstGeom>
          <a:noFill/>
        </p:spPr>
        <p:txBody>
          <a:bodyPr wrap="square">
            <a:spAutoFit/>
          </a:bodyPr>
          <a:lstStyle/>
          <a:p>
            <a:pPr marL="0" marR="0" algn="just" rtl="1">
              <a:lnSpc>
                <a:spcPct val="107000"/>
              </a:lnSpc>
              <a:spcBef>
                <a:spcPts val="0"/>
              </a:spcBef>
              <a:spcAft>
                <a:spcPts val="800"/>
              </a:spcAft>
            </a:pPr>
            <a:r>
              <a:rPr lang="ar-IQ" sz="6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أ.د.سعد كاظم حسن</a:t>
            </a:r>
          </a:p>
          <a:p>
            <a:pPr marL="0" marR="0" algn="just" rtl="1">
              <a:lnSpc>
                <a:spcPct val="107000"/>
              </a:lnSpc>
              <a:spcBef>
                <a:spcPts val="0"/>
              </a:spcBef>
              <a:spcAft>
                <a:spcPts val="800"/>
              </a:spcAft>
            </a:pPr>
            <a:r>
              <a:rPr lang="ar-IQ" sz="6000" b="1" dirty="0">
                <a:solidFill>
                  <a:schemeClr val="bg1"/>
                </a:solidFill>
                <a:latin typeface="Calibri" panose="020F0502020204030204" pitchFamily="34" charset="0"/>
                <a:ea typeface="Calibri" panose="020F0502020204030204" pitchFamily="34" charset="0"/>
                <a:cs typeface="Arial" panose="020B0604020202020204" pitchFamily="34" charset="0"/>
              </a:rPr>
              <a:t>كلية الاعلام/جامعة بغداد</a:t>
            </a:r>
            <a:endParaRPr lang="en-US" sz="6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Flowchart: Alternate Process 3">
            <a:extLst>
              <a:ext uri="{FF2B5EF4-FFF2-40B4-BE49-F238E27FC236}">
                <a16:creationId xmlns:a16="http://schemas.microsoft.com/office/drawing/2014/main" id="{4821C617-B6D4-4EA4-0528-46BAEE49BB46}"/>
              </a:ext>
            </a:extLst>
          </p:cNvPr>
          <p:cNvSpPr/>
          <p:nvPr/>
        </p:nvSpPr>
        <p:spPr>
          <a:xfrm>
            <a:off x="-83128" y="0"/>
            <a:ext cx="18371128" cy="10160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spcAft>
                <a:spcPts val="1000"/>
              </a:spcAft>
              <a:tabLst>
                <a:tab pos="3943350" algn="l"/>
              </a:tabLst>
            </a:pPr>
            <a:endParaRPr lang="ar-IQ" sz="4400" b="1" kern="100"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50000"/>
              </a:lnSpc>
              <a:spcAft>
                <a:spcPts val="1000"/>
              </a:spcAft>
              <a:tabLst>
                <a:tab pos="3943350" algn="l"/>
              </a:tabLst>
            </a:pPr>
            <a:endParaRPr lang="ar-IQ" sz="4400" b="1" kern="100" dirty="0">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50000"/>
              </a:lnSpc>
              <a:spcAft>
                <a:spcPts val="1000"/>
              </a:spcAft>
              <a:tabLst>
                <a:tab pos="3943350" algn="l"/>
              </a:tabLst>
            </a:pPr>
            <a:endParaRPr lang="ar-IQ" sz="4400" b="1" kern="100"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50000"/>
              </a:lnSpc>
              <a:spcAft>
                <a:spcPts val="1000"/>
              </a:spcAft>
              <a:tabLst>
                <a:tab pos="3943350" algn="l"/>
              </a:tabLst>
            </a:pPr>
            <a:r>
              <a:rPr lang="ar-IQ" sz="6000" b="1" kern="100" dirty="0">
                <a:effectLst/>
                <a:latin typeface="Calibri" panose="020F0502020204030204" pitchFamily="34" charset="0"/>
                <a:ea typeface="Calibri" panose="020F0502020204030204" pitchFamily="34" charset="0"/>
                <a:cs typeface="Simplified Arabic" panose="02020603050405020304" pitchFamily="18" charset="-78"/>
              </a:rPr>
              <a:t>أهمية الميتافيرس في الاعلام الجديد</a:t>
            </a:r>
            <a:endParaRPr lang="en-US" sz="6000" kern="1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50000"/>
              </a:lnSpc>
              <a:spcBef>
                <a:spcPts val="0"/>
              </a:spcBef>
              <a:spcAft>
                <a:spcPts val="1000"/>
              </a:spcAft>
              <a:tabLst>
                <a:tab pos="3943350" algn="l"/>
              </a:tabLst>
            </a:pPr>
            <a:endParaRPr lang="ar-IQ" sz="4000" dirty="0">
              <a:solidFill>
                <a:schemeClr val="accent6">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50000"/>
              </a:lnSpc>
              <a:spcBef>
                <a:spcPts val="0"/>
              </a:spcBef>
              <a:spcAft>
                <a:spcPts val="1000"/>
              </a:spcAft>
              <a:tabLst>
                <a:tab pos="3943350" algn="l"/>
              </a:tabLst>
            </a:pPr>
            <a:endParaRPr lang="ar-IQ" sz="4000" dirty="0">
              <a:solidFill>
                <a:schemeClr val="accent6">
                  <a:lumMod val="20000"/>
                  <a:lumOff val="80000"/>
                </a:schemeClr>
              </a:solidFill>
              <a:latin typeface="Calibri" panose="020F0502020204030204" pitchFamily="34" charset="0"/>
              <a:ea typeface="Calibri" panose="020F0502020204030204" pitchFamily="34" charset="0"/>
              <a:cs typeface="Arial" panose="020B0604020202020204" pitchFamily="34" charset="0"/>
            </a:endParaRPr>
          </a:p>
          <a:p>
            <a:pPr marL="0" marR="0" algn="ctr" rtl="1">
              <a:lnSpc>
                <a:spcPct val="150000"/>
              </a:lnSpc>
              <a:spcBef>
                <a:spcPts val="0"/>
              </a:spcBef>
              <a:spcAft>
                <a:spcPts val="1000"/>
              </a:spcAft>
              <a:tabLst>
                <a:tab pos="3943350" algn="l"/>
              </a:tabLst>
            </a:pPr>
            <a:r>
              <a:rPr lang="ar-IQ" sz="4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أ.د.سعد كاظم حسن</a:t>
            </a:r>
          </a:p>
          <a:p>
            <a:pPr marL="0" marR="0" algn="ctr" rtl="1">
              <a:lnSpc>
                <a:spcPct val="150000"/>
              </a:lnSpc>
              <a:spcBef>
                <a:spcPts val="0"/>
              </a:spcBef>
              <a:spcAft>
                <a:spcPts val="1000"/>
              </a:spcAft>
              <a:tabLst>
                <a:tab pos="3943350" algn="l"/>
              </a:tabLst>
            </a:pPr>
            <a:r>
              <a:rPr lang="ar-IQ" sz="4400" b="1" dirty="0">
                <a:solidFill>
                  <a:schemeClr val="bg1"/>
                </a:solidFill>
                <a:latin typeface="Calibri" panose="020F0502020204030204" pitchFamily="34" charset="0"/>
                <a:ea typeface="Calibri" panose="020F0502020204030204" pitchFamily="34" charset="0"/>
                <a:cs typeface="Arial" panose="020B0604020202020204" pitchFamily="34" charset="0"/>
              </a:rPr>
              <a:t>كلية الاعلام/ جامعة بغداد</a:t>
            </a:r>
            <a:endParaRPr lang="ar-IQ" sz="4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50000"/>
              </a:lnSpc>
              <a:spcBef>
                <a:spcPts val="0"/>
              </a:spcBef>
              <a:spcAft>
                <a:spcPts val="1000"/>
              </a:spcAft>
              <a:tabLst>
                <a:tab pos="3943350" algn="l"/>
              </a:tabLst>
            </a:pPr>
            <a:endParaRPr lang="en-US" sz="4000" dirty="0">
              <a:solidFill>
                <a:schemeClr val="accent6">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6000"/>
              </a:lnSpc>
              <a:spcBef>
                <a:spcPts val="0"/>
              </a:spcBef>
              <a:spcAft>
                <a:spcPts val="1000"/>
              </a:spcAft>
              <a:tabLst>
                <a:tab pos="3520440" algn="l"/>
              </a:tabLst>
            </a:pPr>
            <a:r>
              <a:rPr lang="ar-IQ" sz="4000" b="1" dirty="0">
                <a:solidFill>
                  <a:schemeClr val="accent6">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rPr>
              <a:t> أ</a:t>
            </a:r>
            <a:endParaRPr lang="en-US" sz="4000" dirty="0">
              <a:solidFill>
                <a:schemeClr val="accent6">
                  <a:lumMod val="20000"/>
                  <a:lumOff val="8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160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59C136B7-416D-D369-3AC3-3F566554CADD}"/>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0DFB6FB5-373D-FA8B-5EC9-5FB80D4893EA}"/>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algn="r" rtl="1">
              <a:lnSpc>
                <a:spcPct val="100000"/>
              </a:lnSpc>
              <a:spcBef>
                <a:spcPts val="0"/>
              </a:spcBef>
              <a:spcAft>
                <a:spcPts val="0"/>
              </a:spcAft>
              <a:buClr>
                <a:srgbClr val="000000"/>
              </a:buClr>
              <a:buFont typeface="Arial"/>
            </a:pPr>
            <a:endParaRPr lang="en-IQ"/>
          </a:p>
        </p:txBody>
      </p:sp>
      <p:sp>
        <p:nvSpPr>
          <p:cNvPr id="3" name="TextBox 2">
            <a:extLst>
              <a:ext uri="{FF2B5EF4-FFF2-40B4-BE49-F238E27FC236}">
                <a16:creationId xmlns:a16="http://schemas.microsoft.com/office/drawing/2014/main" id="{CCC3F28A-55CE-8EDF-4A10-57180DC4C3B2}"/>
              </a:ext>
            </a:extLst>
          </p:cNvPr>
          <p:cNvSpPr txBox="1"/>
          <p:nvPr/>
        </p:nvSpPr>
        <p:spPr>
          <a:xfrm>
            <a:off x="101600" y="279400"/>
            <a:ext cx="18186400" cy="5816977"/>
          </a:xfrm>
          <a:prstGeom prst="rect">
            <a:avLst/>
          </a:prstGeom>
          <a:noFill/>
        </p:spPr>
        <p:txBody>
          <a:bodyPr wrap="square">
            <a:spAutoFit/>
          </a:bodyPr>
          <a:lstStyle/>
          <a:p>
            <a:pPr algn="r"/>
            <a:r>
              <a:rPr lang="ar-IQ" sz="5400" b="1" kern="0" dirty="0">
                <a:solidFill>
                  <a:srgbClr val="FF0000"/>
                </a:solidFill>
                <a:effectLst/>
                <a:ea typeface="Times New Roman" panose="02020603050405020304" pitchFamily="18" charset="0"/>
                <a:cs typeface="Helvetica" panose="020B0604020202020204" pitchFamily="34" charset="0"/>
              </a:rPr>
              <a:t>مفهوم الميتافيرس</a:t>
            </a:r>
          </a:p>
          <a:p>
            <a:endParaRPr lang="ar-IQ" sz="4800" kern="0" dirty="0">
              <a:solidFill>
                <a:srgbClr val="231F20"/>
              </a:solidFill>
              <a:effectLst/>
              <a:ea typeface="Times New Roman" panose="02020603050405020304" pitchFamily="18" charset="0"/>
              <a:cs typeface="Helvetica" panose="020B0604020202020204" pitchFamily="34" charset="0"/>
            </a:endParaRPr>
          </a:p>
          <a:p>
            <a:pPr algn="r"/>
            <a:r>
              <a:rPr lang="ar-SA" sz="5400" b="1" kern="0" dirty="0">
                <a:solidFill>
                  <a:srgbClr val="7030A0"/>
                </a:solidFill>
                <a:effectLst/>
                <a:ea typeface="Times New Roman" panose="02020603050405020304" pitchFamily="18" charset="0"/>
                <a:cs typeface="Helvetica" panose="020B0604020202020204" pitchFamily="34" charset="0"/>
              </a:rPr>
              <a:t>يشير هذا المصطلح إلى </a:t>
            </a:r>
            <a:r>
              <a:rPr lang="ar-IQ" sz="5400" b="1" kern="0" dirty="0">
                <a:solidFill>
                  <a:srgbClr val="7030A0"/>
                </a:solidFill>
                <a:effectLst/>
                <a:ea typeface="Times New Roman" panose="02020603050405020304" pitchFamily="18" charset="0"/>
                <a:cs typeface="Helvetica" panose="020B0604020202020204" pitchFamily="34" charset="0"/>
              </a:rPr>
              <a:t>بيئة أفتراضية ثلاثية الابعاد </a:t>
            </a:r>
            <a:r>
              <a:rPr lang="ar-SA" sz="5400" b="1" kern="0" dirty="0">
                <a:solidFill>
                  <a:srgbClr val="7030A0"/>
                </a:solidFill>
                <a:effectLst/>
                <a:ea typeface="Times New Roman" panose="02020603050405020304" pitchFamily="18" charset="0"/>
                <a:cs typeface="Helvetica" panose="020B0604020202020204" pitchFamily="34" charset="0"/>
              </a:rPr>
              <a:t>حيث يمكننا المشاركة في تجربة غامرة بمجالات مختلفة في الحياة، بطرق لن نكون قادرين عليها في العالم المادي وننتقل إلى أماكن حول العالم بدون مغادرة المنزل أو المكتب أو المدرسة، وهذا استثمار كبير لتقنيات الواقع الافتراضي والواقع المعزز والممتد بشكل ينقلها جميعاً إلى المستوى التالي</a:t>
            </a:r>
            <a:endParaRPr lang="en-US" sz="5400" b="1" dirty="0">
              <a:solidFill>
                <a:srgbClr val="7030A0"/>
              </a:solidFill>
            </a:endParaRPr>
          </a:p>
        </p:txBody>
      </p:sp>
      <p:pic>
        <p:nvPicPr>
          <p:cNvPr id="4" name="Picture 3">
            <a:extLst>
              <a:ext uri="{FF2B5EF4-FFF2-40B4-BE49-F238E27FC236}">
                <a16:creationId xmlns:a16="http://schemas.microsoft.com/office/drawing/2014/main" id="{FE8834A5-31B6-9E10-2E28-3455BF41A272}"/>
              </a:ext>
            </a:extLst>
          </p:cNvPr>
          <p:cNvPicPr>
            <a:picLocks noChangeAspect="1"/>
          </p:cNvPicPr>
          <p:nvPr/>
        </p:nvPicPr>
        <p:blipFill>
          <a:blip r:embed="rId3"/>
          <a:stretch>
            <a:fillRect/>
          </a:stretch>
        </p:blipFill>
        <p:spPr>
          <a:xfrm>
            <a:off x="1562101" y="6096376"/>
            <a:ext cx="15125699" cy="4190623"/>
          </a:xfrm>
          <a:prstGeom prst="rect">
            <a:avLst/>
          </a:prstGeom>
        </p:spPr>
      </p:pic>
    </p:spTree>
    <p:extLst>
      <p:ext uri="{BB962C8B-B14F-4D97-AF65-F5344CB8AC3E}">
        <p14:creationId xmlns:p14="http://schemas.microsoft.com/office/powerpoint/2010/main" val="166166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C6717D7B-05E9-7BE9-3611-B5BD4741CE67}"/>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7234BFE2-5951-0D31-0E39-29544DF46D0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algn="r" rtl="1">
              <a:lnSpc>
                <a:spcPct val="100000"/>
              </a:lnSpc>
              <a:spcBef>
                <a:spcPts val="0"/>
              </a:spcBef>
              <a:spcAft>
                <a:spcPts val="0"/>
              </a:spcAft>
              <a:buClr>
                <a:srgbClr val="000000"/>
              </a:buClr>
              <a:buFont typeface="Arial"/>
            </a:pPr>
            <a:endParaRPr lang="en-IQ"/>
          </a:p>
        </p:txBody>
      </p:sp>
      <p:sp>
        <p:nvSpPr>
          <p:cNvPr id="4" name="TextBox 3">
            <a:extLst>
              <a:ext uri="{FF2B5EF4-FFF2-40B4-BE49-F238E27FC236}">
                <a16:creationId xmlns:a16="http://schemas.microsoft.com/office/drawing/2014/main" id="{59A8228A-637D-EE55-B2E3-5FFBB81F65BB}"/>
              </a:ext>
            </a:extLst>
          </p:cNvPr>
          <p:cNvSpPr txBox="1"/>
          <p:nvPr/>
        </p:nvSpPr>
        <p:spPr>
          <a:xfrm>
            <a:off x="992777" y="457200"/>
            <a:ext cx="17073154" cy="4028282"/>
          </a:xfrm>
          <a:prstGeom prst="rect">
            <a:avLst/>
          </a:prstGeom>
          <a:noFill/>
        </p:spPr>
        <p:txBody>
          <a:bodyPr wrap="square">
            <a:spAutoFit/>
          </a:bodyPr>
          <a:lstStyle/>
          <a:p>
            <a:pPr marL="0" marR="0" algn="r" rtl="1">
              <a:lnSpc>
                <a:spcPts val="2475"/>
              </a:lnSpc>
              <a:spcBef>
                <a:spcPts val="0"/>
              </a:spcBef>
              <a:spcAft>
                <a:spcPts val="750"/>
              </a:spcAft>
            </a:pPr>
            <a:endParaRPr lang="en-US" sz="48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IQ" sz="5400" b="1" kern="0" dirty="0">
                <a:solidFill>
                  <a:schemeClr val="bg1"/>
                </a:solidFill>
                <a:latin typeface="Calibri" panose="020F0502020204030204" pitchFamily="34" charset="0"/>
                <a:ea typeface="Times New Roman" panose="02020603050405020304" pitchFamily="18" charset="0"/>
                <a:cs typeface="Simplified Arabic" panose="02020603050405020304" pitchFamily="18" charset="-78"/>
              </a:rPr>
              <a:t> </a:t>
            </a:r>
            <a:r>
              <a:rPr lang="ar-IQ" sz="5400" b="1" kern="0" dirty="0">
                <a:solidFill>
                  <a:srgbClr val="7030A0"/>
                </a:solidFill>
                <a:effectLst/>
                <a:latin typeface="Poppins" panose="00000500000000000000" pitchFamily="2" charset="0"/>
                <a:ea typeface="Times New Roman" panose="02020603050405020304" pitchFamily="18" charset="0"/>
                <a:cs typeface="Times New Roman" panose="02020603050405020304" pitchFamily="18" charset="0"/>
              </a:rPr>
              <a:t>وت</a:t>
            </a:r>
            <a:r>
              <a:rPr lang="ar-SA" sz="5400" b="1" kern="0" dirty="0">
                <a:solidFill>
                  <a:srgbClr val="7030A0"/>
                </a:solidFill>
                <a:effectLst/>
                <a:latin typeface="Poppins" panose="00000500000000000000" pitchFamily="2" charset="0"/>
                <a:ea typeface="Times New Roman" panose="02020603050405020304" pitchFamily="18" charset="0"/>
                <a:cs typeface="Times New Roman" panose="02020603050405020304" pitchFamily="18" charset="0"/>
              </a:rPr>
              <a:t>عد الـ "ميتافيرس" مساحةً افتراضية جماعية مشتركة بين مجموعة من البشر، تجمع كلمة</a:t>
            </a:r>
            <a:r>
              <a:rPr lang="en-US" sz="5400" b="1" kern="0" dirty="0">
                <a:solidFill>
                  <a:srgbClr val="7030A0"/>
                </a:solidFill>
                <a:effectLst/>
                <a:latin typeface="Poppins" panose="00000500000000000000" pitchFamily="2" charset="0"/>
                <a:ea typeface="Times New Roman" panose="02020603050405020304" pitchFamily="18" charset="0"/>
              </a:rPr>
              <a:t> Metaverse </a:t>
            </a:r>
            <a:r>
              <a:rPr lang="ar-SA" sz="5400" b="1" kern="0" dirty="0">
                <a:solidFill>
                  <a:srgbClr val="7030A0"/>
                </a:solidFill>
                <a:effectLst/>
                <a:latin typeface="Poppins" panose="00000500000000000000" pitchFamily="2" charset="0"/>
                <a:ea typeface="Times New Roman" panose="02020603050405020304" pitchFamily="18" charset="0"/>
                <a:cs typeface="Times New Roman" panose="02020603050405020304" pitchFamily="18" charset="0"/>
              </a:rPr>
              <a:t>بين كلمتين هما البادئة</a:t>
            </a:r>
            <a:r>
              <a:rPr lang="en-US" sz="5400" b="1" kern="0" dirty="0">
                <a:solidFill>
                  <a:srgbClr val="7030A0"/>
                </a:solidFill>
                <a:effectLst/>
                <a:latin typeface="Poppins" panose="00000500000000000000" pitchFamily="2" charset="0"/>
                <a:ea typeface="Times New Roman" panose="02020603050405020304" pitchFamily="18" charset="0"/>
              </a:rPr>
              <a:t> "META" </a:t>
            </a:r>
            <a:r>
              <a:rPr lang="ar-SA" sz="5400" b="1" kern="0" dirty="0">
                <a:solidFill>
                  <a:srgbClr val="7030A0"/>
                </a:solidFill>
                <a:effectLst/>
                <a:latin typeface="Poppins" panose="00000500000000000000" pitchFamily="2" charset="0"/>
                <a:ea typeface="Times New Roman" panose="02020603050405020304" pitchFamily="18" charset="0"/>
                <a:cs typeface="Times New Roman" panose="02020603050405020304" pitchFamily="18" charset="0"/>
              </a:rPr>
              <a:t>بمعنى "بعد"، والكلمة الثانية "الكون"، وعادة ما تُستخدم لوصف مفهوم شبكة الإنترنت والتواصل في المستقبل</a:t>
            </a:r>
            <a:endParaRPr lang="en-US" sz="54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F5020F3-B883-AFC5-C2CC-FB2DE9199BF0}"/>
              </a:ext>
            </a:extLst>
          </p:cNvPr>
          <p:cNvPicPr>
            <a:picLocks noChangeAspect="1"/>
          </p:cNvPicPr>
          <p:nvPr/>
        </p:nvPicPr>
        <p:blipFill>
          <a:blip r:embed="rId3"/>
          <a:stretch>
            <a:fillRect/>
          </a:stretch>
        </p:blipFill>
        <p:spPr>
          <a:xfrm>
            <a:off x="469900" y="5283200"/>
            <a:ext cx="16548099" cy="4546600"/>
          </a:xfrm>
          <a:prstGeom prst="rect">
            <a:avLst/>
          </a:prstGeom>
        </p:spPr>
      </p:pic>
    </p:spTree>
    <p:extLst>
      <p:ext uri="{BB962C8B-B14F-4D97-AF65-F5344CB8AC3E}">
        <p14:creationId xmlns:p14="http://schemas.microsoft.com/office/powerpoint/2010/main" val="92895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C6717D7B-05E9-7BE9-3611-B5BD4741CE67}"/>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7234BFE2-5951-0D31-0E39-29544DF46D0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algn="r" rtl="1">
              <a:lnSpc>
                <a:spcPct val="100000"/>
              </a:lnSpc>
              <a:spcBef>
                <a:spcPts val="0"/>
              </a:spcBef>
              <a:spcAft>
                <a:spcPts val="0"/>
              </a:spcAft>
              <a:buClr>
                <a:srgbClr val="000000"/>
              </a:buClr>
              <a:buFont typeface="Arial"/>
            </a:pPr>
            <a:endParaRPr lang="en-IQ"/>
          </a:p>
        </p:txBody>
      </p:sp>
      <p:sp>
        <p:nvSpPr>
          <p:cNvPr id="4" name="TextBox 3">
            <a:extLst>
              <a:ext uri="{FF2B5EF4-FFF2-40B4-BE49-F238E27FC236}">
                <a16:creationId xmlns:a16="http://schemas.microsoft.com/office/drawing/2014/main" id="{59A8228A-637D-EE55-B2E3-5FFBB81F65BB}"/>
              </a:ext>
            </a:extLst>
          </p:cNvPr>
          <p:cNvSpPr txBox="1"/>
          <p:nvPr/>
        </p:nvSpPr>
        <p:spPr>
          <a:xfrm>
            <a:off x="992777" y="152401"/>
            <a:ext cx="17073154" cy="5925084"/>
          </a:xfrm>
          <a:prstGeom prst="rect">
            <a:avLst/>
          </a:prstGeom>
          <a:noFill/>
        </p:spPr>
        <p:txBody>
          <a:bodyPr wrap="square">
            <a:spAutoFit/>
          </a:bodyPr>
          <a:lstStyle/>
          <a:p>
            <a:pPr algn="r" rtl="1">
              <a:lnSpc>
                <a:spcPct val="107000"/>
              </a:lnSpc>
              <a:spcAft>
                <a:spcPts val="800"/>
              </a:spcAft>
            </a:pPr>
            <a:r>
              <a:rPr lang="ar-IQ" sz="60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ويشار</a:t>
            </a:r>
            <a:r>
              <a:rPr lang="ar-SA" sz="60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إلى الميتافيرس على أنه "نموذج ثلاثي الأبعاد للانترنت، مكان مواز للعالم المادي حيث تقضي حياتك الرقمية، وفي هذا المكان تمتلك أنت والآخرين صورًا رمزية، وتتفاعل معهم من خلال صورهم الرمزية أو ما يعرف بـ"الأفاتار".</a:t>
            </a:r>
            <a:endParaRPr lang="en-US" sz="60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IQ" sz="5400" dirty="0">
                <a:solidFill>
                  <a:schemeClr val="bg1"/>
                </a:solidFill>
                <a:effectLst/>
                <a:latin typeface="Calibri" panose="020F0502020204030204" pitchFamily="34" charset="0"/>
                <a:ea typeface="Calibri" panose="020F0502020204030204" pitchFamily="34" charset="0"/>
                <a:cs typeface="Simplified Arabic" panose="02020603050405020304" pitchFamily="18" charset="-78"/>
              </a:rPr>
              <a:t>اص الذي يحاكي اسلوب الذكاء الانساني، لكي تتمكن الالة من اداء بعض المهام بدلا من الانسان والتي تتطلب التفكير والفهم والسمع والتكلم والحركة</a:t>
            </a:r>
            <a:r>
              <a:rPr lang="ar-IQ" sz="14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6422CC-E77B-F5E4-C24C-EAE34DED197B}"/>
              </a:ext>
            </a:extLst>
          </p:cNvPr>
          <p:cNvSpPr txBox="1"/>
          <p:nvPr/>
        </p:nvSpPr>
        <p:spPr>
          <a:xfrm>
            <a:off x="653143" y="2886891"/>
            <a:ext cx="17412788" cy="322845"/>
          </a:xfrm>
          <a:prstGeom prst="rect">
            <a:avLst/>
          </a:prstGeom>
          <a:noFill/>
        </p:spPr>
        <p:txBody>
          <a:bodyPr wrap="square">
            <a:spAutoFit/>
          </a:bodyPr>
          <a:lstStyle/>
          <a:p>
            <a:pPr marL="0" marR="0" algn="ctr">
              <a:lnSpc>
                <a:spcPct val="107000"/>
              </a:lnSpc>
              <a:spcBef>
                <a:spcPts val="0"/>
              </a:spcBef>
              <a:spcAft>
                <a:spcPts val="800"/>
              </a:spcAft>
            </a:pPr>
            <a:r>
              <a:rPr lang="ar-IQ" sz="1400" kern="1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3200" kern="100" dirty="0">
              <a:effectLst/>
              <a:highlight>
                <a:srgbClr val="C0C0C0"/>
              </a:highlight>
              <a:latin typeface="Calibri" panose="020F0502020204030204" pitchFamily="34" charset="0"/>
              <a:ea typeface="Calibri" panose="020F0502020204030204" pitchFamily="34" charset="0"/>
              <a:cs typeface="Arial" panose="020B0604020202020204" pitchFamily="34" charset="0"/>
            </a:endParaRPr>
          </a:p>
        </p:txBody>
      </p:sp>
      <p:pic>
        <p:nvPicPr>
          <p:cNvPr id="2" name="14169" descr="ما هو الميتافيرس">
            <a:extLst>
              <a:ext uri="{FF2B5EF4-FFF2-40B4-BE49-F238E27FC236}">
                <a16:creationId xmlns:a16="http://schemas.microsoft.com/office/drawing/2014/main" id="{BBAE9A35-75B7-513D-4180-F0D71FA122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4100" y="4130039"/>
            <a:ext cx="8229599" cy="6004559"/>
          </a:xfrm>
          <a:prstGeom prst="rect">
            <a:avLst/>
          </a:prstGeom>
          <a:noFill/>
          <a:ln>
            <a:noFill/>
          </a:ln>
        </p:spPr>
      </p:pic>
      <p:pic>
        <p:nvPicPr>
          <p:cNvPr id="6" name="14505" descr="صور مختلفة لميتافرس">
            <a:extLst>
              <a:ext uri="{FF2B5EF4-FFF2-40B4-BE49-F238E27FC236}">
                <a16:creationId xmlns:a16="http://schemas.microsoft.com/office/drawing/2014/main" id="{A985E5E1-C98B-B622-4509-FC5B18316F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4130039"/>
            <a:ext cx="9664700" cy="6004560"/>
          </a:xfrm>
          <a:prstGeom prst="rect">
            <a:avLst/>
          </a:prstGeom>
          <a:noFill/>
          <a:ln>
            <a:noFill/>
          </a:ln>
        </p:spPr>
      </p:pic>
    </p:spTree>
    <p:extLst>
      <p:ext uri="{BB962C8B-B14F-4D97-AF65-F5344CB8AC3E}">
        <p14:creationId xmlns:p14="http://schemas.microsoft.com/office/powerpoint/2010/main" val="105443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C6717D7B-05E9-7BE9-3611-B5BD4741CE67}"/>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7234BFE2-5951-0D31-0E39-29544DF46D03}"/>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R="0" algn="r" rtl="1">
              <a:lnSpc>
                <a:spcPct val="100000"/>
              </a:lnSpc>
              <a:spcBef>
                <a:spcPts val="0"/>
              </a:spcBef>
              <a:spcAft>
                <a:spcPts val="0"/>
              </a:spcAft>
              <a:buClr>
                <a:srgbClr val="000000"/>
              </a:buClr>
              <a:buFont typeface="Arial"/>
            </a:pPr>
            <a:endParaRPr lang="en-IQ"/>
          </a:p>
        </p:txBody>
      </p:sp>
      <p:sp>
        <p:nvSpPr>
          <p:cNvPr id="4" name="TextBox 3">
            <a:extLst>
              <a:ext uri="{FF2B5EF4-FFF2-40B4-BE49-F238E27FC236}">
                <a16:creationId xmlns:a16="http://schemas.microsoft.com/office/drawing/2014/main" id="{59A8228A-637D-EE55-B2E3-5FFBB81F65BB}"/>
              </a:ext>
            </a:extLst>
          </p:cNvPr>
          <p:cNvSpPr txBox="1"/>
          <p:nvPr/>
        </p:nvSpPr>
        <p:spPr>
          <a:xfrm>
            <a:off x="992777" y="203200"/>
            <a:ext cx="17295223" cy="5727337"/>
          </a:xfrm>
          <a:prstGeom prst="rect">
            <a:avLst/>
          </a:prstGeom>
          <a:noFill/>
        </p:spPr>
        <p:txBody>
          <a:bodyPr wrap="square">
            <a:spAutoFit/>
          </a:bodyPr>
          <a:lstStyle/>
          <a:p>
            <a:pPr algn="r" rtl="1">
              <a:lnSpc>
                <a:spcPct val="107000"/>
              </a:lnSpc>
              <a:spcAft>
                <a:spcPts val="800"/>
              </a:spcAft>
            </a:pPr>
            <a:r>
              <a:rPr lang="ar-SA" sz="4800" b="1" kern="0" dirty="0">
                <a:solidFill>
                  <a:srgbClr val="7030A0"/>
                </a:solidFill>
                <a:effectLst/>
                <a:ea typeface="Times New Roman" panose="02020603050405020304" pitchFamily="18" charset="0"/>
                <a:cs typeface="Helvetica" panose="020B0604020202020204" pitchFamily="34" charset="0"/>
              </a:rPr>
              <a:t>لا يوجد بوابة واحدة لولوج الميتافيرس، وكي تكون جزءاً من هذه التجربة الغامرة تحتاج إلى نظارات الواقع الافتراضي </a:t>
            </a:r>
            <a:r>
              <a:rPr lang="ar-SA" sz="48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بعدما اخترت نظارات الواقع الافتراضي التي تناسب احتياجاتك وميزانيتك بإمكانك القيام بتجربتك الخاصة. فاليوم هناك العديد من المنصات التي تقدّم تجارب الواقع الافتراضي والواقع المعزز والواقع الممتد، وهناك تطبيقات مختلفة متوفرة في متجر آبل، ولكن لا توجد بوابة واحدة يمكن للأشخاص استخدامها للوصول إليها.</a:t>
            </a:r>
            <a:endParaRPr lang="en-US" sz="4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IQ" sz="4800" b="1" dirty="0">
                <a:solidFill>
                  <a:srgbClr val="7030A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48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6422CC-E77B-F5E4-C24C-EAE34DED197B}"/>
              </a:ext>
            </a:extLst>
          </p:cNvPr>
          <p:cNvSpPr txBox="1"/>
          <p:nvPr/>
        </p:nvSpPr>
        <p:spPr>
          <a:xfrm>
            <a:off x="653143" y="2886891"/>
            <a:ext cx="17412788" cy="322845"/>
          </a:xfrm>
          <a:prstGeom prst="rect">
            <a:avLst/>
          </a:prstGeom>
          <a:noFill/>
        </p:spPr>
        <p:txBody>
          <a:bodyPr wrap="square">
            <a:spAutoFit/>
          </a:bodyPr>
          <a:lstStyle/>
          <a:p>
            <a:pPr marL="0" marR="0" algn="ctr">
              <a:lnSpc>
                <a:spcPct val="107000"/>
              </a:lnSpc>
              <a:spcBef>
                <a:spcPts val="0"/>
              </a:spcBef>
              <a:spcAft>
                <a:spcPts val="800"/>
              </a:spcAft>
            </a:pPr>
            <a:r>
              <a:rPr lang="ar-IQ" sz="1400" kern="1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3200" kern="100" dirty="0">
              <a:effectLst/>
              <a:highlight>
                <a:srgbClr val="C0C0C0"/>
              </a:highligh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DBF6CDD-4E1B-1EF6-E3C0-9BC74BA94957}"/>
              </a:ext>
            </a:extLst>
          </p:cNvPr>
          <p:cNvPicPr>
            <a:picLocks noChangeAspect="1"/>
          </p:cNvPicPr>
          <p:nvPr/>
        </p:nvPicPr>
        <p:blipFill>
          <a:blip r:embed="rId3"/>
          <a:stretch>
            <a:fillRect/>
          </a:stretch>
        </p:blipFill>
        <p:spPr>
          <a:xfrm>
            <a:off x="653143" y="5435600"/>
            <a:ext cx="16642080" cy="4648200"/>
          </a:xfrm>
          <a:prstGeom prst="rect">
            <a:avLst/>
          </a:prstGeom>
        </p:spPr>
      </p:pic>
    </p:spTree>
    <p:extLst>
      <p:ext uri="{BB962C8B-B14F-4D97-AF65-F5344CB8AC3E}">
        <p14:creationId xmlns:p14="http://schemas.microsoft.com/office/powerpoint/2010/main" val="286147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5228F23E-A451-73CA-1881-A87A8E97F398}"/>
            </a:ext>
          </a:extLst>
        </p:cNvPr>
        <p:cNvGrpSpPr/>
        <p:nvPr/>
      </p:nvGrpSpPr>
      <p:grpSpPr>
        <a:xfrm>
          <a:off x="0" y="0"/>
          <a:ext cx="0" cy="0"/>
          <a:chOff x="0" y="0"/>
          <a:chExt cx="0" cy="0"/>
        </a:xfrm>
      </p:grpSpPr>
      <p:sp>
        <p:nvSpPr>
          <p:cNvPr id="2" name="Google Shape;92;p13">
            <a:extLst>
              <a:ext uri="{FF2B5EF4-FFF2-40B4-BE49-F238E27FC236}">
                <a16:creationId xmlns:a16="http://schemas.microsoft.com/office/drawing/2014/main" id="{46C22601-B558-CB5D-E8B5-FADD0A7DC299}"/>
              </a:ext>
            </a:extLst>
          </p:cNvPr>
          <p:cNvSpPr txBox="1"/>
          <p:nvPr/>
        </p:nvSpPr>
        <p:spPr>
          <a:xfrm>
            <a:off x="8438605" y="7293872"/>
            <a:ext cx="9849395" cy="2160591"/>
          </a:xfrm>
          <a:prstGeom prst="rect">
            <a:avLst/>
          </a:prstGeom>
          <a:noFill/>
          <a:ln>
            <a:noFill/>
          </a:ln>
        </p:spPr>
        <p:txBody>
          <a:bodyPr spcFirstLastPara="1" wrap="square" lIns="0" tIns="0" rIns="0" bIns="0" anchor="t" anchorCtr="0">
            <a:spAutoFit/>
          </a:bodyPr>
          <a:lstStyle/>
          <a:p>
            <a:pPr marL="0" marR="0" lvl="0" indent="0" algn="ctr" rtl="0">
              <a:lnSpc>
                <a:spcPct val="130016"/>
              </a:lnSpc>
              <a:spcBef>
                <a:spcPts val="0"/>
              </a:spcBef>
              <a:spcAft>
                <a:spcPts val="0"/>
              </a:spcAft>
              <a:buNone/>
            </a:pPr>
            <a:r>
              <a:rPr lang="ar-IQ" sz="5400" b="1" i="0" u="none" strike="noStrike" cap="none" dirty="0">
                <a:solidFill>
                  <a:schemeClr val="bg1"/>
                </a:solidFill>
                <a:latin typeface="Podkova"/>
                <a:ea typeface="Podkova"/>
                <a:cs typeface="+mj-cs"/>
                <a:sym typeface="Podkova"/>
              </a:rPr>
              <a:t>أ.د.سعد كاظم حسن</a:t>
            </a:r>
          </a:p>
          <a:p>
            <a:pPr marL="0" marR="0" lvl="0" indent="0" algn="ctr" rtl="0">
              <a:lnSpc>
                <a:spcPct val="130016"/>
              </a:lnSpc>
              <a:spcBef>
                <a:spcPts val="0"/>
              </a:spcBef>
              <a:spcAft>
                <a:spcPts val="0"/>
              </a:spcAft>
              <a:buNone/>
            </a:pPr>
            <a:r>
              <a:rPr lang="ar-SA" sz="5400" b="1" i="0" u="none" strike="noStrike" cap="none" dirty="0">
                <a:solidFill>
                  <a:schemeClr val="bg1"/>
                </a:solidFill>
                <a:latin typeface="Podkova"/>
                <a:ea typeface="Podkova"/>
                <a:cs typeface="+mj-cs"/>
                <a:sym typeface="Podkova"/>
              </a:rPr>
              <a:t>كلية الإعلام – جامعة بغداد</a:t>
            </a:r>
            <a:endParaRPr lang="ar-SA" sz="5400" b="1" dirty="0">
              <a:solidFill>
                <a:schemeClr val="bg1"/>
              </a:solidFill>
              <a:cs typeface="+mj-cs"/>
            </a:endParaRPr>
          </a:p>
        </p:txBody>
      </p:sp>
      <p:sp>
        <p:nvSpPr>
          <p:cNvPr id="3" name="TextBox 2">
            <a:extLst>
              <a:ext uri="{FF2B5EF4-FFF2-40B4-BE49-F238E27FC236}">
                <a16:creationId xmlns:a16="http://schemas.microsoft.com/office/drawing/2014/main" id="{8E966E9A-5C47-2D5D-746D-6B7F0327A13F}"/>
              </a:ext>
            </a:extLst>
          </p:cNvPr>
          <p:cNvSpPr txBox="1"/>
          <p:nvPr/>
        </p:nvSpPr>
        <p:spPr>
          <a:xfrm>
            <a:off x="1841500" y="533400"/>
            <a:ext cx="15430500" cy="3478773"/>
          </a:xfrm>
          <a:prstGeom prst="rect">
            <a:avLst/>
          </a:prstGeom>
          <a:noFill/>
        </p:spPr>
        <p:txBody>
          <a:bodyPr wrap="square">
            <a:spAutoFit/>
          </a:bodyPr>
          <a:lstStyle/>
          <a:p>
            <a:pPr marL="0" marR="0" algn="just" rtl="1">
              <a:lnSpc>
                <a:spcPct val="107000"/>
              </a:lnSpc>
              <a:spcBef>
                <a:spcPts val="0"/>
              </a:spcBef>
              <a:spcAft>
                <a:spcPts val="800"/>
              </a:spcAft>
            </a:pPr>
            <a:endParaRPr lang="ar-IQ" sz="6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endParaRPr lang="ar-IQ" sz="6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endParaRPr lang="ar-IQ" sz="6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9F3D71-6651-B326-61E2-B82592B11D53}"/>
              </a:ext>
            </a:extLst>
          </p:cNvPr>
          <p:cNvSpPr txBox="1"/>
          <p:nvPr/>
        </p:nvSpPr>
        <p:spPr>
          <a:xfrm>
            <a:off x="-127000" y="279401"/>
            <a:ext cx="18415000" cy="10447219"/>
          </a:xfrm>
          <a:prstGeom prst="rect">
            <a:avLst/>
          </a:prstGeom>
          <a:noFill/>
        </p:spPr>
        <p:txBody>
          <a:bodyPr wrap="square">
            <a:spAutoFit/>
          </a:bodyPr>
          <a:lstStyle/>
          <a:p>
            <a:pPr algn="r" rtl="1">
              <a:lnSpc>
                <a:spcPct val="107000"/>
              </a:lnSpc>
              <a:spcAft>
                <a:spcPts val="800"/>
              </a:spcAft>
            </a:pPr>
            <a:r>
              <a:rPr lang="ar-IQ" sz="6000" b="1" kern="0" dirty="0">
                <a:solidFill>
                  <a:srgbClr val="FF0000"/>
                </a:solidFill>
                <a:effectLst/>
                <a:latin typeface="Calibri" panose="020F0502020204030204" pitchFamily="34" charset="0"/>
                <a:ea typeface="Times New Roman" panose="02020603050405020304" pitchFamily="18" charset="0"/>
                <a:cs typeface="Helvetica" panose="020B0604020202020204" pitchFamily="34" charset="0"/>
              </a:rPr>
              <a:t>الاستخدامات الاعلامية للميتافيرس</a:t>
            </a:r>
          </a:p>
          <a:p>
            <a:pPr algn="r" rtl="1">
              <a:lnSpc>
                <a:spcPct val="107000"/>
              </a:lnSpc>
              <a:spcAft>
                <a:spcPts val="800"/>
              </a:spcAft>
            </a:pPr>
            <a:r>
              <a:rPr lang="ar-SA" sz="48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عندما يفكر معظم الناس في الميتافيرس، فإنهم يفكرون في الواقع الافتراضي (</a:t>
            </a:r>
            <a:r>
              <a:rPr lang="en-US" sz="4800" b="1" kern="0" dirty="0">
                <a:solidFill>
                  <a:srgbClr val="7030A0"/>
                </a:solidFill>
                <a:effectLst/>
                <a:latin typeface="Helvetica" panose="020B0604020202020204" pitchFamily="34" charset="0"/>
                <a:ea typeface="Times New Roman" panose="02020603050405020304" pitchFamily="18" charset="0"/>
                <a:cs typeface="Arial" panose="020B0604020202020204" pitchFamily="34" charset="0"/>
              </a:rPr>
              <a:t>VR</a:t>
            </a:r>
            <a:r>
              <a:rPr lang="ar-SA" sz="48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 وعلى الرغم من أن الواقع الافتراضي هو جزء كبير من هذا الفضاء الرقمي، إلا أنه ليس الجانب الوحيد، تعد تقنيات الميتافيرس موطنًا لمجموعة متنوعة من التجارب الرقمية، بما في ذلك الواقع المعزز (</a:t>
            </a:r>
            <a:r>
              <a:rPr lang="en-US" sz="4800" b="1" kern="0" dirty="0">
                <a:solidFill>
                  <a:srgbClr val="7030A0"/>
                </a:solidFill>
                <a:effectLst/>
                <a:latin typeface="Helvetica" panose="020B0604020202020204" pitchFamily="34" charset="0"/>
                <a:ea typeface="Times New Roman" panose="02020603050405020304" pitchFamily="18" charset="0"/>
                <a:cs typeface="Arial" panose="020B0604020202020204" pitchFamily="34" charset="0"/>
              </a:rPr>
              <a:t>AR</a:t>
            </a:r>
            <a:r>
              <a:rPr lang="ar-SA" sz="48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 والواقع المختلط (</a:t>
            </a:r>
            <a:r>
              <a:rPr lang="en-US" sz="4800" b="1" kern="0" dirty="0">
                <a:solidFill>
                  <a:srgbClr val="7030A0"/>
                </a:solidFill>
                <a:effectLst/>
                <a:latin typeface="Helvetica" panose="020B0604020202020204" pitchFamily="34" charset="0"/>
                <a:ea typeface="Times New Roman" panose="02020603050405020304" pitchFamily="18" charset="0"/>
                <a:cs typeface="Arial" panose="020B0604020202020204" pitchFamily="34" charset="0"/>
              </a:rPr>
              <a:t>MR</a:t>
            </a:r>
            <a:r>
              <a:rPr lang="ar-SA" sz="48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 والذكاء الاصطناعي (</a:t>
            </a:r>
            <a:r>
              <a:rPr lang="en-US" sz="4800" b="1" kern="0" dirty="0">
                <a:solidFill>
                  <a:srgbClr val="7030A0"/>
                </a:solidFill>
                <a:effectLst/>
                <a:latin typeface="Helvetica" panose="020B0604020202020204" pitchFamily="34" charset="0"/>
                <a:ea typeface="Times New Roman" panose="02020603050405020304" pitchFamily="18" charset="0"/>
                <a:cs typeface="Arial" panose="020B0604020202020204" pitchFamily="34" charset="0"/>
              </a:rPr>
              <a:t>AI</a:t>
            </a:r>
            <a:r>
              <a:rPr lang="ar-SA" sz="48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rPr>
              <a:t>)، هذه التقنيات ضرورية للصحفيين لأنها توفر طرقًا جديدة لرواية القصص والتفاعل مع الجماهير أو ما يقال عنه "الصحافة الغامرة" </a:t>
            </a:r>
            <a:endParaRPr lang="ar-IQ" sz="4800" b="1" kern="0" dirty="0">
              <a:solidFill>
                <a:srgbClr val="7030A0"/>
              </a:solidFill>
              <a:effectLst/>
              <a:latin typeface="Calibri" panose="020F0502020204030204" pitchFamily="34" charset="0"/>
              <a:ea typeface="Times New Roman" panose="02020603050405020304" pitchFamily="18" charset="0"/>
              <a:cs typeface="Helvetica" panose="020B0604020202020204" pitchFamily="34" charset="0"/>
            </a:endParaRPr>
          </a:p>
          <a:p>
            <a:pPr algn="ctr" rtl="1">
              <a:lnSpc>
                <a:spcPct val="107000"/>
              </a:lnSpc>
              <a:spcAft>
                <a:spcPts val="800"/>
              </a:spcAft>
            </a:pPr>
            <a:r>
              <a:rPr lang="ar-SA" sz="5400" b="1" kern="0" dirty="0">
                <a:solidFill>
                  <a:srgbClr val="FF0000"/>
                </a:solidFill>
                <a:effectLst/>
                <a:latin typeface="Calibri" panose="020F0502020204030204" pitchFamily="34" charset="0"/>
                <a:ea typeface="Times New Roman" panose="02020603050405020304" pitchFamily="18" charset="0"/>
                <a:cs typeface="Helvetica" panose="020B0604020202020204" pitchFamily="34" charset="0"/>
              </a:rPr>
              <a:t>التي تخلق إحساساً بالتواجد هناك باستخدام التقنيات ثلاثية الأبعاد، بحيث يضع الجمهور مباشرة في الحدث وتخلق له تجربة الشخص الموجود في الحدث مباشرة.</a:t>
            </a:r>
            <a:endParaRPr lang="en-US" sz="5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800"/>
              </a:spcAft>
            </a:pPr>
            <a:r>
              <a:rPr lang="ar-IQ" sz="8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وية العصبية(</a:t>
            </a:r>
            <a:r>
              <a:rPr lang="en-US" sz="8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NLP</a:t>
            </a:r>
            <a:r>
              <a:rPr lang="ar-IQ" sz="80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في صحافة الذكاء الاصطناعياستخدامات</a:t>
            </a:r>
          </a:p>
        </p:txBody>
      </p:sp>
    </p:spTree>
    <p:extLst>
      <p:ext uri="{BB962C8B-B14F-4D97-AF65-F5344CB8AC3E}">
        <p14:creationId xmlns:p14="http://schemas.microsoft.com/office/powerpoint/2010/main" val="97266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5228F23E-A451-73CA-1881-A87A8E97F398}"/>
            </a:ext>
          </a:extLst>
        </p:cNvPr>
        <p:cNvGrpSpPr/>
        <p:nvPr/>
      </p:nvGrpSpPr>
      <p:grpSpPr>
        <a:xfrm>
          <a:off x="0" y="0"/>
          <a:ext cx="0" cy="0"/>
          <a:chOff x="0" y="0"/>
          <a:chExt cx="0" cy="0"/>
        </a:xfrm>
      </p:grpSpPr>
      <p:sp>
        <p:nvSpPr>
          <p:cNvPr id="2" name="Google Shape;92;p13">
            <a:extLst>
              <a:ext uri="{FF2B5EF4-FFF2-40B4-BE49-F238E27FC236}">
                <a16:creationId xmlns:a16="http://schemas.microsoft.com/office/drawing/2014/main" id="{46C22601-B558-CB5D-E8B5-FADD0A7DC299}"/>
              </a:ext>
            </a:extLst>
          </p:cNvPr>
          <p:cNvSpPr txBox="1"/>
          <p:nvPr/>
        </p:nvSpPr>
        <p:spPr>
          <a:xfrm>
            <a:off x="8438605" y="7293872"/>
            <a:ext cx="9849395" cy="2160591"/>
          </a:xfrm>
          <a:prstGeom prst="rect">
            <a:avLst/>
          </a:prstGeom>
          <a:noFill/>
          <a:ln>
            <a:noFill/>
          </a:ln>
        </p:spPr>
        <p:txBody>
          <a:bodyPr spcFirstLastPara="1" wrap="square" lIns="0" tIns="0" rIns="0" bIns="0" anchor="t" anchorCtr="0">
            <a:spAutoFit/>
          </a:bodyPr>
          <a:lstStyle/>
          <a:p>
            <a:pPr marL="0" marR="0" lvl="0" indent="0" algn="ctr" rtl="0">
              <a:lnSpc>
                <a:spcPct val="130016"/>
              </a:lnSpc>
              <a:spcBef>
                <a:spcPts val="0"/>
              </a:spcBef>
              <a:spcAft>
                <a:spcPts val="0"/>
              </a:spcAft>
              <a:buNone/>
            </a:pPr>
            <a:r>
              <a:rPr lang="ar-IQ" sz="5400" b="1" i="0" u="none" strike="noStrike" cap="none" dirty="0">
                <a:solidFill>
                  <a:schemeClr val="bg1"/>
                </a:solidFill>
                <a:latin typeface="Podkova"/>
                <a:ea typeface="Podkova"/>
                <a:cs typeface="+mj-cs"/>
                <a:sym typeface="Podkova"/>
              </a:rPr>
              <a:t>أ.د.سعد كاظم حسن</a:t>
            </a:r>
          </a:p>
          <a:p>
            <a:pPr marL="0" marR="0" lvl="0" indent="0" algn="ctr" rtl="0">
              <a:lnSpc>
                <a:spcPct val="130016"/>
              </a:lnSpc>
              <a:spcBef>
                <a:spcPts val="0"/>
              </a:spcBef>
              <a:spcAft>
                <a:spcPts val="0"/>
              </a:spcAft>
              <a:buNone/>
            </a:pPr>
            <a:r>
              <a:rPr lang="ar-SA" sz="5400" b="1" i="0" u="none" strike="noStrike" cap="none" dirty="0">
                <a:solidFill>
                  <a:schemeClr val="bg1"/>
                </a:solidFill>
                <a:latin typeface="Podkova"/>
                <a:ea typeface="Podkova"/>
                <a:cs typeface="+mj-cs"/>
                <a:sym typeface="Podkova"/>
              </a:rPr>
              <a:t>كلية الإعلام – جامعة بغداد</a:t>
            </a:r>
            <a:endParaRPr lang="ar-SA" sz="5400" b="1" dirty="0">
              <a:solidFill>
                <a:schemeClr val="bg1"/>
              </a:solidFill>
              <a:cs typeface="+mj-cs"/>
            </a:endParaRPr>
          </a:p>
        </p:txBody>
      </p:sp>
      <p:sp>
        <p:nvSpPr>
          <p:cNvPr id="3" name="TextBox 2">
            <a:extLst>
              <a:ext uri="{FF2B5EF4-FFF2-40B4-BE49-F238E27FC236}">
                <a16:creationId xmlns:a16="http://schemas.microsoft.com/office/drawing/2014/main" id="{8E966E9A-5C47-2D5D-746D-6B7F0327A13F}"/>
              </a:ext>
            </a:extLst>
          </p:cNvPr>
          <p:cNvSpPr txBox="1"/>
          <p:nvPr/>
        </p:nvSpPr>
        <p:spPr>
          <a:xfrm>
            <a:off x="-469900" y="533400"/>
            <a:ext cx="17741900" cy="9832563"/>
          </a:xfrm>
          <a:prstGeom prst="rect">
            <a:avLst/>
          </a:prstGeom>
          <a:noFill/>
        </p:spPr>
        <p:txBody>
          <a:bodyPr wrap="square">
            <a:spAutoFit/>
          </a:bodyPr>
          <a:lstStyle/>
          <a:p>
            <a:pPr marL="0" marR="0" algn="r" rtl="1">
              <a:lnSpc>
                <a:spcPct val="107000"/>
              </a:lnSpc>
              <a:spcBef>
                <a:spcPts val="0"/>
              </a:spcBef>
              <a:spcAft>
                <a:spcPts val="1200"/>
              </a:spcAft>
            </a:pPr>
            <a:r>
              <a:rPr lang="ar-SA" sz="4800" b="1" kern="0" spc="-2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من بين سكان العوالم الافتراضية نشأت أجيال من الصحفيين الذين يغطون الأحداث ويعلقون على القضايا والظواهر التي تجري داخل العوالم الافتراضية، وهم صحفيون محترفون وهواة من اتجاهات وتخصصات مختلفة، بعضهم صحفيون مواطنون، وآخرون ينتمون إلى المؤسسات الإعلامية المعروفة وغيرها ينشطون في نقل أخبار العالم الافتراضي إلى صحافتهم التقليدية أو الافتراضية</a:t>
            </a:r>
            <a:r>
              <a:rPr lang="en-US" sz="48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endParaRPr lang="en-US" sz="4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1200"/>
              </a:spcAft>
            </a:pPr>
            <a:r>
              <a:rPr lang="ar-SA" sz="4800" b="1" kern="0" spc="-2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هنا نشأت صحف ومجلات ومدونات وإذاعات ومحطات تلفزيون ومسارح، كما بنيت إستراتيجيات اتصالية خاصة، وحدثت تقلبات وصراعات بين سلطاته العالم الافتراضي والصحافة الناشئة فيها. وفي لعبة الحياة الثانية على وجه الخصوص تطورت منظومة إعلامية خاصة على رأسها صحيفة الحياة الثانية الرئيسية</a:t>
            </a:r>
            <a:r>
              <a:rPr lang="en-US" sz="48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(Second Life Herald)</a:t>
            </a:r>
            <a:r>
              <a:rPr lang="ar-SA" sz="48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وقد كانت تتابع الأخبار عن الأفراد والشركات داخل اللعبة، بما في ذلك أخبار الشركة التي أسست اللعبة، </a:t>
            </a:r>
            <a:endParaRPr lang="en-US" sz="48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4800" b="1" kern="0" spc="-20" dirty="0">
                <a:solidFill>
                  <a:srgbClr val="7030A0"/>
                </a:solidFill>
                <a:effectLst/>
                <a:ea typeface="Times New Roman" panose="02020603050405020304" pitchFamily="18" charset="0"/>
                <a:cs typeface="Arial" panose="020B0604020202020204" pitchFamily="34" charset="0"/>
              </a:rPr>
              <a:t>ويؤكد</a:t>
            </a:r>
            <a:r>
              <a:rPr lang="en-US" sz="4800" b="1" kern="0" spc="-20" dirty="0">
                <a:solidFill>
                  <a:srgbClr val="7030A0"/>
                </a:solidFill>
                <a:effectLst/>
                <a:latin typeface="Arial" panose="020B0604020202020204" pitchFamily="34" charset="0"/>
                <a:ea typeface="Times New Roman" panose="02020603050405020304" pitchFamily="18" charset="0"/>
              </a:rPr>
              <a:t> </a:t>
            </a:r>
            <a:r>
              <a:rPr lang="ar-IQ" sz="4800" b="1" kern="0" spc="-20" dirty="0">
                <a:solidFill>
                  <a:srgbClr val="7030A0"/>
                </a:solidFill>
                <a:effectLst/>
                <a:latin typeface="Arial" panose="020B0604020202020204" pitchFamily="34" charset="0"/>
                <a:ea typeface="Times New Roman" panose="02020603050405020304" pitchFamily="18" charset="0"/>
              </a:rPr>
              <a:t> </a:t>
            </a:r>
            <a:r>
              <a:rPr lang="ar-SA" sz="4800" b="1" kern="0" spc="-20" dirty="0">
                <a:solidFill>
                  <a:srgbClr val="7030A0"/>
                </a:solidFill>
                <a:effectLst/>
                <a:latin typeface="Arial" panose="020B0604020202020204" pitchFamily="34" charset="0"/>
                <a:ea typeface="Times New Roman" panose="02020603050405020304" pitchFamily="18" charset="0"/>
              </a:rPr>
              <a:t>ليوناردو ويت وآخرين</a:t>
            </a:r>
            <a:r>
              <a:rPr lang="en-US" sz="4800" b="1" kern="0" spc="-20" dirty="0">
                <a:solidFill>
                  <a:srgbClr val="7030A0"/>
                </a:solidFill>
                <a:effectLst/>
                <a:latin typeface="Arial" panose="020B0604020202020204" pitchFamily="34" charset="0"/>
                <a:ea typeface="Times New Roman" panose="02020603050405020304" pitchFamily="18" charset="0"/>
              </a:rPr>
              <a:t> Leonard Witt, et </a:t>
            </a:r>
            <a:endParaRPr lang="ar-IQ" sz="4800" b="1" dirty="0">
              <a:solidFill>
                <a:srgbClr val="7030A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06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5228F23E-A451-73CA-1881-A87A8E97F398}"/>
            </a:ext>
          </a:extLst>
        </p:cNvPr>
        <p:cNvGrpSpPr/>
        <p:nvPr/>
      </p:nvGrpSpPr>
      <p:grpSpPr>
        <a:xfrm>
          <a:off x="0" y="0"/>
          <a:ext cx="0" cy="0"/>
          <a:chOff x="0" y="0"/>
          <a:chExt cx="0" cy="0"/>
        </a:xfrm>
      </p:grpSpPr>
      <p:sp>
        <p:nvSpPr>
          <p:cNvPr id="2" name="Google Shape;92;p13">
            <a:extLst>
              <a:ext uri="{FF2B5EF4-FFF2-40B4-BE49-F238E27FC236}">
                <a16:creationId xmlns:a16="http://schemas.microsoft.com/office/drawing/2014/main" id="{46C22601-B558-CB5D-E8B5-FADD0A7DC299}"/>
              </a:ext>
            </a:extLst>
          </p:cNvPr>
          <p:cNvSpPr txBox="1"/>
          <p:nvPr/>
        </p:nvSpPr>
        <p:spPr>
          <a:xfrm>
            <a:off x="8438605" y="7293872"/>
            <a:ext cx="9849395" cy="2160591"/>
          </a:xfrm>
          <a:prstGeom prst="rect">
            <a:avLst/>
          </a:prstGeom>
          <a:noFill/>
          <a:ln>
            <a:noFill/>
          </a:ln>
        </p:spPr>
        <p:txBody>
          <a:bodyPr spcFirstLastPara="1" wrap="square" lIns="0" tIns="0" rIns="0" bIns="0" anchor="t" anchorCtr="0">
            <a:spAutoFit/>
          </a:bodyPr>
          <a:lstStyle/>
          <a:p>
            <a:pPr marL="0" marR="0" lvl="0" indent="0" algn="ctr" rtl="0">
              <a:lnSpc>
                <a:spcPct val="130016"/>
              </a:lnSpc>
              <a:spcBef>
                <a:spcPts val="0"/>
              </a:spcBef>
              <a:spcAft>
                <a:spcPts val="0"/>
              </a:spcAft>
              <a:buNone/>
            </a:pPr>
            <a:r>
              <a:rPr lang="ar-IQ" sz="5400" b="1" i="0" u="none" strike="noStrike" cap="none" dirty="0">
                <a:solidFill>
                  <a:schemeClr val="bg1"/>
                </a:solidFill>
                <a:latin typeface="Podkova"/>
                <a:ea typeface="Podkova"/>
                <a:cs typeface="+mj-cs"/>
                <a:sym typeface="Podkova"/>
              </a:rPr>
              <a:t>أ.د.سعد كاظم حسن</a:t>
            </a:r>
          </a:p>
          <a:p>
            <a:pPr marL="0" marR="0" lvl="0" indent="0" algn="ctr" rtl="0">
              <a:lnSpc>
                <a:spcPct val="130016"/>
              </a:lnSpc>
              <a:spcBef>
                <a:spcPts val="0"/>
              </a:spcBef>
              <a:spcAft>
                <a:spcPts val="0"/>
              </a:spcAft>
              <a:buNone/>
            </a:pPr>
            <a:r>
              <a:rPr lang="ar-SA" sz="5400" b="1" i="0" u="none" strike="noStrike" cap="none" dirty="0">
                <a:solidFill>
                  <a:schemeClr val="bg1"/>
                </a:solidFill>
                <a:latin typeface="Podkova"/>
                <a:ea typeface="Podkova"/>
                <a:cs typeface="+mj-cs"/>
                <a:sym typeface="Podkova"/>
              </a:rPr>
              <a:t>كلية الإعلام – جامعة بغداد</a:t>
            </a:r>
            <a:endParaRPr lang="ar-SA" sz="5400" b="1" dirty="0">
              <a:solidFill>
                <a:schemeClr val="bg1"/>
              </a:solidFill>
              <a:cs typeface="+mj-cs"/>
            </a:endParaRPr>
          </a:p>
        </p:txBody>
      </p:sp>
      <p:sp>
        <p:nvSpPr>
          <p:cNvPr id="3" name="TextBox 2">
            <a:extLst>
              <a:ext uri="{FF2B5EF4-FFF2-40B4-BE49-F238E27FC236}">
                <a16:creationId xmlns:a16="http://schemas.microsoft.com/office/drawing/2014/main" id="{8E966E9A-5C47-2D5D-746D-6B7F0327A13F}"/>
              </a:ext>
            </a:extLst>
          </p:cNvPr>
          <p:cNvSpPr txBox="1"/>
          <p:nvPr/>
        </p:nvSpPr>
        <p:spPr>
          <a:xfrm>
            <a:off x="1841500" y="533400"/>
            <a:ext cx="15430500" cy="3478773"/>
          </a:xfrm>
          <a:prstGeom prst="rect">
            <a:avLst/>
          </a:prstGeom>
          <a:noFill/>
        </p:spPr>
        <p:txBody>
          <a:bodyPr wrap="square">
            <a:spAutoFit/>
          </a:bodyPr>
          <a:lstStyle/>
          <a:p>
            <a:pPr marL="0" marR="0" algn="just" rtl="1">
              <a:lnSpc>
                <a:spcPct val="107000"/>
              </a:lnSpc>
              <a:spcBef>
                <a:spcPts val="0"/>
              </a:spcBef>
              <a:spcAft>
                <a:spcPts val="800"/>
              </a:spcAft>
            </a:pPr>
            <a:endParaRPr lang="ar-IQ" sz="6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endParaRPr lang="ar-IQ" sz="6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endParaRPr lang="ar-IQ" sz="6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99F3D71-6651-B326-61E2-B82592B11D53}"/>
              </a:ext>
            </a:extLst>
          </p:cNvPr>
          <p:cNvSpPr txBox="1"/>
          <p:nvPr/>
        </p:nvSpPr>
        <p:spPr>
          <a:xfrm>
            <a:off x="-127000" y="279401"/>
            <a:ext cx="18415000" cy="9581597"/>
          </a:xfrm>
          <a:prstGeom prst="rect">
            <a:avLst/>
          </a:prstGeom>
          <a:noFill/>
        </p:spPr>
        <p:txBody>
          <a:bodyPr wrap="square">
            <a:spAutoFit/>
          </a:bodyPr>
          <a:lstStyle/>
          <a:p>
            <a:pPr marL="0" marR="0" algn="r" rtl="1">
              <a:lnSpc>
                <a:spcPct val="107000"/>
              </a:lnSpc>
              <a:spcBef>
                <a:spcPts val="0"/>
              </a:spcBef>
              <a:spcAft>
                <a:spcPts val="1200"/>
              </a:spcAft>
            </a:pPr>
            <a:r>
              <a:rPr lang="ar-IQ"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أن </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بدايات صحافة الواقع الافتراضي التي تعود إلى منتصف العقد الأول من الألفية الجديدة، حيث كانت تمارس في المقام الأول في الحياة الثانية، خاصة من خلال البرامج التلفزيونية الإخبارية الأسبوعية، مثل برنامج</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ميتانوميكس</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kern="0" spc="-2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Metanomics</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مع المقدم</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روبرت بلومفيلد</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Robert Bloomfield)</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وهو أستاذ للمحاسبة في جامعة</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كورنيل الأمريكية</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spc="-20" dirty="0">
                <a:solidFill>
                  <a:srgbClr val="7030A0"/>
                </a:solidFill>
                <a:latin typeface="Arial" panose="020B0604020202020204" pitchFamily="34" charset="0"/>
                <a:ea typeface="Times New Roman" panose="02020603050405020304" pitchFamily="18" charset="0"/>
                <a:cs typeface="Arial" panose="020B0604020202020204" pitchFamily="34" charset="0"/>
              </a:rPr>
              <a:t>(</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Cornell University).</a:t>
            </a:r>
            <a:endParaRPr lang="en-US" sz="44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1200"/>
              </a:spcAft>
            </a:pPr>
            <a:r>
              <a:rPr lang="ar-SA" sz="4400" b="1" kern="0" spc="-2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فضلاً عن ذلك كانت تصدر مجموعة من الصحف مثل</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سكند لايف هيرالد</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(The Second Life Herald)</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وصحيفة</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أفاستار</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kern="0" spc="-2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AvaStar</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صحيفة ميتافيرس تريبيون</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(The Metaverse Tribune)</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ونيو وورلد نوتس</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 New World Notes)</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وصحيفة ميتافيرس مسنجر</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Metaverse Messenger)</a:t>
            </a:r>
            <a:r>
              <a:rPr lang="ar-SA"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وميتافيرس جورنال</a:t>
            </a:r>
            <a:r>
              <a:rPr lang="en-US" sz="4400" b="1" kern="0" spc="-2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 Metaverse Journal).</a:t>
            </a:r>
            <a:endParaRPr lang="en-US" sz="4400" b="1" kern="1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4400" b="1" kern="0" spc="-20" dirty="0">
                <a:solidFill>
                  <a:srgbClr val="7030A0"/>
                </a:solidFill>
                <a:effectLst/>
                <a:ea typeface="Times New Roman" panose="02020603050405020304" pitchFamily="18" charset="0"/>
                <a:cs typeface="Arial" panose="020B0604020202020204" pitchFamily="34" charset="0"/>
              </a:rPr>
              <a:t>ويلاحظ أن جميع هذه النماذج ظلت تعمل على تقديم الخدمات الصحفية بطرق ومداخل مختلفة للسكان المقيمين داخل البيئة الافتراضية وخارجها، بغرض فهم الحياة في العالم الافتراضي، وذلك بجانب مئات المدونات التي كانت تسجل وتعلق على أحداث هذا العالم الخيالي، فضلاً عن النشاطات الأخرى المتعددة التي تصب في صناعة الإعلام، أو تتفرع منه مثل التصوير بنوعيه والرسم وأعمال الموسيقى وصناعة السينما وغيرها</a:t>
            </a:r>
            <a:r>
              <a:rPr lang="ar-IQ" sz="4400" b="1" kern="0" spc="-20" dirty="0">
                <a:solidFill>
                  <a:srgbClr val="7030A0"/>
                </a:solidFill>
                <a:effectLst/>
                <a:ea typeface="Times New Roman" panose="02020603050405020304" pitchFamily="18" charset="0"/>
                <a:cs typeface="Arial" panose="020B0604020202020204" pitchFamily="34" charset="0"/>
              </a:rPr>
              <a:t>.</a:t>
            </a:r>
            <a:endParaRPr lang="ar-IQ" sz="4400" b="1"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82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307F4"/>
            </a:gs>
            <a:gs pos="50000">
              <a:srgbClr val="1307F4"/>
            </a:gs>
            <a:gs pos="100000">
              <a:srgbClr val="141414"/>
            </a:gs>
          </a:gsLst>
          <a:path path="circle">
            <a:fillToRect r="100000" b="100000"/>
          </a:path>
          <a:tileRect l="-100000" t="-100000"/>
        </a:gradFill>
        <a:effectLst/>
      </p:bgPr>
    </p:bg>
    <p:spTree>
      <p:nvGrpSpPr>
        <p:cNvPr id="1" name="Shape 915"/>
        <p:cNvGrpSpPr/>
        <p:nvPr/>
      </p:nvGrpSpPr>
      <p:grpSpPr>
        <a:xfrm>
          <a:off x="0" y="0"/>
          <a:ext cx="0" cy="0"/>
          <a:chOff x="0" y="0"/>
          <a:chExt cx="0" cy="0"/>
        </a:xfrm>
      </p:grpSpPr>
      <p:sp>
        <p:nvSpPr>
          <p:cNvPr id="916" name="Google Shape;916;p32"/>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mt="8999"/>
            </a:blip>
            <a:stretch>
              <a:fillRect/>
            </a:stretch>
          </a:blipFill>
          <a:ln>
            <a:noFill/>
          </a:ln>
        </p:spPr>
        <p:txBody>
          <a:bodyPr/>
          <a:lstStyle/>
          <a:p>
            <a:endParaRPr lang="en-IQ"/>
          </a:p>
        </p:txBody>
      </p:sp>
      <p:grpSp>
        <p:nvGrpSpPr>
          <p:cNvPr id="924" name="Google Shape;924;p32"/>
          <p:cNvGrpSpPr/>
          <p:nvPr/>
        </p:nvGrpSpPr>
        <p:grpSpPr>
          <a:xfrm rot="5400000">
            <a:off x="-2746352" y="4222070"/>
            <a:ext cx="9802463" cy="2245792"/>
            <a:chOff x="0" y="0"/>
            <a:chExt cx="13069951" cy="2994390"/>
          </a:xfrm>
        </p:grpSpPr>
        <p:sp>
          <p:nvSpPr>
            <p:cNvPr id="925" name="Google Shape;925;p32"/>
            <p:cNvSpPr/>
            <p:nvPr/>
          </p:nvSpPr>
          <p:spPr>
            <a:xfrm>
              <a:off x="2811745" y="0"/>
              <a:ext cx="9753600" cy="1844317"/>
            </a:xfrm>
            <a:custGeom>
              <a:avLst/>
              <a:gdLst/>
              <a:ahLst/>
              <a:cxnLst/>
              <a:rect l="l" t="t" r="r" b="b"/>
              <a:pathLst>
                <a:path w="9753600" h="1844317" extrusionOk="0">
                  <a:moveTo>
                    <a:pt x="0" y="0"/>
                  </a:moveTo>
                  <a:lnTo>
                    <a:pt x="9753600" y="0"/>
                  </a:lnTo>
                  <a:lnTo>
                    <a:pt x="9753600" y="1844317"/>
                  </a:lnTo>
                  <a:lnTo>
                    <a:pt x="0" y="1844317"/>
                  </a:lnTo>
                  <a:lnTo>
                    <a:pt x="0" y="0"/>
                  </a:lnTo>
                  <a:close/>
                </a:path>
              </a:pathLst>
            </a:custGeom>
            <a:blipFill rotWithShape="1">
              <a:blip r:embed="rId4">
                <a:alphaModFix/>
              </a:blip>
              <a:stretch>
                <a:fillRect/>
              </a:stretch>
            </a:blipFill>
            <a:ln>
              <a:noFill/>
            </a:ln>
          </p:spPr>
          <p:txBody>
            <a:bodyPr/>
            <a:lstStyle/>
            <a:p>
              <a:endParaRPr lang="en-IQ"/>
            </a:p>
          </p:txBody>
        </p:sp>
        <p:grpSp>
          <p:nvGrpSpPr>
            <p:cNvPr id="926" name="Google Shape;926;p32"/>
            <p:cNvGrpSpPr/>
            <p:nvPr/>
          </p:nvGrpSpPr>
          <p:grpSpPr>
            <a:xfrm>
              <a:off x="11775151" y="354053"/>
              <a:ext cx="568106" cy="568106"/>
              <a:chOff x="0" y="0"/>
              <a:chExt cx="812800" cy="812800"/>
            </a:xfrm>
          </p:grpSpPr>
          <p:sp>
            <p:nvSpPr>
              <p:cNvPr id="927" name="Google Shape;927;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29" name="Google Shape;929;p32"/>
            <p:cNvGrpSpPr/>
            <p:nvPr/>
          </p:nvGrpSpPr>
          <p:grpSpPr>
            <a:xfrm>
              <a:off x="12501845" y="0"/>
              <a:ext cx="568106" cy="568106"/>
              <a:chOff x="0" y="0"/>
              <a:chExt cx="812800" cy="812800"/>
            </a:xfrm>
          </p:grpSpPr>
          <p:sp>
            <p:nvSpPr>
              <p:cNvPr id="930" name="Google Shape;930;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932" name="Google Shape;932;p32"/>
            <p:cNvSpPr/>
            <p:nvPr/>
          </p:nvSpPr>
          <p:spPr>
            <a:xfrm>
              <a:off x="423753" y="922159"/>
              <a:ext cx="9753600" cy="1844317"/>
            </a:xfrm>
            <a:custGeom>
              <a:avLst/>
              <a:gdLst/>
              <a:ahLst/>
              <a:cxnLst/>
              <a:rect l="l" t="t" r="r" b="b"/>
              <a:pathLst>
                <a:path w="9753600" h="1844317" extrusionOk="0">
                  <a:moveTo>
                    <a:pt x="0" y="0"/>
                  </a:moveTo>
                  <a:lnTo>
                    <a:pt x="9753600" y="0"/>
                  </a:lnTo>
                  <a:lnTo>
                    <a:pt x="9753600" y="1844317"/>
                  </a:lnTo>
                  <a:lnTo>
                    <a:pt x="0" y="1844317"/>
                  </a:lnTo>
                  <a:lnTo>
                    <a:pt x="0" y="0"/>
                  </a:lnTo>
                  <a:close/>
                </a:path>
              </a:pathLst>
            </a:custGeom>
            <a:blipFill rotWithShape="1">
              <a:blip r:embed="rId4">
                <a:alphaModFix/>
              </a:blip>
              <a:stretch>
                <a:fillRect/>
              </a:stretch>
            </a:blipFill>
            <a:ln>
              <a:noFill/>
            </a:ln>
          </p:spPr>
          <p:txBody>
            <a:bodyPr/>
            <a:lstStyle/>
            <a:p>
              <a:endParaRPr lang="en-IQ"/>
            </a:p>
          </p:txBody>
        </p:sp>
        <p:grpSp>
          <p:nvGrpSpPr>
            <p:cNvPr id="933" name="Google Shape;933;p32"/>
            <p:cNvGrpSpPr/>
            <p:nvPr/>
          </p:nvGrpSpPr>
          <p:grpSpPr>
            <a:xfrm>
              <a:off x="9387159" y="1276211"/>
              <a:ext cx="568106" cy="568106"/>
              <a:chOff x="0" y="0"/>
              <a:chExt cx="812800" cy="812800"/>
            </a:xfrm>
          </p:grpSpPr>
          <p:sp>
            <p:nvSpPr>
              <p:cNvPr id="934" name="Google Shape;934;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36" name="Google Shape;936;p32"/>
            <p:cNvGrpSpPr/>
            <p:nvPr/>
          </p:nvGrpSpPr>
          <p:grpSpPr>
            <a:xfrm>
              <a:off x="10113853" y="922159"/>
              <a:ext cx="568106" cy="568106"/>
              <a:chOff x="0" y="0"/>
              <a:chExt cx="812800" cy="812800"/>
            </a:xfrm>
          </p:grpSpPr>
          <p:sp>
            <p:nvSpPr>
              <p:cNvPr id="937" name="Google Shape;937;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39" name="Google Shape;939;p32"/>
            <p:cNvGrpSpPr/>
            <p:nvPr/>
          </p:nvGrpSpPr>
          <p:grpSpPr>
            <a:xfrm>
              <a:off x="0" y="878632"/>
              <a:ext cx="568106" cy="568106"/>
              <a:chOff x="0" y="0"/>
              <a:chExt cx="812800" cy="812800"/>
            </a:xfrm>
          </p:grpSpPr>
          <p:sp>
            <p:nvSpPr>
              <p:cNvPr id="940" name="Google Shape;940;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42" name="Google Shape;942;p32"/>
            <p:cNvGrpSpPr/>
            <p:nvPr/>
          </p:nvGrpSpPr>
          <p:grpSpPr>
            <a:xfrm>
              <a:off x="2394985" y="0"/>
              <a:ext cx="568106" cy="568106"/>
              <a:chOff x="0" y="0"/>
              <a:chExt cx="812800" cy="812800"/>
            </a:xfrm>
          </p:grpSpPr>
          <p:sp>
            <p:nvSpPr>
              <p:cNvPr id="943" name="Google Shape;943;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45" name="Google Shape;945;p32"/>
            <p:cNvGrpSpPr/>
            <p:nvPr/>
          </p:nvGrpSpPr>
          <p:grpSpPr>
            <a:xfrm>
              <a:off x="0" y="2426284"/>
              <a:ext cx="568106" cy="568106"/>
              <a:chOff x="0" y="0"/>
              <a:chExt cx="812800" cy="812800"/>
            </a:xfrm>
          </p:grpSpPr>
          <p:sp>
            <p:nvSpPr>
              <p:cNvPr id="946" name="Google Shape;946;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48" name="Google Shape;948;p32"/>
            <p:cNvGrpSpPr/>
            <p:nvPr/>
          </p:nvGrpSpPr>
          <p:grpSpPr>
            <a:xfrm>
              <a:off x="568106" y="2104131"/>
              <a:ext cx="568106" cy="568106"/>
              <a:chOff x="0" y="0"/>
              <a:chExt cx="812800" cy="812800"/>
            </a:xfrm>
          </p:grpSpPr>
          <p:sp>
            <p:nvSpPr>
              <p:cNvPr id="949" name="Google Shape;949;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951" name="Google Shape;951;p32"/>
          <p:cNvSpPr txBox="1"/>
          <p:nvPr/>
        </p:nvSpPr>
        <p:spPr>
          <a:xfrm>
            <a:off x="3789076" y="2626108"/>
            <a:ext cx="10531878" cy="17727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ar-IQ" sz="9600" b="1" i="0" u="none" strike="noStrike" kern="0" cap="none" spc="0" normalizeH="0" baseline="0" noProof="0" dirty="0">
                <a:ln>
                  <a:noFill/>
                </a:ln>
                <a:solidFill>
                  <a:srgbClr val="FFFFFF"/>
                </a:solidFill>
                <a:effectLst/>
                <a:uLnTx/>
                <a:uFillTx/>
                <a:latin typeface="Anton"/>
                <a:ea typeface="Anton"/>
                <a:cs typeface="Anton"/>
                <a:sym typeface="Anton"/>
              </a:rPr>
              <a:t>شكراً للاصغاء</a:t>
            </a:r>
            <a:endParaRPr kumimoji="0" sz="96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955" name="Google Shape;955;p32"/>
          <p:cNvGrpSpPr/>
          <p:nvPr/>
        </p:nvGrpSpPr>
        <p:grpSpPr>
          <a:xfrm rot="5400000">
            <a:off x="10857563" y="3889732"/>
            <a:ext cx="9802463" cy="2245792"/>
            <a:chOff x="0" y="0"/>
            <a:chExt cx="13069951" cy="2994390"/>
          </a:xfrm>
        </p:grpSpPr>
        <p:sp>
          <p:nvSpPr>
            <p:cNvPr id="956" name="Google Shape;956;p32"/>
            <p:cNvSpPr/>
            <p:nvPr/>
          </p:nvSpPr>
          <p:spPr>
            <a:xfrm>
              <a:off x="2811745" y="0"/>
              <a:ext cx="9753600" cy="1844317"/>
            </a:xfrm>
            <a:custGeom>
              <a:avLst/>
              <a:gdLst/>
              <a:ahLst/>
              <a:cxnLst/>
              <a:rect l="l" t="t" r="r" b="b"/>
              <a:pathLst>
                <a:path w="9753600" h="1844317" extrusionOk="0">
                  <a:moveTo>
                    <a:pt x="0" y="0"/>
                  </a:moveTo>
                  <a:lnTo>
                    <a:pt x="9753600" y="0"/>
                  </a:lnTo>
                  <a:lnTo>
                    <a:pt x="9753600" y="1844317"/>
                  </a:lnTo>
                  <a:lnTo>
                    <a:pt x="0" y="1844317"/>
                  </a:lnTo>
                  <a:lnTo>
                    <a:pt x="0" y="0"/>
                  </a:lnTo>
                  <a:close/>
                </a:path>
              </a:pathLst>
            </a:custGeom>
            <a:blipFill rotWithShape="1">
              <a:blip r:embed="rId4">
                <a:alphaModFix/>
              </a:blip>
              <a:stretch>
                <a:fillRect/>
              </a:stretch>
            </a:blipFill>
            <a:ln>
              <a:noFill/>
            </a:ln>
          </p:spPr>
          <p:txBody>
            <a:bodyPr/>
            <a:lstStyle/>
            <a:p>
              <a:endParaRPr lang="en-IQ"/>
            </a:p>
          </p:txBody>
        </p:sp>
        <p:grpSp>
          <p:nvGrpSpPr>
            <p:cNvPr id="957" name="Google Shape;957;p32"/>
            <p:cNvGrpSpPr/>
            <p:nvPr/>
          </p:nvGrpSpPr>
          <p:grpSpPr>
            <a:xfrm>
              <a:off x="11775151" y="354053"/>
              <a:ext cx="568106" cy="568106"/>
              <a:chOff x="0" y="0"/>
              <a:chExt cx="812800" cy="812800"/>
            </a:xfrm>
          </p:grpSpPr>
          <p:sp>
            <p:nvSpPr>
              <p:cNvPr id="958" name="Google Shape;958;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60" name="Google Shape;960;p32"/>
            <p:cNvGrpSpPr/>
            <p:nvPr/>
          </p:nvGrpSpPr>
          <p:grpSpPr>
            <a:xfrm>
              <a:off x="12501845" y="0"/>
              <a:ext cx="568106" cy="568106"/>
              <a:chOff x="0" y="0"/>
              <a:chExt cx="812800" cy="812800"/>
            </a:xfrm>
          </p:grpSpPr>
          <p:sp>
            <p:nvSpPr>
              <p:cNvPr id="961" name="Google Shape;961;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963" name="Google Shape;963;p32"/>
            <p:cNvSpPr/>
            <p:nvPr/>
          </p:nvSpPr>
          <p:spPr>
            <a:xfrm>
              <a:off x="423753" y="922159"/>
              <a:ext cx="9753600" cy="1844317"/>
            </a:xfrm>
            <a:custGeom>
              <a:avLst/>
              <a:gdLst/>
              <a:ahLst/>
              <a:cxnLst/>
              <a:rect l="l" t="t" r="r" b="b"/>
              <a:pathLst>
                <a:path w="9753600" h="1844317" extrusionOk="0">
                  <a:moveTo>
                    <a:pt x="0" y="0"/>
                  </a:moveTo>
                  <a:lnTo>
                    <a:pt x="9753600" y="0"/>
                  </a:lnTo>
                  <a:lnTo>
                    <a:pt x="9753600" y="1844317"/>
                  </a:lnTo>
                  <a:lnTo>
                    <a:pt x="0" y="1844317"/>
                  </a:lnTo>
                  <a:lnTo>
                    <a:pt x="0" y="0"/>
                  </a:lnTo>
                  <a:close/>
                </a:path>
              </a:pathLst>
            </a:custGeom>
            <a:blipFill rotWithShape="1">
              <a:blip r:embed="rId4">
                <a:alphaModFix/>
              </a:blip>
              <a:stretch>
                <a:fillRect/>
              </a:stretch>
            </a:blipFill>
            <a:ln>
              <a:noFill/>
            </a:ln>
          </p:spPr>
          <p:txBody>
            <a:bodyPr/>
            <a:lstStyle/>
            <a:p>
              <a:endParaRPr lang="en-IQ"/>
            </a:p>
          </p:txBody>
        </p:sp>
        <p:grpSp>
          <p:nvGrpSpPr>
            <p:cNvPr id="964" name="Google Shape;964;p32"/>
            <p:cNvGrpSpPr/>
            <p:nvPr/>
          </p:nvGrpSpPr>
          <p:grpSpPr>
            <a:xfrm>
              <a:off x="9387159" y="1276211"/>
              <a:ext cx="568106" cy="568106"/>
              <a:chOff x="0" y="0"/>
              <a:chExt cx="812800" cy="812800"/>
            </a:xfrm>
          </p:grpSpPr>
          <p:sp>
            <p:nvSpPr>
              <p:cNvPr id="965" name="Google Shape;965;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67" name="Google Shape;967;p32"/>
            <p:cNvGrpSpPr/>
            <p:nvPr/>
          </p:nvGrpSpPr>
          <p:grpSpPr>
            <a:xfrm>
              <a:off x="10113853" y="922159"/>
              <a:ext cx="568106" cy="568106"/>
              <a:chOff x="0" y="0"/>
              <a:chExt cx="812800" cy="812800"/>
            </a:xfrm>
          </p:grpSpPr>
          <p:sp>
            <p:nvSpPr>
              <p:cNvPr id="968" name="Google Shape;968;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70" name="Google Shape;970;p32"/>
            <p:cNvGrpSpPr/>
            <p:nvPr/>
          </p:nvGrpSpPr>
          <p:grpSpPr>
            <a:xfrm>
              <a:off x="0" y="878632"/>
              <a:ext cx="568106" cy="568106"/>
              <a:chOff x="0" y="0"/>
              <a:chExt cx="812800" cy="812800"/>
            </a:xfrm>
          </p:grpSpPr>
          <p:sp>
            <p:nvSpPr>
              <p:cNvPr id="971" name="Google Shape;971;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73" name="Google Shape;973;p32"/>
            <p:cNvGrpSpPr/>
            <p:nvPr/>
          </p:nvGrpSpPr>
          <p:grpSpPr>
            <a:xfrm>
              <a:off x="2394985" y="0"/>
              <a:ext cx="568106" cy="568106"/>
              <a:chOff x="0" y="0"/>
              <a:chExt cx="812800" cy="812800"/>
            </a:xfrm>
          </p:grpSpPr>
          <p:sp>
            <p:nvSpPr>
              <p:cNvPr id="974" name="Google Shape;974;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76" name="Google Shape;976;p32"/>
            <p:cNvGrpSpPr/>
            <p:nvPr/>
          </p:nvGrpSpPr>
          <p:grpSpPr>
            <a:xfrm>
              <a:off x="0" y="2426284"/>
              <a:ext cx="568106" cy="568106"/>
              <a:chOff x="0" y="0"/>
              <a:chExt cx="812800" cy="812800"/>
            </a:xfrm>
          </p:grpSpPr>
          <p:sp>
            <p:nvSpPr>
              <p:cNvPr id="977" name="Google Shape;977;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79" name="Google Shape;979;p32"/>
            <p:cNvGrpSpPr/>
            <p:nvPr/>
          </p:nvGrpSpPr>
          <p:grpSpPr>
            <a:xfrm>
              <a:off x="568106" y="2104131"/>
              <a:ext cx="568106" cy="568106"/>
              <a:chOff x="0" y="0"/>
              <a:chExt cx="812800" cy="812800"/>
            </a:xfrm>
          </p:grpSpPr>
          <p:sp>
            <p:nvSpPr>
              <p:cNvPr id="980" name="Google Shape;980;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 cap="sq" cmpd="sng">
                <a:solidFill>
                  <a:srgbClr val="00FFF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86611"/>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5712</TotalTime>
  <Words>767</Words>
  <Application>Microsoft Office PowerPoint</Application>
  <PresentationFormat>Custom</PresentationFormat>
  <Paragraphs>46</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Poppins</vt:lpstr>
      <vt:lpstr>Anton</vt:lpstr>
      <vt:lpstr>Calibri</vt:lpstr>
      <vt:lpstr>Helvetica</vt:lpstr>
      <vt:lpstr>Times New Roman</vt:lpstr>
      <vt:lpstr>Podkova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saad kadhim</cp:lastModifiedBy>
  <cp:revision>60</cp:revision>
  <dcterms:modified xsi:type="dcterms:W3CDTF">2024-03-12T17:39:52Z</dcterms:modified>
</cp:coreProperties>
</file>