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8.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9.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0.xml" ContentType="application/vnd.openxmlformats-officedocument.presentationml.notesSlide+xml"/>
  <Override PartName="/ppt/ink/ink21.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6"/>
  </p:notesMasterIdLst>
  <p:sldIdLst>
    <p:sldId id="256" r:id="rId2"/>
    <p:sldId id="296" r:id="rId3"/>
    <p:sldId id="257" r:id="rId4"/>
    <p:sldId id="297" r:id="rId5"/>
    <p:sldId id="258" r:id="rId6"/>
    <p:sldId id="259" r:id="rId7"/>
    <p:sldId id="260" r:id="rId8"/>
    <p:sldId id="261" r:id="rId9"/>
    <p:sldId id="262" r:id="rId10"/>
    <p:sldId id="263" r:id="rId11"/>
    <p:sldId id="298" r:id="rId12"/>
    <p:sldId id="264" r:id="rId13"/>
    <p:sldId id="265" r:id="rId14"/>
    <p:sldId id="275" r:id="rId15"/>
  </p:sldIdLst>
  <p:sldSz cx="9144000" cy="5143500" type="screen16x9"/>
  <p:notesSz cx="6858000" cy="9144000"/>
  <p:embeddedFontLst>
    <p:embeddedFont>
      <p:font typeface="Agency FB" panose="020B0503020202020204" pitchFamily="34" charset="0"/>
      <p:regular r:id="rId17"/>
      <p:bold r:id="rId18"/>
    </p:embeddedFont>
    <p:embeddedFont>
      <p:font typeface="Akhbar MT" pitchFamily="2" charset="-78"/>
      <p:regular r:id="rId19"/>
      <p:bold r:id="rId20"/>
    </p:embeddedFont>
    <p:embeddedFont>
      <p:font typeface="Andalus" panose="02020603050405020304" pitchFamily="18" charset="-78"/>
      <p:regular r:id="rId21"/>
    </p:embeddedFont>
    <p:embeddedFont>
      <p:font typeface="Anybody Medium" panose="020B0604020202020204" charset="0"/>
      <p:regular r:id="rId22"/>
      <p:bold r:id="rId23"/>
      <p:italic r:id="rId24"/>
      <p:boldItalic r:id="rId25"/>
    </p:embeddedFont>
    <p:embeddedFont>
      <p:font typeface="Arabic Typesetting" panose="03020402040406030203" pitchFamily="66" charset="-78"/>
      <p:regular r:id="rId26"/>
    </p:embeddedFont>
    <p:embeddedFont>
      <p:font typeface="Bebas Neue" panose="020B0606020202050201" pitchFamily="34" charset="0"/>
      <p:regular r:id="rId27"/>
    </p:embeddedFont>
    <p:embeddedFont>
      <p:font typeface="Bookman Old Style" panose="02050604050505020204" pitchFamily="18" charset="0"/>
      <p:regular r:id="rId28"/>
      <p:bold r:id="rId29"/>
      <p:italic r:id="rId30"/>
      <p:boldItalic r:id="rId31"/>
    </p:embeddedFont>
    <p:embeddedFont>
      <p:font typeface="Century" panose="02040604050505020304" pitchFamily="18" charset="0"/>
      <p:regular r:id="rId32"/>
    </p:embeddedFont>
    <p:embeddedFont>
      <p:font typeface="Nunito Light" pitchFamily="2" charset="0"/>
      <p:regular r:id="rId33"/>
      <p:italic r:id="rId34"/>
    </p:embeddedFont>
    <p:embeddedFont>
      <p:font typeface="Poppins" panose="00000500000000000000" pitchFamily="2" charset="0"/>
      <p:regular r:id="rId35"/>
      <p:bold r:id="rId36"/>
      <p:italic r:id="rId37"/>
      <p:boldItalic r:id="rId38"/>
    </p:embeddedFont>
    <p:embeddedFont>
      <p:font typeface="Poppins Light" panose="00000400000000000000" pitchFamily="2" charset="0"/>
      <p:regular r:id="rId39"/>
      <p:italic r:id="rId40"/>
    </p:embeddedFont>
    <p:embeddedFont>
      <p:font typeface="Poppins Medium" panose="00000600000000000000" pitchFamily="2" charset="0"/>
      <p:regular r:id="rId41"/>
      <p:bold r:id="rId42"/>
      <p:italic r:id="rId43"/>
      <p:boldItalic r:id="rId44"/>
    </p:embeddedFont>
    <p:embeddedFont>
      <p:font typeface="Proxima Nova"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aam Al-Azzawi" initials="EA" lastIdx="1" clrIdx="0">
    <p:extLst>
      <p:ext uri="{19B8F6BF-5375-455C-9EA6-DF929625EA0E}">
        <p15:presenceInfo xmlns:p15="http://schemas.microsoft.com/office/powerpoint/2012/main" userId="56ef69ad15623d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E90720-62E4-4570-B455-F5A0E1B4960C}">
  <a:tblStyle styleId="{F0E90720-62E4-4570-B455-F5A0E1B496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936C35A-0DAD-4A04-84E0-4133B1C9AE5C}"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3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font" Target="fonts/font26.fntdata"/><Relationship Id="rId47" Type="http://schemas.openxmlformats.org/officeDocument/2006/relationships/font" Target="fonts/font31.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 Id="rId46" Type="http://schemas.openxmlformats.org/officeDocument/2006/relationships/font" Target="fonts/font30.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font" Target="fonts/font24.fntdata"/><Relationship Id="rId45" Type="http://schemas.openxmlformats.org/officeDocument/2006/relationships/font" Target="fonts/font29.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4" Type="http://schemas.openxmlformats.org/officeDocument/2006/relationships/font" Target="fonts/font28.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font" Target="fonts/font27.fntdata"/><Relationship Id="rId48" Type="http://schemas.openxmlformats.org/officeDocument/2006/relationships/font" Target="fonts/font32.fntdata"/><Relationship Id="rId8" Type="http://schemas.openxmlformats.org/officeDocument/2006/relationships/slide" Target="slides/slide7.xml"/><Relationship Id="rId5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20:09:27.221"/>
    </inkml:context>
    <inkml:brush xml:id="br0">
      <inkml:brushProperty name="width" value="0.05" units="cm"/>
      <inkml:brushProperty name="height" value="0.05" units="cm"/>
      <inkml:brushProperty name="color" value="#AE198D"/>
      <inkml:brushProperty name="inkEffects" value="galaxy"/>
      <inkml:brushProperty name="anchorX" value="2203.14648"/>
      <inkml:brushProperty name="anchorY" value="1957.53967"/>
      <inkml:brushProperty name="scaleFactor" value="0.5"/>
    </inkml:brush>
  </inkml:definitions>
  <inkml:trace contextRef="#ctx0" brushRef="#br0">1 624 24575,'0'0'0,"6"0"0,8 0 0,7-7 0,12 0 0,4-13 0,9-13 0,1-5 0,12-3 0,11-7 0,11-5 0,8 1 0,7-4 0,3 4 0,-4-2 0,-6 4 0,-13 11 0,-21-3 0,-17 10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8:55.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1,'407'21,"421"-4,-525-20,41 3,-311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8:56.9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1 105,'282'-18,"-6"0,69 21,251-5,-401-15,71-2,-228 17,76-13,3 0,-87 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8:57.9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82,'6'0,"7"0,15 0,13 0,6 0,6 0,13 0,19 0,17 0,17 0,22 0,12 0,-3 0,-9 0,-17-17,-23-7,-12 2,-20 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8:59.06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1 108,'253'-18,"-26"1,231-15,-101 4,362 16,-669 12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9:00.5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1388 38,'-12'-1,"0"-1,-1 0,1 0,-13-5,-28-6,-62 4,-185 8,133 4,-482-3,620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9:01.9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1353 1,'-1323'0,"1293"0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9:03.3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2482 0,'-1438'0,"1407"2,0 1,-45 10,42-6,-64 4,8-4,-110 21,113-13,-135 6,187-21,8 0,-54 6,49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1:15:27.40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0,'7878'0,"-7828"3,75 12,-40-3,2-7,-61-5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1:15:28.7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0 242,'66'1,"0"-4,0-2,129-29,51-23,2 10,266-15,407 27,9 36,-574 1,3843 4,-3382-6,-748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1:15:29.78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1 374,'32'-2,"-1"0,1-3,-1-1,46-14,1 0,179-41,436-93,-462 113,246-12,801 43,-708 17,104-7,-622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20:28:23.431"/>
    </inkml:context>
    <inkml:brush xml:id="br0">
      <inkml:brushProperty name="width" value="0.035" units="cm"/>
      <inkml:brushProperty name="height" value="0.035" units="cm"/>
      <inkml:brushProperty name="color" value="#E71224"/>
    </inkml:brush>
  </inkml:definitions>
  <inkml:trace contextRef="#ctx0" brushRef="#br0">1 1 24575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1:15:31.19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70,'7472'0,"-7372"-4,-1-4,126-26,-162 24,108-3,-118 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1:18:32.6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0,'5857'0,"-5812"0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26:17.8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34,'545'2,"593"-5,-745-13,141-1,1840 18,-2346-1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26:19.5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64,'310'-16,"-34"-1,750 15,-517 3,-293-18,-139 9,-33 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26:21.1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1 167,'5'-3,"0"0,1 0,-1 0,1 0,0 1,0 0,0 1,0-1,0 1,0 0,0 0,1 1,5 0,6-1,446-10,-302 13,-24-1,1778-21,-909 10,-264 6,-267-30,77 0,134 36,-645-4,69-12,21-2,199 15,-295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26:22.95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0 138,'6'-4,"0"0,1 0,0 1,-1 0,1 0,0 1,0 0,1 0,-1 0,0 1,9 0,17-5,24-5,0 2,70-2,122 9,-156 3,317 1,1077-16,409-7,-1483 22,-13-20,-179 5,347 11,-289 6,316-3,-556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26:24.25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0 171,'1'-2,"-1"-1,1 1,-1 0,1-1,0 1,0 0,0 0,0-1,1 1,-1 0,0 0,1 0,0 1,-1-1,1 0,0 1,0-1,0 1,0-1,3-1,50-24,-42 22,18-8,2 2,-1 1,1 1,63-7,140 2,-153 11,1807-17,-1217 23,-606-3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3T20:26:39.320"/>
    </inkml:context>
    <inkml:brush xml:id="br0">
      <inkml:brushProperty name="width" value="0.05" units="cm"/>
      <inkml:brushProperty name="height" value="0.05" units="cm"/>
      <inkml:brushProperty name="color" value="#AE198D"/>
      <inkml:brushProperty name="inkEffects" value="galaxy"/>
      <inkml:brushProperty name="anchorX" value="-6371.01367"/>
      <inkml:brushProperty name="anchorY" value="-2915.50879"/>
      <inkml:brushProperty name="scaleFactor" value="0.5"/>
    </inkml:brush>
  </inkml:definitions>
  <inkml:trace contextRef="#ctx0" brushRef="#br0">0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4-13T20:38:53.2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1,'1395'0,"-1365"0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123c1705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b123c1705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8680c384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18680c384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35e18421cc_13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35e18421cc_1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84d99d1a7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84d99d1a7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84d99d1a72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84d99d1a72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84d99d1a7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84d99d1a7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60000"/>
          </a:blip>
          <a:srcRect/>
          <a:stretch/>
        </p:blipFill>
        <p:spPr>
          <a:xfrm>
            <a:off x="0" y="0"/>
            <a:ext cx="9144000" cy="5143500"/>
          </a:xfrm>
          <a:prstGeom prst="rect">
            <a:avLst/>
          </a:prstGeom>
          <a:noFill/>
          <a:ln>
            <a:noFill/>
          </a:ln>
        </p:spPr>
      </p:pic>
      <p:grpSp>
        <p:nvGrpSpPr>
          <p:cNvPr id="10" name="Google Shape;10;p2"/>
          <p:cNvGrpSpPr/>
          <p:nvPr/>
        </p:nvGrpSpPr>
        <p:grpSpPr>
          <a:xfrm>
            <a:off x="243366" y="-487217"/>
            <a:ext cx="5225292" cy="5114992"/>
            <a:chOff x="243366" y="-487217"/>
            <a:chExt cx="5225292" cy="5114992"/>
          </a:xfrm>
        </p:grpSpPr>
        <p:sp>
          <p:nvSpPr>
            <p:cNvPr id="11" name="Google Shape;11;p2"/>
            <p:cNvSpPr/>
            <p:nvPr/>
          </p:nvSpPr>
          <p:spPr>
            <a:xfrm>
              <a:off x="2539627" y="-48721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2" name="Google Shape;12;p2"/>
            <p:cNvSpPr/>
            <p:nvPr/>
          </p:nvSpPr>
          <p:spPr>
            <a:xfrm flipH="1">
              <a:off x="243366" y="-453675"/>
              <a:ext cx="1081209" cy="1266524"/>
            </a:xfrm>
            <a:custGeom>
              <a:avLst/>
              <a:gdLst/>
              <a:ahLst/>
              <a:cxnLst/>
              <a:rect l="l" t="t" r="r" b="b"/>
              <a:pathLst>
                <a:path w="9812" h="11494" extrusionOk="0">
                  <a:moveTo>
                    <a:pt x="177" y="0"/>
                  </a:moveTo>
                  <a:lnTo>
                    <a:pt x="177" y="6587"/>
                  </a:lnTo>
                  <a:cubicBezTo>
                    <a:pt x="177" y="9195"/>
                    <a:pt x="2298" y="11317"/>
                    <a:pt x="4906" y="11317"/>
                  </a:cubicBezTo>
                  <a:cubicBezTo>
                    <a:pt x="7513" y="11317"/>
                    <a:pt x="9635" y="9195"/>
                    <a:pt x="9635" y="6587"/>
                  </a:cubicBezTo>
                  <a:lnTo>
                    <a:pt x="9635" y="0"/>
                  </a:lnTo>
                  <a:lnTo>
                    <a:pt x="9812" y="0"/>
                  </a:lnTo>
                  <a:lnTo>
                    <a:pt x="9812" y="6587"/>
                  </a:lnTo>
                  <a:cubicBezTo>
                    <a:pt x="9812" y="9293"/>
                    <a:pt x="7612" y="11494"/>
                    <a:pt x="4907" y="11494"/>
                  </a:cubicBezTo>
                  <a:cubicBezTo>
                    <a:pt x="2201" y="11494"/>
                    <a:pt x="0" y="9293"/>
                    <a:pt x="0" y="6587"/>
                  </a:cubicBezTo>
                  <a:lnTo>
                    <a:pt x="0" y="0"/>
                  </a:lnTo>
                  <a:lnTo>
                    <a:pt x="177" y="0"/>
                  </a:lnTo>
                  <a:moveTo>
                    <a:pt x="1386" y="0"/>
                  </a:moveTo>
                  <a:lnTo>
                    <a:pt x="1386" y="6543"/>
                  </a:lnTo>
                  <a:cubicBezTo>
                    <a:pt x="1386" y="8484"/>
                    <a:pt x="2965" y="10064"/>
                    <a:pt x="4907" y="10064"/>
                  </a:cubicBezTo>
                  <a:cubicBezTo>
                    <a:pt x="6848" y="10064"/>
                    <a:pt x="8426" y="8484"/>
                    <a:pt x="8426" y="6543"/>
                  </a:cubicBezTo>
                  <a:lnTo>
                    <a:pt x="8426" y="0"/>
                  </a:lnTo>
                  <a:lnTo>
                    <a:pt x="8604" y="0"/>
                  </a:lnTo>
                  <a:lnTo>
                    <a:pt x="8604" y="6543"/>
                  </a:lnTo>
                  <a:cubicBezTo>
                    <a:pt x="8604" y="8582"/>
                    <a:pt x="6945" y="10241"/>
                    <a:pt x="4907" y="10241"/>
                  </a:cubicBezTo>
                  <a:cubicBezTo>
                    <a:pt x="2868" y="10241"/>
                    <a:pt x="1209" y="8582"/>
                    <a:pt x="1209" y="6543"/>
                  </a:cubicBezTo>
                  <a:lnTo>
                    <a:pt x="1209" y="0"/>
                  </a:lnTo>
                  <a:lnTo>
                    <a:pt x="1386" y="0"/>
                  </a:lnTo>
                  <a:moveTo>
                    <a:pt x="2605" y="0"/>
                  </a:moveTo>
                  <a:lnTo>
                    <a:pt x="2605" y="6270"/>
                  </a:lnTo>
                  <a:lnTo>
                    <a:pt x="2605" y="6270"/>
                  </a:lnTo>
                  <a:cubicBezTo>
                    <a:pt x="2605" y="6674"/>
                    <a:pt x="2711" y="7071"/>
                    <a:pt x="2913" y="7421"/>
                  </a:cubicBezTo>
                  <a:cubicBezTo>
                    <a:pt x="3115" y="7771"/>
                    <a:pt x="3406" y="8061"/>
                    <a:pt x="3756" y="8263"/>
                  </a:cubicBezTo>
                  <a:cubicBezTo>
                    <a:pt x="4106" y="8466"/>
                    <a:pt x="4503" y="8572"/>
                    <a:pt x="4907" y="8572"/>
                  </a:cubicBezTo>
                  <a:cubicBezTo>
                    <a:pt x="5310" y="8572"/>
                    <a:pt x="5708" y="8466"/>
                    <a:pt x="6057" y="8263"/>
                  </a:cubicBezTo>
                  <a:cubicBezTo>
                    <a:pt x="6407" y="8061"/>
                    <a:pt x="6697" y="7771"/>
                    <a:pt x="6899" y="7421"/>
                  </a:cubicBezTo>
                  <a:cubicBezTo>
                    <a:pt x="7101" y="7071"/>
                    <a:pt x="7207" y="6674"/>
                    <a:pt x="7207" y="6270"/>
                  </a:cubicBezTo>
                  <a:lnTo>
                    <a:pt x="7207" y="0"/>
                  </a:lnTo>
                  <a:lnTo>
                    <a:pt x="7385" y="0"/>
                  </a:lnTo>
                  <a:lnTo>
                    <a:pt x="7385" y="6270"/>
                  </a:lnTo>
                  <a:lnTo>
                    <a:pt x="7385" y="6270"/>
                  </a:lnTo>
                  <a:cubicBezTo>
                    <a:pt x="7385" y="6705"/>
                    <a:pt x="7271" y="7134"/>
                    <a:pt x="7053" y="7510"/>
                  </a:cubicBezTo>
                  <a:cubicBezTo>
                    <a:pt x="6836" y="7887"/>
                    <a:pt x="6522" y="8200"/>
                    <a:pt x="6145" y="8417"/>
                  </a:cubicBezTo>
                  <a:cubicBezTo>
                    <a:pt x="5768" y="8635"/>
                    <a:pt x="5341" y="8749"/>
                    <a:pt x="4907" y="8749"/>
                  </a:cubicBezTo>
                  <a:cubicBezTo>
                    <a:pt x="4472" y="8749"/>
                    <a:pt x="4044" y="8635"/>
                    <a:pt x="3667" y="8417"/>
                  </a:cubicBezTo>
                  <a:cubicBezTo>
                    <a:pt x="3290" y="8200"/>
                    <a:pt x="2977" y="7887"/>
                    <a:pt x="2760" y="7510"/>
                  </a:cubicBezTo>
                  <a:cubicBezTo>
                    <a:pt x="2542" y="7134"/>
                    <a:pt x="2428" y="6705"/>
                    <a:pt x="2428" y="6270"/>
                  </a:cubicBezTo>
                  <a:lnTo>
                    <a:pt x="2428" y="0"/>
                  </a:lnTo>
                  <a:lnTo>
                    <a:pt x="260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3" name="Google Shape;13;p2"/>
            <p:cNvGrpSpPr/>
            <p:nvPr/>
          </p:nvGrpSpPr>
          <p:grpSpPr>
            <a:xfrm>
              <a:off x="543125" y="4295975"/>
              <a:ext cx="340200" cy="331800"/>
              <a:chOff x="2934025" y="144575"/>
              <a:chExt cx="340200" cy="331800"/>
            </a:xfrm>
          </p:grpSpPr>
          <p:cxnSp>
            <p:nvCxnSpPr>
              <p:cNvPr id="14" name="Google Shape;14;p2"/>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5" name="Google Shape;15;p2"/>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6" name="Google Shape;16;p2"/>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7" name="Google Shape;17;p2"/>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grpSp>
      <p:sp>
        <p:nvSpPr>
          <p:cNvPr id="18" name="Google Shape;18;p2"/>
          <p:cNvSpPr txBox="1">
            <a:spLocks noGrp="1"/>
          </p:cNvSpPr>
          <p:nvPr>
            <p:ph type="ctrTitle"/>
          </p:nvPr>
        </p:nvSpPr>
        <p:spPr>
          <a:xfrm>
            <a:off x="960800" y="1007787"/>
            <a:ext cx="5227500" cy="25356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9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9" name="Google Shape;19;p2"/>
          <p:cNvSpPr txBox="1">
            <a:spLocks noGrp="1"/>
          </p:cNvSpPr>
          <p:nvPr>
            <p:ph type="subTitle" idx="1"/>
          </p:nvPr>
        </p:nvSpPr>
        <p:spPr>
          <a:xfrm>
            <a:off x="960800" y="3659900"/>
            <a:ext cx="52275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6"/>
        <p:cNvGrpSpPr/>
        <p:nvPr/>
      </p:nvGrpSpPr>
      <p:grpSpPr>
        <a:xfrm>
          <a:off x="0" y="0"/>
          <a:ext cx="0" cy="0"/>
          <a:chOff x="0" y="0"/>
          <a:chExt cx="0" cy="0"/>
        </a:xfrm>
      </p:grpSpPr>
      <p:grpSp>
        <p:nvGrpSpPr>
          <p:cNvPr id="107" name="Google Shape;107;p13"/>
          <p:cNvGrpSpPr/>
          <p:nvPr/>
        </p:nvGrpSpPr>
        <p:grpSpPr>
          <a:xfrm>
            <a:off x="-3044618" y="-2327019"/>
            <a:ext cx="15273594" cy="10952638"/>
            <a:chOff x="-3044618" y="-2327019"/>
            <a:chExt cx="15273594" cy="10952638"/>
          </a:xfrm>
        </p:grpSpPr>
        <p:pic>
          <p:nvPicPr>
            <p:cNvPr id="108" name="Google Shape;108;p13"/>
            <p:cNvPicPr preferRelativeResize="0"/>
            <p:nvPr/>
          </p:nvPicPr>
          <p:blipFill>
            <a:blip r:embed="rId2">
              <a:alphaModFix/>
            </a:blip>
            <a:stretch>
              <a:fillRect/>
            </a:stretch>
          </p:blipFill>
          <p:spPr>
            <a:xfrm rot="-2047201" flipH="1">
              <a:off x="7768484" y="-1589074"/>
              <a:ext cx="3755853" cy="3664985"/>
            </a:xfrm>
            <a:prstGeom prst="rect">
              <a:avLst/>
            </a:prstGeom>
            <a:noFill/>
            <a:ln>
              <a:noFill/>
            </a:ln>
          </p:spPr>
        </p:pic>
        <p:pic>
          <p:nvPicPr>
            <p:cNvPr id="109" name="Google Shape;109;p13"/>
            <p:cNvPicPr preferRelativeResize="0"/>
            <p:nvPr/>
          </p:nvPicPr>
          <p:blipFill>
            <a:blip r:embed="rId3">
              <a:alphaModFix/>
            </a:blip>
            <a:stretch>
              <a:fillRect/>
            </a:stretch>
          </p:blipFill>
          <p:spPr>
            <a:xfrm rot="-1214854">
              <a:off x="-2523771" y="4439128"/>
              <a:ext cx="3668214" cy="3664985"/>
            </a:xfrm>
            <a:prstGeom prst="rect">
              <a:avLst/>
            </a:prstGeom>
            <a:noFill/>
            <a:ln>
              <a:noFill/>
            </a:ln>
          </p:spPr>
        </p:pic>
        <p:grpSp>
          <p:nvGrpSpPr>
            <p:cNvPr id="110" name="Google Shape;110;p13"/>
            <p:cNvGrpSpPr/>
            <p:nvPr/>
          </p:nvGrpSpPr>
          <p:grpSpPr>
            <a:xfrm>
              <a:off x="201175" y="622613"/>
              <a:ext cx="340200" cy="331800"/>
              <a:chOff x="2934025" y="144575"/>
              <a:chExt cx="340200" cy="331800"/>
            </a:xfrm>
          </p:grpSpPr>
          <p:cxnSp>
            <p:nvCxnSpPr>
              <p:cNvPr id="111" name="Google Shape;111;p13"/>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12" name="Google Shape;112;p13"/>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13" name="Google Shape;113;p13"/>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14" name="Google Shape;114;p13"/>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115" name="Google Shape;115;p13"/>
            <p:cNvSpPr/>
            <p:nvPr/>
          </p:nvSpPr>
          <p:spPr>
            <a:xfrm rot="6918271">
              <a:off x="7413679" y="3737526"/>
              <a:ext cx="2551955" cy="201701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16" name="Google Shape;116;p13"/>
            <p:cNvSpPr/>
            <p:nvPr/>
          </p:nvSpPr>
          <p:spPr>
            <a:xfrm>
              <a:off x="7256152" y="-63226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17" name="Google Shape;11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8" name="Google Shape;118;p13"/>
          <p:cNvSpPr txBox="1">
            <a:spLocks noGrp="1"/>
          </p:cNvSpPr>
          <p:nvPr>
            <p:ph type="title" idx="2" hasCustomPrompt="1"/>
          </p:nvPr>
        </p:nvSpPr>
        <p:spPr>
          <a:xfrm>
            <a:off x="818400" y="1633275"/>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title" idx="3" hasCustomPrompt="1"/>
          </p:nvPr>
        </p:nvSpPr>
        <p:spPr>
          <a:xfrm>
            <a:off x="818400" y="3066699"/>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title" idx="4" hasCustomPrompt="1"/>
          </p:nvPr>
        </p:nvSpPr>
        <p:spPr>
          <a:xfrm>
            <a:off x="3517675" y="1633275"/>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title" idx="5" hasCustomPrompt="1"/>
          </p:nvPr>
        </p:nvSpPr>
        <p:spPr>
          <a:xfrm>
            <a:off x="3517675" y="3066696"/>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2" name="Google Shape;122;p13"/>
          <p:cNvSpPr txBox="1">
            <a:spLocks noGrp="1"/>
          </p:cNvSpPr>
          <p:nvPr>
            <p:ph type="title" idx="6" hasCustomPrompt="1"/>
          </p:nvPr>
        </p:nvSpPr>
        <p:spPr>
          <a:xfrm>
            <a:off x="6216950" y="1633275"/>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3" name="Google Shape;123;p13"/>
          <p:cNvSpPr txBox="1">
            <a:spLocks noGrp="1"/>
          </p:cNvSpPr>
          <p:nvPr>
            <p:ph type="title" idx="7" hasCustomPrompt="1"/>
          </p:nvPr>
        </p:nvSpPr>
        <p:spPr>
          <a:xfrm>
            <a:off x="6216950" y="3066696"/>
            <a:ext cx="846900" cy="447600"/>
          </a:xfrm>
          <a:prstGeom prst="rect">
            <a:avLst/>
          </a:prstGeom>
          <a:solidFill>
            <a:schemeClr val="dk2"/>
          </a:solidFill>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4" name="Google Shape;124;p13"/>
          <p:cNvSpPr txBox="1">
            <a:spLocks noGrp="1"/>
          </p:cNvSpPr>
          <p:nvPr>
            <p:ph type="subTitle" idx="1"/>
          </p:nvPr>
        </p:nvSpPr>
        <p:spPr>
          <a:xfrm>
            <a:off x="720000" y="22688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 name="Google Shape;125;p13"/>
          <p:cNvSpPr txBox="1">
            <a:spLocks noGrp="1"/>
          </p:cNvSpPr>
          <p:nvPr>
            <p:ph type="subTitle" idx="8"/>
          </p:nvPr>
        </p:nvSpPr>
        <p:spPr>
          <a:xfrm>
            <a:off x="3419275" y="22688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13"/>
          <p:cNvSpPr txBox="1">
            <a:spLocks noGrp="1"/>
          </p:cNvSpPr>
          <p:nvPr>
            <p:ph type="subTitle" idx="9"/>
          </p:nvPr>
        </p:nvSpPr>
        <p:spPr>
          <a:xfrm>
            <a:off x="6118550" y="2268875"/>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7" name="Google Shape;127;p13"/>
          <p:cNvSpPr txBox="1">
            <a:spLocks noGrp="1"/>
          </p:cNvSpPr>
          <p:nvPr>
            <p:ph type="subTitle" idx="13"/>
          </p:nvPr>
        </p:nvSpPr>
        <p:spPr>
          <a:xfrm>
            <a:off x="720000" y="37023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8" name="Google Shape;128;p13"/>
          <p:cNvSpPr txBox="1">
            <a:spLocks noGrp="1"/>
          </p:cNvSpPr>
          <p:nvPr>
            <p:ph type="subTitle" idx="14"/>
          </p:nvPr>
        </p:nvSpPr>
        <p:spPr>
          <a:xfrm>
            <a:off x="3419275" y="37023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9" name="Google Shape;129;p13"/>
          <p:cNvSpPr txBox="1">
            <a:spLocks noGrp="1"/>
          </p:cNvSpPr>
          <p:nvPr>
            <p:ph type="subTitle" idx="15"/>
          </p:nvPr>
        </p:nvSpPr>
        <p:spPr>
          <a:xfrm>
            <a:off x="6118550" y="3702350"/>
            <a:ext cx="2305500" cy="3945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36"/>
        <p:cNvGrpSpPr/>
        <p:nvPr/>
      </p:nvGrpSpPr>
      <p:grpSpPr>
        <a:xfrm>
          <a:off x="0" y="0"/>
          <a:ext cx="0" cy="0"/>
          <a:chOff x="0" y="0"/>
          <a:chExt cx="0" cy="0"/>
        </a:xfrm>
      </p:grpSpPr>
      <p:pic>
        <p:nvPicPr>
          <p:cNvPr id="137" name="Google Shape;137;p15"/>
          <p:cNvPicPr preferRelativeResize="0"/>
          <p:nvPr/>
        </p:nvPicPr>
        <p:blipFill rotWithShape="1">
          <a:blip r:embed="rId2">
            <a:alphaModFix amt="60000"/>
          </a:blip>
          <a:srcRect/>
          <a:stretch/>
        </p:blipFill>
        <p:spPr>
          <a:xfrm flipH="1">
            <a:off x="0" y="0"/>
            <a:ext cx="9144000" cy="5143500"/>
          </a:xfrm>
          <a:prstGeom prst="rect">
            <a:avLst/>
          </a:prstGeom>
          <a:noFill/>
          <a:ln>
            <a:noFill/>
          </a:ln>
        </p:spPr>
      </p:pic>
      <p:grpSp>
        <p:nvGrpSpPr>
          <p:cNvPr id="138" name="Google Shape;138;p15"/>
          <p:cNvGrpSpPr/>
          <p:nvPr/>
        </p:nvGrpSpPr>
        <p:grpSpPr>
          <a:xfrm>
            <a:off x="5801252" y="-931227"/>
            <a:ext cx="4159075" cy="5559014"/>
            <a:chOff x="5801252" y="-931227"/>
            <a:chExt cx="4159075" cy="5559014"/>
          </a:xfrm>
        </p:grpSpPr>
        <p:pic>
          <p:nvPicPr>
            <p:cNvPr id="139" name="Google Shape;139;p15"/>
            <p:cNvPicPr preferRelativeResize="0"/>
            <p:nvPr/>
          </p:nvPicPr>
          <p:blipFill>
            <a:blip r:embed="rId3">
              <a:alphaModFix/>
            </a:blip>
            <a:stretch>
              <a:fillRect/>
            </a:stretch>
          </p:blipFill>
          <p:spPr>
            <a:xfrm>
              <a:off x="6910701" y="-931227"/>
              <a:ext cx="3049626" cy="3046950"/>
            </a:xfrm>
            <a:prstGeom prst="rect">
              <a:avLst/>
            </a:prstGeom>
            <a:noFill/>
            <a:ln>
              <a:noFill/>
            </a:ln>
          </p:spPr>
        </p:pic>
        <p:sp>
          <p:nvSpPr>
            <p:cNvPr id="140" name="Google Shape;140;p15"/>
            <p:cNvSpPr/>
            <p:nvPr/>
          </p:nvSpPr>
          <p:spPr>
            <a:xfrm>
              <a:off x="5801252" y="-45461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141" name="Google Shape;141;p15"/>
            <p:cNvGrpSpPr/>
            <p:nvPr/>
          </p:nvGrpSpPr>
          <p:grpSpPr>
            <a:xfrm>
              <a:off x="8260675" y="4295988"/>
              <a:ext cx="340200" cy="331800"/>
              <a:chOff x="2934025" y="144575"/>
              <a:chExt cx="340200" cy="331800"/>
            </a:xfrm>
          </p:grpSpPr>
          <p:cxnSp>
            <p:nvCxnSpPr>
              <p:cNvPr id="142" name="Google Shape;142;p15"/>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43" name="Google Shape;143;p15"/>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44" name="Google Shape;144;p15"/>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45" name="Google Shape;145;p15"/>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grpSp>
      <p:sp>
        <p:nvSpPr>
          <p:cNvPr id="146" name="Google Shape;146;p15"/>
          <p:cNvSpPr txBox="1">
            <a:spLocks noGrp="1"/>
          </p:cNvSpPr>
          <p:nvPr>
            <p:ph type="title"/>
          </p:nvPr>
        </p:nvSpPr>
        <p:spPr>
          <a:xfrm>
            <a:off x="1994475" y="3100300"/>
            <a:ext cx="5923200" cy="531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47" name="Google Shape;147;p15"/>
          <p:cNvSpPr txBox="1">
            <a:spLocks noGrp="1"/>
          </p:cNvSpPr>
          <p:nvPr>
            <p:ph type="subTitle" idx="1"/>
          </p:nvPr>
        </p:nvSpPr>
        <p:spPr>
          <a:xfrm>
            <a:off x="1994475" y="1723225"/>
            <a:ext cx="5923200" cy="1266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24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70"/>
        <p:cNvGrpSpPr/>
        <p:nvPr/>
      </p:nvGrpSpPr>
      <p:grpSpPr>
        <a:xfrm>
          <a:off x="0" y="0"/>
          <a:ext cx="0" cy="0"/>
          <a:chOff x="0" y="0"/>
          <a:chExt cx="0" cy="0"/>
        </a:xfrm>
      </p:grpSpPr>
      <p:grpSp>
        <p:nvGrpSpPr>
          <p:cNvPr id="171" name="Google Shape;171;p18"/>
          <p:cNvGrpSpPr/>
          <p:nvPr/>
        </p:nvGrpSpPr>
        <p:grpSpPr>
          <a:xfrm>
            <a:off x="-992264" y="-2008038"/>
            <a:ext cx="11346629" cy="9212129"/>
            <a:chOff x="-992264" y="-2008038"/>
            <a:chExt cx="11346629" cy="9212129"/>
          </a:xfrm>
        </p:grpSpPr>
        <p:pic>
          <p:nvPicPr>
            <p:cNvPr id="172" name="Google Shape;172;p18"/>
            <p:cNvPicPr preferRelativeResize="0"/>
            <p:nvPr/>
          </p:nvPicPr>
          <p:blipFill rotWithShape="1">
            <a:blip r:embed="rId2">
              <a:alphaModFix/>
            </a:blip>
            <a:srcRect l="77238" t="54503" b="18092"/>
            <a:stretch/>
          </p:blipFill>
          <p:spPr>
            <a:xfrm rot="5400009" flipH="1">
              <a:off x="8622662" y="-66875"/>
              <a:ext cx="854876" cy="1004349"/>
            </a:xfrm>
            <a:prstGeom prst="rect">
              <a:avLst/>
            </a:prstGeom>
            <a:noFill/>
            <a:ln>
              <a:noFill/>
            </a:ln>
          </p:spPr>
        </p:pic>
        <p:sp>
          <p:nvSpPr>
            <p:cNvPr id="173" name="Google Shape;173;p18"/>
            <p:cNvSpPr/>
            <p:nvPr/>
          </p:nvSpPr>
          <p:spPr>
            <a:xfrm rot="-3599961">
              <a:off x="7650183" y="-1032677"/>
              <a:ext cx="2929036" cy="1171770"/>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174" name="Google Shape;174;p18"/>
            <p:cNvPicPr preferRelativeResize="0"/>
            <p:nvPr/>
          </p:nvPicPr>
          <p:blipFill>
            <a:blip r:embed="rId3">
              <a:alphaModFix/>
            </a:blip>
            <a:stretch>
              <a:fillRect/>
            </a:stretch>
          </p:blipFill>
          <p:spPr>
            <a:xfrm rot="-5400000" flipH="1">
              <a:off x="-993878" y="3537491"/>
              <a:ext cx="3668215" cy="3664986"/>
            </a:xfrm>
            <a:prstGeom prst="rect">
              <a:avLst/>
            </a:prstGeom>
            <a:noFill/>
            <a:ln>
              <a:noFill/>
            </a:ln>
          </p:spPr>
        </p:pic>
      </p:grpSp>
      <p:sp>
        <p:nvSpPr>
          <p:cNvPr id="175" name="Google Shape;175;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76" name="Google Shape;176;p18"/>
          <p:cNvSpPr txBox="1">
            <a:spLocks noGrp="1"/>
          </p:cNvSpPr>
          <p:nvPr>
            <p:ph type="subTitle" idx="1"/>
          </p:nvPr>
        </p:nvSpPr>
        <p:spPr>
          <a:xfrm>
            <a:off x="720000" y="2749180"/>
            <a:ext cx="2390700" cy="138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7" name="Google Shape;177;p18"/>
          <p:cNvSpPr txBox="1">
            <a:spLocks noGrp="1"/>
          </p:cNvSpPr>
          <p:nvPr>
            <p:ph type="subTitle" idx="2"/>
          </p:nvPr>
        </p:nvSpPr>
        <p:spPr>
          <a:xfrm>
            <a:off x="3376775" y="2749180"/>
            <a:ext cx="2390700" cy="138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8" name="Google Shape;178;p18"/>
          <p:cNvSpPr txBox="1">
            <a:spLocks noGrp="1"/>
          </p:cNvSpPr>
          <p:nvPr>
            <p:ph type="subTitle" idx="3"/>
          </p:nvPr>
        </p:nvSpPr>
        <p:spPr>
          <a:xfrm>
            <a:off x="6033550" y="2749180"/>
            <a:ext cx="2390700" cy="1381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79" name="Google Shape;179;p18"/>
          <p:cNvSpPr txBox="1">
            <a:spLocks noGrp="1"/>
          </p:cNvSpPr>
          <p:nvPr>
            <p:ph type="subTitle" idx="4"/>
          </p:nvPr>
        </p:nvSpPr>
        <p:spPr>
          <a:xfrm>
            <a:off x="720000" y="2111475"/>
            <a:ext cx="2390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18"/>
          <p:cNvSpPr txBox="1">
            <a:spLocks noGrp="1"/>
          </p:cNvSpPr>
          <p:nvPr>
            <p:ph type="subTitle" idx="5"/>
          </p:nvPr>
        </p:nvSpPr>
        <p:spPr>
          <a:xfrm>
            <a:off x="3376829" y="2111475"/>
            <a:ext cx="2390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1" name="Google Shape;181;p18"/>
          <p:cNvSpPr txBox="1">
            <a:spLocks noGrp="1"/>
          </p:cNvSpPr>
          <p:nvPr>
            <p:ph type="subTitle" idx="6"/>
          </p:nvPr>
        </p:nvSpPr>
        <p:spPr>
          <a:xfrm>
            <a:off x="6033551" y="2111475"/>
            <a:ext cx="2390700" cy="527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82" name="Google Shape;182;p18"/>
          <p:cNvGrpSpPr/>
          <p:nvPr/>
        </p:nvGrpSpPr>
        <p:grpSpPr>
          <a:xfrm>
            <a:off x="201175" y="622613"/>
            <a:ext cx="340200" cy="331800"/>
            <a:chOff x="2934025" y="144575"/>
            <a:chExt cx="340200" cy="331800"/>
          </a:xfrm>
        </p:grpSpPr>
        <p:cxnSp>
          <p:nvCxnSpPr>
            <p:cNvPr id="183" name="Google Shape;183;p18"/>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184" name="Google Shape;184;p18"/>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185" name="Google Shape;185;p18"/>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186" name="Google Shape;186;p18"/>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187"/>
        <p:cNvGrpSpPr/>
        <p:nvPr/>
      </p:nvGrpSpPr>
      <p:grpSpPr>
        <a:xfrm>
          <a:off x="0" y="0"/>
          <a:ext cx="0" cy="0"/>
          <a:chOff x="0" y="0"/>
          <a:chExt cx="0" cy="0"/>
        </a:xfrm>
      </p:grpSpPr>
      <p:grpSp>
        <p:nvGrpSpPr>
          <p:cNvPr id="188" name="Google Shape;188;p19"/>
          <p:cNvGrpSpPr/>
          <p:nvPr/>
        </p:nvGrpSpPr>
        <p:grpSpPr>
          <a:xfrm>
            <a:off x="-2825262" y="-2079277"/>
            <a:ext cx="14412952" cy="9062909"/>
            <a:chOff x="-2825262" y="-2079277"/>
            <a:chExt cx="14412952" cy="9062909"/>
          </a:xfrm>
        </p:grpSpPr>
        <p:pic>
          <p:nvPicPr>
            <p:cNvPr id="189" name="Google Shape;189;p19"/>
            <p:cNvPicPr preferRelativeResize="0"/>
            <p:nvPr/>
          </p:nvPicPr>
          <p:blipFill>
            <a:blip r:embed="rId2">
              <a:alphaModFix/>
            </a:blip>
            <a:stretch>
              <a:fillRect/>
            </a:stretch>
          </p:blipFill>
          <p:spPr>
            <a:xfrm rot="-1214854">
              <a:off x="7398629" y="-1557772"/>
              <a:ext cx="3668214" cy="3664985"/>
            </a:xfrm>
            <a:prstGeom prst="rect">
              <a:avLst/>
            </a:prstGeom>
            <a:noFill/>
            <a:ln>
              <a:noFill/>
            </a:ln>
          </p:spPr>
        </p:pic>
        <p:pic>
          <p:nvPicPr>
            <p:cNvPr id="190" name="Google Shape;190;p19"/>
            <p:cNvPicPr preferRelativeResize="0"/>
            <p:nvPr/>
          </p:nvPicPr>
          <p:blipFill>
            <a:blip r:embed="rId3">
              <a:alphaModFix/>
            </a:blip>
            <a:stretch>
              <a:fillRect/>
            </a:stretch>
          </p:blipFill>
          <p:spPr>
            <a:xfrm rot="6562886">
              <a:off x="-2351342" y="2771512"/>
              <a:ext cx="3755852" cy="3664985"/>
            </a:xfrm>
            <a:prstGeom prst="rect">
              <a:avLst/>
            </a:prstGeom>
            <a:noFill/>
            <a:ln>
              <a:noFill/>
            </a:ln>
          </p:spPr>
        </p:pic>
        <p:sp>
          <p:nvSpPr>
            <p:cNvPr id="191" name="Google Shape;191;p19"/>
            <p:cNvSpPr/>
            <p:nvPr/>
          </p:nvSpPr>
          <p:spPr>
            <a:xfrm flipH="1">
              <a:off x="-1407251" y="4048908"/>
              <a:ext cx="2551963" cy="201701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192" name="Google Shape;192;p19"/>
            <p:cNvSpPr/>
            <p:nvPr/>
          </p:nvSpPr>
          <p:spPr>
            <a:xfrm>
              <a:off x="8435685" y="0"/>
              <a:ext cx="1222698" cy="1432267"/>
            </a:xfrm>
            <a:custGeom>
              <a:avLst/>
              <a:gdLst/>
              <a:ahLst/>
              <a:cxnLst/>
              <a:rect l="l" t="t" r="r" b="b"/>
              <a:pathLst>
                <a:path w="9812" h="11494" extrusionOk="0">
                  <a:moveTo>
                    <a:pt x="177" y="0"/>
                  </a:moveTo>
                  <a:lnTo>
                    <a:pt x="177" y="6587"/>
                  </a:lnTo>
                  <a:cubicBezTo>
                    <a:pt x="177" y="9195"/>
                    <a:pt x="2298" y="11317"/>
                    <a:pt x="4906" y="11317"/>
                  </a:cubicBezTo>
                  <a:cubicBezTo>
                    <a:pt x="7513" y="11317"/>
                    <a:pt x="9635" y="9195"/>
                    <a:pt x="9635" y="6587"/>
                  </a:cubicBezTo>
                  <a:lnTo>
                    <a:pt x="9635" y="0"/>
                  </a:lnTo>
                  <a:lnTo>
                    <a:pt x="9812" y="0"/>
                  </a:lnTo>
                  <a:lnTo>
                    <a:pt x="9812" y="6587"/>
                  </a:lnTo>
                  <a:cubicBezTo>
                    <a:pt x="9812" y="9293"/>
                    <a:pt x="7612" y="11494"/>
                    <a:pt x="4907" y="11494"/>
                  </a:cubicBezTo>
                  <a:cubicBezTo>
                    <a:pt x="2201" y="11494"/>
                    <a:pt x="0" y="9293"/>
                    <a:pt x="0" y="6587"/>
                  </a:cubicBezTo>
                  <a:lnTo>
                    <a:pt x="0" y="0"/>
                  </a:lnTo>
                  <a:lnTo>
                    <a:pt x="177" y="0"/>
                  </a:lnTo>
                  <a:moveTo>
                    <a:pt x="1386" y="0"/>
                  </a:moveTo>
                  <a:lnTo>
                    <a:pt x="1386" y="6543"/>
                  </a:lnTo>
                  <a:cubicBezTo>
                    <a:pt x="1386" y="8484"/>
                    <a:pt x="2965" y="10064"/>
                    <a:pt x="4907" y="10064"/>
                  </a:cubicBezTo>
                  <a:cubicBezTo>
                    <a:pt x="6848" y="10064"/>
                    <a:pt x="8426" y="8484"/>
                    <a:pt x="8426" y="6543"/>
                  </a:cubicBezTo>
                  <a:lnTo>
                    <a:pt x="8426" y="0"/>
                  </a:lnTo>
                  <a:lnTo>
                    <a:pt x="8604" y="0"/>
                  </a:lnTo>
                  <a:lnTo>
                    <a:pt x="8604" y="6543"/>
                  </a:lnTo>
                  <a:cubicBezTo>
                    <a:pt x="8604" y="8582"/>
                    <a:pt x="6945" y="10241"/>
                    <a:pt x="4907" y="10241"/>
                  </a:cubicBezTo>
                  <a:cubicBezTo>
                    <a:pt x="2868" y="10241"/>
                    <a:pt x="1209" y="8582"/>
                    <a:pt x="1209" y="6543"/>
                  </a:cubicBezTo>
                  <a:lnTo>
                    <a:pt x="1209" y="0"/>
                  </a:lnTo>
                  <a:lnTo>
                    <a:pt x="1386" y="0"/>
                  </a:lnTo>
                  <a:moveTo>
                    <a:pt x="2605" y="0"/>
                  </a:moveTo>
                  <a:lnTo>
                    <a:pt x="2605" y="6270"/>
                  </a:lnTo>
                  <a:lnTo>
                    <a:pt x="2605" y="6270"/>
                  </a:lnTo>
                  <a:cubicBezTo>
                    <a:pt x="2605" y="6674"/>
                    <a:pt x="2711" y="7071"/>
                    <a:pt x="2913" y="7421"/>
                  </a:cubicBezTo>
                  <a:cubicBezTo>
                    <a:pt x="3115" y="7771"/>
                    <a:pt x="3406" y="8061"/>
                    <a:pt x="3756" y="8263"/>
                  </a:cubicBezTo>
                  <a:cubicBezTo>
                    <a:pt x="4106" y="8466"/>
                    <a:pt x="4503" y="8572"/>
                    <a:pt x="4907" y="8572"/>
                  </a:cubicBezTo>
                  <a:cubicBezTo>
                    <a:pt x="5310" y="8572"/>
                    <a:pt x="5708" y="8466"/>
                    <a:pt x="6057" y="8263"/>
                  </a:cubicBezTo>
                  <a:cubicBezTo>
                    <a:pt x="6407" y="8061"/>
                    <a:pt x="6697" y="7771"/>
                    <a:pt x="6899" y="7421"/>
                  </a:cubicBezTo>
                  <a:cubicBezTo>
                    <a:pt x="7101" y="7071"/>
                    <a:pt x="7207" y="6674"/>
                    <a:pt x="7207" y="6270"/>
                  </a:cubicBezTo>
                  <a:lnTo>
                    <a:pt x="7207" y="0"/>
                  </a:lnTo>
                  <a:lnTo>
                    <a:pt x="7385" y="0"/>
                  </a:lnTo>
                  <a:lnTo>
                    <a:pt x="7385" y="6270"/>
                  </a:lnTo>
                  <a:lnTo>
                    <a:pt x="7385" y="6270"/>
                  </a:lnTo>
                  <a:cubicBezTo>
                    <a:pt x="7385" y="6705"/>
                    <a:pt x="7271" y="7134"/>
                    <a:pt x="7053" y="7510"/>
                  </a:cubicBezTo>
                  <a:cubicBezTo>
                    <a:pt x="6836" y="7887"/>
                    <a:pt x="6522" y="8200"/>
                    <a:pt x="6145" y="8417"/>
                  </a:cubicBezTo>
                  <a:cubicBezTo>
                    <a:pt x="5768" y="8635"/>
                    <a:pt x="5341" y="8749"/>
                    <a:pt x="4907" y="8749"/>
                  </a:cubicBezTo>
                  <a:cubicBezTo>
                    <a:pt x="4472" y="8749"/>
                    <a:pt x="4044" y="8635"/>
                    <a:pt x="3667" y="8417"/>
                  </a:cubicBezTo>
                  <a:cubicBezTo>
                    <a:pt x="3290" y="8200"/>
                    <a:pt x="2977" y="7887"/>
                    <a:pt x="2760" y="7510"/>
                  </a:cubicBezTo>
                  <a:cubicBezTo>
                    <a:pt x="2542" y="7134"/>
                    <a:pt x="2428" y="6705"/>
                    <a:pt x="2428" y="6270"/>
                  </a:cubicBezTo>
                  <a:lnTo>
                    <a:pt x="2428" y="0"/>
                  </a:lnTo>
                  <a:lnTo>
                    <a:pt x="260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193" name="Google Shape;193;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94" name="Google Shape;194;p19"/>
          <p:cNvSpPr txBox="1">
            <a:spLocks noGrp="1"/>
          </p:cNvSpPr>
          <p:nvPr>
            <p:ph type="subTitle" idx="1"/>
          </p:nvPr>
        </p:nvSpPr>
        <p:spPr>
          <a:xfrm>
            <a:off x="1253224" y="1825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5" name="Google Shape;195;p19"/>
          <p:cNvSpPr txBox="1">
            <a:spLocks noGrp="1"/>
          </p:cNvSpPr>
          <p:nvPr>
            <p:ph type="subTitle" idx="2"/>
          </p:nvPr>
        </p:nvSpPr>
        <p:spPr>
          <a:xfrm>
            <a:off x="5079776" y="1825100"/>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6" name="Google Shape;196;p19"/>
          <p:cNvSpPr txBox="1">
            <a:spLocks noGrp="1"/>
          </p:cNvSpPr>
          <p:nvPr>
            <p:ph type="subTitle" idx="3"/>
          </p:nvPr>
        </p:nvSpPr>
        <p:spPr>
          <a:xfrm>
            <a:off x="1253224" y="3485675"/>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7" name="Google Shape;197;p19"/>
          <p:cNvSpPr txBox="1">
            <a:spLocks noGrp="1"/>
          </p:cNvSpPr>
          <p:nvPr>
            <p:ph type="subTitle" idx="4"/>
          </p:nvPr>
        </p:nvSpPr>
        <p:spPr>
          <a:xfrm>
            <a:off x="5079776" y="3485675"/>
            <a:ext cx="28110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98" name="Google Shape;198;p19"/>
          <p:cNvSpPr txBox="1">
            <a:spLocks noGrp="1"/>
          </p:cNvSpPr>
          <p:nvPr>
            <p:ph type="subTitle" idx="5"/>
          </p:nvPr>
        </p:nvSpPr>
        <p:spPr>
          <a:xfrm>
            <a:off x="1253224" y="145555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99" name="Google Shape;199;p19"/>
          <p:cNvSpPr txBox="1">
            <a:spLocks noGrp="1"/>
          </p:cNvSpPr>
          <p:nvPr>
            <p:ph type="subTitle" idx="6"/>
          </p:nvPr>
        </p:nvSpPr>
        <p:spPr>
          <a:xfrm>
            <a:off x="1253224" y="311620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0" name="Google Shape;200;p19"/>
          <p:cNvSpPr txBox="1">
            <a:spLocks noGrp="1"/>
          </p:cNvSpPr>
          <p:nvPr>
            <p:ph type="subTitle" idx="7"/>
          </p:nvPr>
        </p:nvSpPr>
        <p:spPr>
          <a:xfrm>
            <a:off x="5079749" y="145555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01" name="Google Shape;201;p19"/>
          <p:cNvSpPr txBox="1">
            <a:spLocks noGrp="1"/>
          </p:cNvSpPr>
          <p:nvPr>
            <p:ph type="subTitle" idx="8"/>
          </p:nvPr>
        </p:nvSpPr>
        <p:spPr>
          <a:xfrm>
            <a:off x="5079749" y="3116200"/>
            <a:ext cx="28110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02" name="Google Shape;202;p19"/>
          <p:cNvGrpSpPr/>
          <p:nvPr/>
        </p:nvGrpSpPr>
        <p:grpSpPr>
          <a:xfrm>
            <a:off x="201175" y="622613"/>
            <a:ext cx="340200" cy="331800"/>
            <a:chOff x="2934025" y="144575"/>
            <a:chExt cx="340200" cy="331800"/>
          </a:xfrm>
        </p:grpSpPr>
        <p:cxnSp>
          <p:nvCxnSpPr>
            <p:cNvPr id="203" name="Google Shape;203;p19"/>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204" name="Google Shape;204;p19"/>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205" name="Google Shape;205;p19"/>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206" name="Google Shape;206;p19"/>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07"/>
        <p:cNvGrpSpPr/>
        <p:nvPr/>
      </p:nvGrpSpPr>
      <p:grpSpPr>
        <a:xfrm>
          <a:off x="0" y="0"/>
          <a:ext cx="0" cy="0"/>
          <a:chOff x="0" y="0"/>
          <a:chExt cx="0" cy="0"/>
        </a:xfrm>
      </p:grpSpPr>
      <p:grpSp>
        <p:nvGrpSpPr>
          <p:cNvPr id="208" name="Google Shape;208;p20"/>
          <p:cNvGrpSpPr/>
          <p:nvPr/>
        </p:nvGrpSpPr>
        <p:grpSpPr>
          <a:xfrm>
            <a:off x="-1132363" y="-417151"/>
            <a:ext cx="12812140" cy="6813515"/>
            <a:chOff x="-1132363" y="-417151"/>
            <a:chExt cx="12812140" cy="6813515"/>
          </a:xfrm>
        </p:grpSpPr>
        <p:pic>
          <p:nvPicPr>
            <p:cNvPr id="209" name="Google Shape;209;p20"/>
            <p:cNvPicPr preferRelativeResize="0"/>
            <p:nvPr/>
          </p:nvPicPr>
          <p:blipFill rotWithShape="1">
            <a:blip r:embed="rId2">
              <a:alphaModFix/>
            </a:blip>
            <a:srcRect l="77238" t="54503" b="18092"/>
            <a:stretch/>
          </p:blipFill>
          <p:spPr>
            <a:xfrm rot="10660323" flipH="1">
              <a:off x="-255651" y="461975"/>
              <a:ext cx="854876" cy="1004350"/>
            </a:xfrm>
            <a:prstGeom prst="rect">
              <a:avLst/>
            </a:prstGeom>
            <a:noFill/>
            <a:ln>
              <a:noFill/>
            </a:ln>
          </p:spPr>
        </p:pic>
        <p:grpSp>
          <p:nvGrpSpPr>
            <p:cNvPr id="210" name="Google Shape;210;p20"/>
            <p:cNvGrpSpPr/>
            <p:nvPr/>
          </p:nvGrpSpPr>
          <p:grpSpPr>
            <a:xfrm>
              <a:off x="201175" y="622613"/>
              <a:ext cx="340200" cy="331800"/>
              <a:chOff x="2934025" y="144575"/>
              <a:chExt cx="340200" cy="331800"/>
            </a:xfrm>
          </p:grpSpPr>
          <p:cxnSp>
            <p:nvCxnSpPr>
              <p:cNvPr id="211" name="Google Shape;211;p20"/>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212" name="Google Shape;212;p20"/>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213" name="Google Shape;213;p20"/>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214" name="Google Shape;214;p20"/>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215" name="Google Shape;215;p20"/>
            <p:cNvSpPr/>
            <p:nvPr/>
          </p:nvSpPr>
          <p:spPr>
            <a:xfrm rot="-9500195">
              <a:off x="-850187" y="3979515"/>
              <a:ext cx="2551970" cy="2017048"/>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216" name="Google Shape;216;p20"/>
            <p:cNvPicPr preferRelativeResize="0"/>
            <p:nvPr/>
          </p:nvPicPr>
          <p:blipFill>
            <a:blip r:embed="rId3">
              <a:alphaModFix/>
            </a:blip>
            <a:stretch>
              <a:fillRect/>
            </a:stretch>
          </p:blipFill>
          <p:spPr>
            <a:xfrm rot="651974">
              <a:off x="7698992" y="-104247"/>
              <a:ext cx="3668215" cy="3664986"/>
            </a:xfrm>
            <a:prstGeom prst="rect">
              <a:avLst/>
            </a:prstGeom>
            <a:noFill/>
            <a:ln>
              <a:noFill/>
            </a:ln>
          </p:spPr>
        </p:pic>
      </p:grpSp>
      <p:sp>
        <p:nvSpPr>
          <p:cNvPr id="217" name="Google Shape;217;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18" name="Google Shape;218;p20"/>
          <p:cNvSpPr txBox="1">
            <a:spLocks noGrp="1"/>
          </p:cNvSpPr>
          <p:nvPr>
            <p:ph type="subTitle" idx="1"/>
          </p:nvPr>
        </p:nvSpPr>
        <p:spPr>
          <a:xfrm>
            <a:off x="718950" y="1710147"/>
            <a:ext cx="22323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9" name="Google Shape;219;p20"/>
          <p:cNvSpPr txBox="1">
            <a:spLocks noGrp="1"/>
          </p:cNvSpPr>
          <p:nvPr>
            <p:ph type="subTitle" idx="2"/>
          </p:nvPr>
        </p:nvSpPr>
        <p:spPr>
          <a:xfrm>
            <a:off x="3455850" y="1710172"/>
            <a:ext cx="22323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0" name="Google Shape;220;p20"/>
          <p:cNvSpPr txBox="1">
            <a:spLocks noGrp="1"/>
          </p:cNvSpPr>
          <p:nvPr>
            <p:ph type="subTitle" idx="3"/>
          </p:nvPr>
        </p:nvSpPr>
        <p:spPr>
          <a:xfrm>
            <a:off x="720000" y="3440454"/>
            <a:ext cx="22323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1" name="Google Shape;221;p20"/>
          <p:cNvSpPr txBox="1">
            <a:spLocks noGrp="1"/>
          </p:cNvSpPr>
          <p:nvPr>
            <p:ph type="subTitle" idx="4"/>
          </p:nvPr>
        </p:nvSpPr>
        <p:spPr>
          <a:xfrm>
            <a:off x="3455850" y="3440454"/>
            <a:ext cx="22323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2" name="Google Shape;222;p20"/>
          <p:cNvSpPr txBox="1">
            <a:spLocks noGrp="1"/>
          </p:cNvSpPr>
          <p:nvPr>
            <p:ph type="subTitle" idx="5"/>
          </p:nvPr>
        </p:nvSpPr>
        <p:spPr>
          <a:xfrm>
            <a:off x="6191700" y="1710175"/>
            <a:ext cx="22323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3" name="Google Shape;223;p20"/>
          <p:cNvSpPr txBox="1">
            <a:spLocks noGrp="1"/>
          </p:cNvSpPr>
          <p:nvPr>
            <p:ph type="subTitle" idx="6"/>
          </p:nvPr>
        </p:nvSpPr>
        <p:spPr>
          <a:xfrm>
            <a:off x="6191700" y="3440453"/>
            <a:ext cx="22323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4" name="Google Shape;224;p20"/>
          <p:cNvSpPr txBox="1">
            <a:spLocks noGrp="1"/>
          </p:cNvSpPr>
          <p:nvPr>
            <p:ph type="subTitle" idx="7"/>
          </p:nvPr>
        </p:nvSpPr>
        <p:spPr>
          <a:xfrm>
            <a:off x="720000" y="1336275"/>
            <a:ext cx="223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5" name="Google Shape;225;p20"/>
          <p:cNvSpPr txBox="1">
            <a:spLocks noGrp="1"/>
          </p:cNvSpPr>
          <p:nvPr>
            <p:ph type="subTitle" idx="8"/>
          </p:nvPr>
        </p:nvSpPr>
        <p:spPr>
          <a:xfrm>
            <a:off x="3454800" y="1336275"/>
            <a:ext cx="223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6" name="Google Shape;226;p20"/>
          <p:cNvSpPr txBox="1">
            <a:spLocks noGrp="1"/>
          </p:cNvSpPr>
          <p:nvPr>
            <p:ph type="subTitle" idx="9"/>
          </p:nvPr>
        </p:nvSpPr>
        <p:spPr>
          <a:xfrm>
            <a:off x="6191625" y="1336275"/>
            <a:ext cx="223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7" name="Google Shape;227;p20"/>
          <p:cNvSpPr txBox="1">
            <a:spLocks noGrp="1"/>
          </p:cNvSpPr>
          <p:nvPr>
            <p:ph type="subTitle" idx="13"/>
          </p:nvPr>
        </p:nvSpPr>
        <p:spPr>
          <a:xfrm>
            <a:off x="720000" y="3063350"/>
            <a:ext cx="223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8" name="Google Shape;228;p20"/>
          <p:cNvSpPr txBox="1">
            <a:spLocks noGrp="1"/>
          </p:cNvSpPr>
          <p:nvPr>
            <p:ph type="subTitle" idx="14"/>
          </p:nvPr>
        </p:nvSpPr>
        <p:spPr>
          <a:xfrm>
            <a:off x="3454800" y="3063350"/>
            <a:ext cx="223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29" name="Google Shape;229;p20"/>
          <p:cNvSpPr txBox="1">
            <a:spLocks noGrp="1"/>
          </p:cNvSpPr>
          <p:nvPr>
            <p:ph type="subTitle" idx="15"/>
          </p:nvPr>
        </p:nvSpPr>
        <p:spPr>
          <a:xfrm>
            <a:off x="6191625" y="3063351"/>
            <a:ext cx="223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s">
  <p:cSld name="CUSTOM_3_1">
    <p:spTree>
      <p:nvGrpSpPr>
        <p:cNvPr id="1" name="Shape 242"/>
        <p:cNvGrpSpPr/>
        <p:nvPr/>
      </p:nvGrpSpPr>
      <p:grpSpPr>
        <a:xfrm>
          <a:off x="0" y="0"/>
          <a:ext cx="0" cy="0"/>
          <a:chOff x="0" y="0"/>
          <a:chExt cx="0" cy="0"/>
        </a:xfrm>
      </p:grpSpPr>
      <p:pic>
        <p:nvPicPr>
          <p:cNvPr id="243" name="Google Shape;243;p22"/>
          <p:cNvPicPr preferRelativeResize="0"/>
          <p:nvPr/>
        </p:nvPicPr>
        <p:blipFill rotWithShape="1">
          <a:blip r:embed="rId2">
            <a:alphaModFix amt="60000"/>
          </a:blip>
          <a:srcRect/>
          <a:stretch/>
        </p:blipFill>
        <p:spPr>
          <a:xfrm>
            <a:off x="0" y="0"/>
            <a:ext cx="9144000" cy="5143500"/>
          </a:xfrm>
          <a:prstGeom prst="rect">
            <a:avLst/>
          </a:prstGeom>
          <a:noFill/>
          <a:ln>
            <a:noFill/>
          </a:ln>
        </p:spPr>
      </p:pic>
      <p:grpSp>
        <p:nvGrpSpPr>
          <p:cNvPr id="244" name="Google Shape;244;p22"/>
          <p:cNvGrpSpPr/>
          <p:nvPr/>
        </p:nvGrpSpPr>
        <p:grpSpPr>
          <a:xfrm>
            <a:off x="-1295799" y="877438"/>
            <a:ext cx="3146870" cy="5471439"/>
            <a:chOff x="-1295799" y="877438"/>
            <a:chExt cx="3146870" cy="5471439"/>
          </a:xfrm>
        </p:grpSpPr>
        <p:grpSp>
          <p:nvGrpSpPr>
            <p:cNvPr id="245" name="Google Shape;245;p22"/>
            <p:cNvGrpSpPr/>
            <p:nvPr/>
          </p:nvGrpSpPr>
          <p:grpSpPr>
            <a:xfrm>
              <a:off x="201175" y="877438"/>
              <a:ext cx="340200" cy="331800"/>
              <a:chOff x="2934025" y="144575"/>
              <a:chExt cx="340200" cy="331800"/>
            </a:xfrm>
          </p:grpSpPr>
          <p:cxnSp>
            <p:nvCxnSpPr>
              <p:cNvPr id="246" name="Google Shape;246;p22"/>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247" name="Google Shape;247;p22"/>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248" name="Google Shape;248;p22"/>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249" name="Google Shape;249;p22"/>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250" name="Google Shape;250;p22"/>
            <p:cNvSpPr/>
            <p:nvPr/>
          </p:nvSpPr>
          <p:spPr>
            <a:xfrm rot="-9380654">
              <a:off x="-998355" y="3904585"/>
              <a:ext cx="2551981" cy="2017057"/>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51" name="Google Shape;251;p22"/>
          <p:cNvSpPr txBox="1">
            <a:spLocks noGrp="1"/>
          </p:cNvSpPr>
          <p:nvPr>
            <p:ph type="title"/>
          </p:nvPr>
        </p:nvSpPr>
        <p:spPr>
          <a:xfrm>
            <a:off x="713225" y="539500"/>
            <a:ext cx="3516900" cy="100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6500"/>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2" name="Google Shape;252;p22"/>
          <p:cNvSpPr txBox="1">
            <a:spLocks noGrp="1"/>
          </p:cNvSpPr>
          <p:nvPr>
            <p:ph type="subTitle" idx="1"/>
          </p:nvPr>
        </p:nvSpPr>
        <p:spPr>
          <a:xfrm>
            <a:off x="713225" y="1509725"/>
            <a:ext cx="3516900" cy="110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3" name="Google Shape;253;p22"/>
          <p:cNvSpPr txBox="1"/>
          <p:nvPr/>
        </p:nvSpPr>
        <p:spPr>
          <a:xfrm>
            <a:off x="713225" y="3538075"/>
            <a:ext cx="3516900" cy="5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b="1">
                <a:solidFill>
                  <a:schemeClr val="dk1"/>
                </a:solidFill>
                <a:latin typeface="Poppins"/>
                <a:ea typeface="Poppins"/>
                <a:cs typeface="Poppins"/>
                <a:sym typeface="Poppins"/>
              </a:rPr>
              <a:t>CREDITS:</a:t>
            </a:r>
            <a:r>
              <a:rPr lang="en" sz="1000">
                <a:solidFill>
                  <a:schemeClr val="dk1"/>
                </a:solidFill>
                <a:latin typeface="Poppins"/>
                <a:ea typeface="Poppins"/>
                <a:cs typeface="Poppins"/>
                <a:sym typeface="Poppins"/>
              </a:rPr>
              <a:t> This presentation template was created by </a:t>
            </a:r>
            <a:r>
              <a:rPr lang="en" sz="1000" b="1" u="sng">
                <a:solidFill>
                  <a:schemeClr val="dk1"/>
                </a:solidFill>
                <a:latin typeface="Poppins"/>
                <a:ea typeface="Poppins"/>
                <a:cs typeface="Poppins"/>
                <a:sym typeface="Poppins"/>
                <a:hlinkClick r:id="rId3">
                  <a:extLst>
                    <a:ext uri="{A12FA001-AC4F-418D-AE19-62706E023703}">
                      <ahyp:hlinkClr xmlns:ahyp="http://schemas.microsoft.com/office/drawing/2018/hyperlinkcolor" val="tx"/>
                    </a:ext>
                  </a:extLst>
                </a:hlinkClick>
              </a:rPr>
              <a:t>Slidesgo</a:t>
            </a:r>
            <a:r>
              <a:rPr lang="en" sz="1000">
                <a:solidFill>
                  <a:schemeClr val="dk1"/>
                </a:solidFill>
                <a:latin typeface="Poppins"/>
                <a:ea typeface="Poppins"/>
                <a:cs typeface="Poppins"/>
                <a:sym typeface="Poppins"/>
              </a:rPr>
              <a:t>, and includes icons by </a:t>
            </a:r>
            <a:r>
              <a:rPr lang="en" sz="1000" b="1" u="sng">
                <a:solidFill>
                  <a:schemeClr val="dk1"/>
                </a:solidFill>
                <a:latin typeface="Poppins"/>
                <a:ea typeface="Poppins"/>
                <a:cs typeface="Poppins"/>
                <a:sym typeface="Poppins"/>
                <a:hlinkClick r:id="rId4">
                  <a:extLst>
                    <a:ext uri="{A12FA001-AC4F-418D-AE19-62706E023703}">
                      <ahyp:hlinkClr xmlns:ahyp="http://schemas.microsoft.com/office/drawing/2018/hyperlinkcolor" val="tx"/>
                    </a:ext>
                  </a:extLst>
                </a:hlinkClick>
              </a:rPr>
              <a:t>Flaticon</a:t>
            </a:r>
            <a:r>
              <a:rPr lang="en" sz="1000">
                <a:solidFill>
                  <a:schemeClr val="dk1"/>
                </a:solidFill>
                <a:latin typeface="Poppins"/>
                <a:ea typeface="Poppins"/>
                <a:cs typeface="Poppins"/>
                <a:sym typeface="Poppins"/>
              </a:rPr>
              <a:t>, and infographics &amp; images by </a:t>
            </a:r>
            <a:r>
              <a:rPr lang="en" sz="1000" b="1" u="sng">
                <a:solidFill>
                  <a:schemeClr val="dk1"/>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Freepik</a:t>
            </a:r>
            <a:r>
              <a:rPr lang="en" sz="1000" u="sng">
                <a:solidFill>
                  <a:schemeClr val="dk1"/>
                </a:solidFill>
                <a:latin typeface="Poppins"/>
                <a:ea typeface="Poppins"/>
                <a:cs typeface="Poppins"/>
                <a:sym typeface="Poppins"/>
              </a:rPr>
              <a:t> </a:t>
            </a:r>
            <a:endParaRPr sz="1000" b="1" u="sng">
              <a:solidFill>
                <a:schemeClr val="dk1"/>
              </a:solidFill>
              <a:latin typeface="Poppins"/>
              <a:ea typeface="Poppins"/>
              <a:cs typeface="Poppins"/>
              <a:sym typeface="Poppi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54"/>
        <p:cNvGrpSpPr/>
        <p:nvPr/>
      </p:nvGrpSpPr>
      <p:grpSpPr>
        <a:xfrm>
          <a:off x="0" y="0"/>
          <a:ext cx="0" cy="0"/>
          <a:chOff x="0" y="0"/>
          <a:chExt cx="0" cy="0"/>
        </a:xfrm>
      </p:grpSpPr>
      <p:grpSp>
        <p:nvGrpSpPr>
          <p:cNvPr id="255" name="Google Shape;255;p23"/>
          <p:cNvGrpSpPr/>
          <p:nvPr/>
        </p:nvGrpSpPr>
        <p:grpSpPr>
          <a:xfrm>
            <a:off x="-1675340" y="-1262000"/>
            <a:ext cx="12531022" cy="9905064"/>
            <a:chOff x="-1675340" y="-1262000"/>
            <a:chExt cx="12531022" cy="9905064"/>
          </a:xfrm>
        </p:grpSpPr>
        <p:pic>
          <p:nvPicPr>
            <p:cNvPr id="256" name="Google Shape;256;p23"/>
            <p:cNvPicPr preferRelativeResize="0"/>
            <p:nvPr/>
          </p:nvPicPr>
          <p:blipFill>
            <a:blip r:embed="rId2">
              <a:alphaModFix/>
            </a:blip>
            <a:stretch>
              <a:fillRect/>
            </a:stretch>
          </p:blipFill>
          <p:spPr>
            <a:xfrm rot="-8623964">
              <a:off x="-955142" y="4222201"/>
              <a:ext cx="3755853" cy="3664985"/>
            </a:xfrm>
            <a:prstGeom prst="rect">
              <a:avLst/>
            </a:prstGeom>
            <a:noFill/>
            <a:ln>
              <a:noFill/>
            </a:ln>
          </p:spPr>
        </p:pic>
        <p:sp>
          <p:nvSpPr>
            <p:cNvPr id="257" name="Google Shape;257;p23"/>
            <p:cNvSpPr/>
            <p:nvPr/>
          </p:nvSpPr>
          <p:spPr>
            <a:xfrm rot="9595047" flipH="1">
              <a:off x="6017905" y="-794742"/>
              <a:ext cx="2929042" cy="1171775"/>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258" name="Google Shape;258;p23"/>
            <p:cNvPicPr preferRelativeResize="0"/>
            <p:nvPr/>
          </p:nvPicPr>
          <p:blipFill>
            <a:blip r:embed="rId3">
              <a:alphaModFix/>
            </a:blip>
            <a:stretch>
              <a:fillRect/>
            </a:stretch>
          </p:blipFill>
          <p:spPr>
            <a:xfrm>
              <a:off x="7187467" y="-1043972"/>
              <a:ext cx="3668215" cy="3664986"/>
            </a:xfrm>
            <a:prstGeom prst="rect">
              <a:avLst/>
            </a:prstGeom>
            <a:noFill/>
            <a:ln>
              <a:noFill/>
            </a:ln>
          </p:spPr>
        </p:pic>
        <p:sp>
          <p:nvSpPr>
            <p:cNvPr id="259" name="Google Shape;259;p23"/>
            <p:cNvSpPr/>
            <p:nvPr/>
          </p:nvSpPr>
          <p:spPr>
            <a:xfrm rot="3646255">
              <a:off x="-904716" y="3671681"/>
              <a:ext cx="2551979" cy="201704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60"/>
        <p:cNvGrpSpPr/>
        <p:nvPr/>
      </p:nvGrpSpPr>
      <p:grpSpPr>
        <a:xfrm>
          <a:off x="0" y="0"/>
          <a:ext cx="0" cy="0"/>
          <a:chOff x="0" y="0"/>
          <a:chExt cx="0" cy="0"/>
        </a:xfrm>
      </p:grpSpPr>
      <p:grpSp>
        <p:nvGrpSpPr>
          <p:cNvPr id="261" name="Google Shape;261;p24"/>
          <p:cNvGrpSpPr/>
          <p:nvPr/>
        </p:nvGrpSpPr>
        <p:grpSpPr>
          <a:xfrm>
            <a:off x="-3044618" y="-2327019"/>
            <a:ext cx="15273594" cy="10952638"/>
            <a:chOff x="-3044618" y="-2327019"/>
            <a:chExt cx="15273594" cy="10952638"/>
          </a:xfrm>
        </p:grpSpPr>
        <p:pic>
          <p:nvPicPr>
            <p:cNvPr id="262" name="Google Shape;262;p24"/>
            <p:cNvPicPr preferRelativeResize="0"/>
            <p:nvPr/>
          </p:nvPicPr>
          <p:blipFill>
            <a:blip r:embed="rId2">
              <a:alphaModFix/>
            </a:blip>
            <a:stretch>
              <a:fillRect/>
            </a:stretch>
          </p:blipFill>
          <p:spPr>
            <a:xfrm rot="-2047201" flipH="1">
              <a:off x="7768484" y="-1589074"/>
              <a:ext cx="3755853" cy="3664985"/>
            </a:xfrm>
            <a:prstGeom prst="rect">
              <a:avLst/>
            </a:prstGeom>
            <a:noFill/>
            <a:ln>
              <a:noFill/>
            </a:ln>
          </p:spPr>
        </p:pic>
        <p:pic>
          <p:nvPicPr>
            <p:cNvPr id="263" name="Google Shape;263;p24"/>
            <p:cNvPicPr preferRelativeResize="0"/>
            <p:nvPr/>
          </p:nvPicPr>
          <p:blipFill>
            <a:blip r:embed="rId3">
              <a:alphaModFix/>
            </a:blip>
            <a:stretch>
              <a:fillRect/>
            </a:stretch>
          </p:blipFill>
          <p:spPr>
            <a:xfrm rot="-1214854">
              <a:off x="-2523771" y="4439128"/>
              <a:ext cx="3668214" cy="3664985"/>
            </a:xfrm>
            <a:prstGeom prst="rect">
              <a:avLst/>
            </a:prstGeom>
            <a:noFill/>
            <a:ln>
              <a:noFill/>
            </a:ln>
          </p:spPr>
        </p:pic>
        <p:grpSp>
          <p:nvGrpSpPr>
            <p:cNvPr id="264" name="Google Shape;264;p24"/>
            <p:cNvGrpSpPr/>
            <p:nvPr/>
          </p:nvGrpSpPr>
          <p:grpSpPr>
            <a:xfrm>
              <a:off x="201175" y="622613"/>
              <a:ext cx="340200" cy="331800"/>
              <a:chOff x="2934025" y="144575"/>
              <a:chExt cx="340200" cy="331800"/>
            </a:xfrm>
          </p:grpSpPr>
          <p:cxnSp>
            <p:nvCxnSpPr>
              <p:cNvPr id="265" name="Google Shape;265;p24"/>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266" name="Google Shape;266;p24"/>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267" name="Google Shape;267;p24"/>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268" name="Google Shape;268;p24"/>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
          <p:nvSpPr>
            <p:cNvPr id="269" name="Google Shape;269;p24"/>
            <p:cNvSpPr/>
            <p:nvPr/>
          </p:nvSpPr>
          <p:spPr>
            <a:xfrm rot="6918271">
              <a:off x="7413679" y="3737526"/>
              <a:ext cx="2551955" cy="201701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70" name="Google Shape;270;p24"/>
            <p:cNvSpPr/>
            <p:nvPr/>
          </p:nvSpPr>
          <p:spPr>
            <a:xfrm>
              <a:off x="7256152" y="-63226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mt="60000"/>
          </a:blip>
          <a:srcRect/>
          <a:stretch/>
        </p:blipFill>
        <p:spPr>
          <a:xfrm flipH="1">
            <a:off x="0" y="0"/>
            <a:ext cx="9144000" cy="5143500"/>
          </a:xfrm>
          <a:prstGeom prst="rect">
            <a:avLst/>
          </a:prstGeom>
          <a:noFill/>
          <a:ln>
            <a:noFill/>
          </a:ln>
        </p:spPr>
      </p:pic>
      <p:grpSp>
        <p:nvGrpSpPr>
          <p:cNvPr id="22" name="Google Shape;22;p3"/>
          <p:cNvGrpSpPr/>
          <p:nvPr/>
        </p:nvGrpSpPr>
        <p:grpSpPr>
          <a:xfrm>
            <a:off x="292374" y="-342467"/>
            <a:ext cx="9118309" cy="6344891"/>
            <a:chOff x="292374" y="-342467"/>
            <a:chExt cx="9118309" cy="6344891"/>
          </a:xfrm>
        </p:grpSpPr>
        <p:sp>
          <p:nvSpPr>
            <p:cNvPr id="23" name="Google Shape;23;p3"/>
            <p:cNvSpPr/>
            <p:nvPr/>
          </p:nvSpPr>
          <p:spPr>
            <a:xfrm>
              <a:off x="6858720" y="3985408"/>
              <a:ext cx="2551963" cy="201701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4" name="Google Shape;24;p3"/>
            <p:cNvSpPr/>
            <p:nvPr/>
          </p:nvSpPr>
          <p:spPr>
            <a:xfrm>
              <a:off x="1826902" y="-342467"/>
              <a:ext cx="2929031" cy="1171777"/>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25" name="Google Shape;25;p3"/>
            <p:cNvSpPr/>
            <p:nvPr/>
          </p:nvSpPr>
          <p:spPr>
            <a:xfrm flipH="1">
              <a:off x="292374" y="0"/>
              <a:ext cx="1222698" cy="1432267"/>
            </a:xfrm>
            <a:custGeom>
              <a:avLst/>
              <a:gdLst/>
              <a:ahLst/>
              <a:cxnLst/>
              <a:rect l="l" t="t" r="r" b="b"/>
              <a:pathLst>
                <a:path w="9812" h="11494" extrusionOk="0">
                  <a:moveTo>
                    <a:pt x="177" y="0"/>
                  </a:moveTo>
                  <a:lnTo>
                    <a:pt x="177" y="6587"/>
                  </a:lnTo>
                  <a:cubicBezTo>
                    <a:pt x="177" y="9195"/>
                    <a:pt x="2298" y="11317"/>
                    <a:pt x="4906" y="11317"/>
                  </a:cubicBezTo>
                  <a:cubicBezTo>
                    <a:pt x="7513" y="11317"/>
                    <a:pt x="9635" y="9195"/>
                    <a:pt x="9635" y="6587"/>
                  </a:cubicBezTo>
                  <a:lnTo>
                    <a:pt x="9635" y="0"/>
                  </a:lnTo>
                  <a:lnTo>
                    <a:pt x="9812" y="0"/>
                  </a:lnTo>
                  <a:lnTo>
                    <a:pt x="9812" y="6587"/>
                  </a:lnTo>
                  <a:cubicBezTo>
                    <a:pt x="9812" y="9293"/>
                    <a:pt x="7612" y="11494"/>
                    <a:pt x="4907" y="11494"/>
                  </a:cubicBezTo>
                  <a:cubicBezTo>
                    <a:pt x="2201" y="11494"/>
                    <a:pt x="0" y="9293"/>
                    <a:pt x="0" y="6587"/>
                  </a:cubicBezTo>
                  <a:lnTo>
                    <a:pt x="0" y="0"/>
                  </a:lnTo>
                  <a:lnTo>
                    <a:pt x="177" y="0"/>
                  </a:lnTo>
                  <a:moveTo>
                    <a:pt x="1386" y="0"/>
                  </a:moveTo>
                  <a:lnTo>
                    <a:pt x="1386" y="6543"/>
                  </a:lnTo>
                  <a:cubicBezTo>
                    <a:pt x="1386" y="8484"/>
                    <a:pt x="2965" y="10064"/>
                    <a:pt x="4907" y="10064"/>
                  </a:cubicBezTo>
                  <a:cubicBezTo>
                    <a:pt x="6848" y="10064"/>
                    <a:pt x="8426" y="8484"/>
                    <a:pt x="8426" y="6543"/>
                  </a:cubicBezTo>
                  <a:lnTo>
                    <a:pt x="8426" y="0"/>
                  </a:lnTo>
                  <a:lnTo>
                    <a:pt x="8604" y="0"/>
                  </a:lnTo>
                  <a:lnTo>
                    <a:pt x="8604" y="6543"/>
                  </a:lnTo>
                  <a:cubicBezTo>
                    <a:pt x="8604" y="8582"/>
                    <a:pt x="6945" y="10241"/>
                    <a:pt x="4907" y="10241"/>
                  </a:cubicBezTo>
                  <a:cubicBezTo>
                    <a:pt x="2868" y="10241"/>
                    <a:pt x="1209" y="8582"/>
                    <a:pt x="1209" y="6543"/>
                  </a:cubicBezTo>
                  <a:lnTo>
                    <a:pt x="1209" y="0"/>
                  </a:lnTo>
                  <a:lnTo>
                    <a:pt x="1386" y="0"/>
                  </a:lnTo>
                  <a:moveTo>
                    <a:pt x="2605" y="0"/>
                  </a:moveTo>
                  <a:lnTo>
                    <a:pt x="2605" y="6270"/>
                  </a:lnTo>
                  <a:lnTo>
                    <a:pt x="2605" y="6270"/>
                  </a:lnTo>
                  <a:cubicBezTo>
                    <a:pt x="2605" y="6674"/>
                    <a:pt x="2711" y="7071"/>
                    <a:pt x="2913" y="7421"/>
                  </a:cubicBezTo>
                  <a:cubicBezTo>
                    <a:pt x="3115" y="7771"/>
                    <a:pt x="3406" y="8061"/>
                    <a:pt x="3756" y="8263"/>
                  </a:cubicBezTo>
                  <a:cubicBezTo>
                    <a:pt x="4106" y="8466"/>
                    <a:pt x="4503" y="8572"/>
                    <a:pt x="4907" y="8572"/>
                  </a:cubicBezTo>
                  <a:cubicBezTo>
                    <a:pt x="5310" y="8572"/>
                    <a:pt x="5708" y="8466"/>
                    <a:pt x="6057" y="8263"/>
                  </a:cubicBezTo>
                  <a:cubicBezTo>
                    <a:pt x="6407" y="8061"/>
                    <a:pt x="6697" y="7771"/>
                    <a:pt x="6899" y="7421"/>
                  </a:cubicBezTo>
                  <a:cubicBezTo>
                    <a:pt x="7101" y="7071"/>
                    <a:pt x="7207" y="6674"/>
                    <a:pt x="7207" y="6270"/>
                  </a:cubicBezTo>
                  <a:lnTo>
                    <a:pt x="7207" y="0"/>
                  </a:lnTo>
                  <a:lnTo>
                    <a:pt x="7385" y="0"/>
                  </a:lnTo>
                  <a:lnTo>
                    <a:pt x="7385" y="6270"/>
                  </a:lnTo>
                  <a:lnTo>
                    <a:pt x="7385" y="6270"/>
                  </a:lnTo>
                  <a:cubicBezTo>
                    <a:pt x="7385" y="6705"/>
                    <a:pt x="7271" y="7134"/>
                    <a:pt x="7053" y="7510"/>
                  </a:cubicBezTo>
                  <a:cubicBezTo>
                    <a:pt x="6836" y="7887"/>
                    <a:pt x="6522" y="8200"/>
                    <a:pt x="6145" y="8417"/>
                  </a:cubicBezTo>
                  <a:cubicBezTo>
                    <a:pt x="5768" y="8635"/>
                    <a:pt x="5341" y="8749"/>
                    <a:pt x="4907" y="8749"/>
                  </a:cubicBezTo>
                  <a:cubicBezTo>
                    <a:pt x="4472" y="8749"/>
                    <a:pt x="4044" y="8635"/>
                    <a:pt x="3667" y="8417"/>
                  </a:cubicBezTo>
                  <a:cubicBezTo>
                    <a:pt x="3290" y="8200"/>
                    <a:pt x="2977" y="7887"/>
                    <a:pt x="2760" y="7510"/>
                  </a:cubicBezTo>
                  <a:cubicBezTo>
                    <a:pt x="2542" y="7134"/>
                    <a:pt x="2428" y="6705"/>
                    <a:pt x="2428" y="6270"/>
                  </a:cubicBezTo>
                  <a:lnTo>
                    <a:pt x="2428" y="0"/>
                  </a:lnTo>
                  <a:lnTo>
                    <a:pt x="260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26" name="Google Shape;26;p3"/>
          <p:cNvSpPr txBox="1">
            <a:spLocks noGrp="1"/>
          </p:cNvSpPr>
          <p:nvPr>
            <p:ph type="title"/>
          </p:nvPr>
        </p:nvSpPr>
        <p:spPr>
          <a:xfrm>
            <a:off x="2380200" y="2276738"/>
            <a:ext cx="4383600" cy="1432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3938850" y="1321975"/>
            <a:ext cx="1266300" cy="8418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0"/>
        <p:cNvGrpSpPr/>
        <p:nvPr/>
      </p:nvGrpSpPr>
      <p:grpSpPr>
        <a:xfrm>
          <a:off x="0" y="0"/>
          <a:ext cx="0" cy="0"/>
          <a:chOff x="0" y="0"/>
          <a:chExt cx="0" cy="0"/>
        </a:xfrm>
      </p:grpSpPr>
      <p:grpSp>
        <p:nvGrpSpPr>
          <p:cNvPr id="41" name="Google Shape;41;p5"/>
          <p:cNvGrpSpPr/>
          <p:nvPr/>
        </p:nvGrpSpPr>
        <p:grpSpPr>
          <a:xfrm>
            <a:off x="-1675340" y="-1262000"/>
            <a:ext cx="12531022" cy="9905064"/>
            <a:chOff x="-1675340" y="-1262000"/>
            <a:chExt cx="12531022" cy="9905064"/>
          </a:xfrm>
        </p:grpSpPr>
        <p:pic>
          <p:nvPicPr>
            <p:cNvPr id="42" name="Google Shape;42;p5"/>
            <p:cNvPicPr preferRelativeResize="0"/>
            <p:nvPr/>
          </p:nvPicPr>
          <p:blipFill>
            <a:blip r:embed="rId2">
              <a:alphaModFix/>
            </a:blip>
            <a:stretch>
              <a:fillRect/>
            </a:stretch>
          </p:blipFill>
          <p:spPr>
            <a:xfrm rot="-8623964">
              <a:off x="-955142" y="4222201"/>
              <a:ext cx="3755853" cy="3664985"/>
            </a:xfrm>
            <a:prstGeom prst="rect">
              <a:avLst/>
            </a:prstGeom>
            <a:noFill/>
            <a:ln>
              <a:noFill/>
            </a:ln>
          </p:spPr>
        </p:pic>
        <p:sp>
          <p:nvSpPr>
            <p:cNvPr id="43" name="Google Shape;43;p5"/>
            <p:cNvSpPr/>
            <p:nvPr/>
          </p:nvSpPr>
          <p:spPr>
            <a:xfrm rot="9595047" flipH="1">
              <a:off x="6017905" y="-794742"/>
              <a:ext cx="2929042" cy="1171775"/>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44" name="Google Shape;44;p5"/>
            <p:cNvPicPr preferRelativeResize="0"/>
            <p:nvPr/>
          </p:nvPicPr>
          <p:blipFill>
            <a:blip r:embed="rId3">
              <a:alphaModFix/>
            </a:blip>
            <a:stretch>
              <a:fillRect/>
            </a:stretch>
          </p:blipFill>
          <p:spPr>
            <a:xfrm>
              <a:off x="7187467" y="-1043972"/>
              <a:ext cx="3668215" cy="3664986"/>
            </a:xfrm>
            <a:prstGeom prst="rect">
              <a:avLst/>
            </a:prstGeom>
            <a:noFill/>
            <a:ln>
              <a:noFill/>
            </a:ln>
          </p:spPr>
        </p:pic>
        <p:sp>
          <p:nvSpPr>
            <p:cNvPr id="45" name="Google Shape;45;p5"/>
            <p:cNvSpPr/>
            <p:nvPr/>
          </p:nvSpPr>
          <p:spPr>
            <a:xfrm rot="3646255">
              <a:off x="-904716" y="3671681"/>
              <a:ext cx="2551979" cy="201704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
        <p:nvSpPr>
          <p:cNvPr id="46" name="Google Shape;46;p5"/>
          <p:cNvSpPr txBox="1">
            <a:spLocks noGrp="1"/>
          </p:cNvSpPr>
          <p:nvPr>
            <p:ph type="title"/>
          </p:nvPr>
        </p:nvSpPr>
        <p:spPr>
          <a:xfrm>
            <a:off x="722376" y="448056"/>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47" name="Google Shape;47;p5"/>
          <p:cNvSpPr txBox="1">
            <a:spLocks noGrp="1"/>
          </p:cNvSpPr>
          <p:nvPr>
            <p:ph type="subTitle" idx="1"/>
          </p:nvPr>
        </p:nvSpPr>
        <p:spPr>
          <a:xfrm>
            <a:off x="4947878" y="2574151"/>
            <a:ext cx="2683200" cy="15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8" name="Google Shape;48;p5"/>
          <p:cNvSpPr txBox="1">
            <a:spLocks noGrp="1"/>
          </p:cNvSpPr>
          <p:nvPr>
            <p:ph type="subTitle" idx="2"/>
          </p:nvPr>
        </p:nvSpPr>
        <p:spPr>
          <a:xfrm>
            <a:off x="1512925" y="2574151"/>
            <a:ext cx="2683200" cy="15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9" name="Google Shape;49;p5"/>
          <p:cNvSpPr txBox="1">
            <a:spLocks noGrp="1"/>
          </p:cNvSpPr>
          <p:nvPr>
            <p:ph type="subTitle" idx="3"/>
          </p:nvPr>
        </p:nvSpPr>
        <p:spPr>
          <a:xfrm>
            <a:off x="1512921" y="1924300"/>
            <a:ext cx="26832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0" name="Google Shape;50;p5"/>
          <p:cNvSpPr txBox="1">
            <a:spLocks noGrp="1"/>
          </p:cNvSpPr>
          <p:nvPr>
            <p:ph type="subTitle" idx="4"/>
          </p:nvPr>
        </p:nvSpPr>
        <p:spPr>
          <a:xfrm>
            <a:off x="4947879" y="1924300"/>
            <a:ext cx="2683200" cy="558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dk1"/>
                </a:solidFill>
                <a:latin typeface="Anybody Medium"/>
                <a:ea typeface="Anybody Medium"/>
                <a:cs typeface="Anybody Medium"/>
                <a:sym typeface="Anybody Medium"/>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51" name="Google Shape;51;p5"/>
          <p:cNvGrpSpPr/>
          <p:nvPr/>
        </p:nvGrpSpPr>
        <p:grpSpPr>
          <a:xfrm>
            <a:off x="201175" y="622613"/>
            <a:ext cx="340200" cy="331800"/>
            <a:chOff x="2934025" y="144575"/>
            <a:chExt cx="340200" cy="331800"/>
          </a:xfrm>
        </p:grpSpPr>
        <p:cxnSp>
          <p:nvCxnSpPr>
            <p:cNvPr id="52" name="Google Shape;52;p5"/>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53" name="Google Shape;53;p5"/>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54" name="Google Shape;54;p5"/>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55" name="Google Shape;55;p5"/>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1440165" y="-2554772"/>
            <a:ext cx="11971297" cy="9260797"/>
            <a:chOff x="-1440165" y="-2554772"/>
            <a:chExt cx="11971297" cy="9260797"/>
          </a:xfrm>
        </p:grpSpPr>
        <p:sp>
          <p:nvSpPr>
            <p:cNvPr id="58" name="Google Shape;58;p6"/>
            <p:cNvSpPr/>
            <p:nvPr/>
          </p:nvSpPr>
          <p:spPr>
            <a:xfrm rot="4043919">
              <a:off x="-1294696" y="4131908"/>
              <a:ext cx="2551979" cy="201705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nvGrpSpPr>
            <p:cNvPr id="59" name="Google Shape;59;p6"/>
            <p:cNvGrpSpPr/>
            <p:nvPr/>
          </p:nvGrpSpPr>
          <p:grpSpPr>
            <a:xfrm>
              <a:off x="201175" y="622613"/>
              <a:ext cx="340200" cy="331800"/>
              <a:chOff x="2934025" y="144575"/>
              <a:chExt cx="340200" cy="331800"/>
            </a:xfrm>
          </p:grpSpPr>
          <p:cxnSp>
            <p:nvCxnSpPr>
              <p:cNvPr id="60" name="Google Shape;60;p6"/>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61" name="Google Shape;61;p6"/>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62" name="Google Shape;62;p6"/>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63" name="Google Shape;63;p6"/>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pic>
          <p:nvPicPr>
            <p:cNvPr id="64" name="Google Shape;64;p6"/>
            <p:cNvPicPr preferRelativeResize="0"/>
            <p:nvPr/>
          </p:nvPicPr>
          <p:blipFill>
            <a:blip r:embed="rId2">
              <a:alphaModFix/>
            </a:blip>
            <a:stretch>
              <a:fillRect/>
            </a:stretch>
          </p:blipFill>
          <p:spPr>
            <a:xfrm>
              <a:off x="6862917" y="-2554772"/>
              <a:ext cx="3668215" cy="3664986"/>
            </a:xfrm>
            <a:prstGeom prst="rect">
              <a:avLst/>
            </a:prstGeom>
            <a:noFill/>
            <a:ln>
              <a:noFill/>
            </a:ln>
          </p:spPr>
        </p:pic>
        <p:pic>
          <p:nvPicPr>
            <p:cNvPr id="65" name="Google Shape;65;p6"/>
            <p:cNvPicPr preferRelativeResize="0"/>
            <p:nvPr/>
          </p:nvPicPr>
          <p:blipFill rotWithShape="1">
            <a:blip r:embed="rId3">
              <a:alphaModFix/>
            </a:blip>
            <a:srcRect l="77238" t="54503" b="18092"/>
            <a:stretch/>
          </p:blipFill>
          <p:spPr>
            <a:xfrm rot="10660323" flipH="1">
              <a:off x="3314224" y="4702825"/>
              <a:ext cx="854876" cy="1004350"/>
            </a:xfrm>
            <a:prstGeom prst="rect">
              <a:avLst/>
            </a:prstGeom>
            <a:noFill/>
            <a:ln>
              <a:noFill/>
            </a:ln>
          </p:spPr>
        </p:pic>
      </p:grpSp>
      <p:sp>
        <p:nvSpPr>
          <p:cNvPr id="66" name="Google Shape;66;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grpSp>
        <p:nvGrpSpPr>
          <p:cNvPr id="68" name="Google Shape;68;p7"/>
          <p:cNvGrpSpPr/>
          <p:nvPr/>
        </p:nvGrpSpPr>
        <p:grpSpPr>
          <a:xfrm>
            <a:off x="-1675340" y="-1079675"/>
            <a:ext cx="11178472" cy="9722739"/>
            <a:chOff x="-1675340" y="-1079675"/>
            <a:chExt cx="11178472" cy="9722739"/>
          </a:xfrm>
        </p:grpSpPr>
        <p:pic>
          <p:nvPicPr>
            <p:cNvPr id="69" name="Google Shape;69;p7"/>
            <p:cNvPicPr preferRelativeResize="0"/>
            <p:nvPr/>
          </p:nvPicPr>
          <p:blipFill>
            <a:blip r:embed="rId2">
              <a:alphaModFix/>
            </a:blip>
            <a:stretch>
              <a:fillRect/>
            </a:stretch>
          </p:blipFill>
          <p:spPr>
            <a:xfrm rot="-8623964">
              <a:off x="-955142" y="4222201"/>
              <a:ext cx="3755853" cy="3664985"/>
            </a:xfrm>
            <a:prstGeom prst="rect">
              <a:avLst/>
            </a:prstGeom>
            <a:noFill/>
            <a:ln>
              <a:noFill/>
            </a:ln>
          </p:spPr>
        </p:pic>
        <p:sp>
          <p:nvSpPr>
            <p:cNvPr id="70" name="Google Shape;70;p7"/>
            <p:cNvSpPr/>
            <p:nvPr/>
          </p:nvSpPr>
          <p:spPr>
            <a:xfrm rot="9595047" flipH="1">
              <a:off x="-306695" y="-612417"/>
              <a:ext cx="2929042" cy="1171775"/>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71" name="Google Shape;71;p7"/>
            <p:cNvPicPr preferRelativeResize="0"/>
            <p:nvPr/>
          </p:nvPicPr>
          <p:blipFill>
            <a:blip r:embed="rId3">
              <a:alphaModFix/>
            </a:blip>
            <a:stretch>
              <a:fillRect/>
            </a:stretch>
          </p:blipFill>
          <p:spPr>
            <a:xfrm>
              <a:off x="5834917" y="-683410"/>
              <a:ext cx="3668215" cy="3664986"/>
            </a:xfrm>
            <a:prstGeom prst="rect">
              <a:avLst/>
            </a:prstGeom>
            <a:noFill/>
            <a:ln>
              <a:noFill/>
            </a:ln>
          </p:spPr>
        </p:pic>
      </p:grpSp>
      <p:sp>
        <p:nvSpPr>
          <p:cNvPr id="72" name="Google Shape;72;p7"/>
          <p:cNvSpPr txBox="1">
            <a:spLocks noGrp="1"/>
          </p:cNvSpPr>
          <p:nvPr>
            <p:ph type="title"/>
          </p:nvPr>
        </p:nvSpPr>
        <p:spPr>
          <a:xfrm>
            <a:off x="713225" y="1213500"/>
            <a:ext cx="35769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3" name="Google Shape;73;p7"/>
          <p:cNvSpPr txBox="1">
            <a:spLocks noGrp="1"/>
          </p:cNvSpPr>
          <p:nvPr>
            <p:ph type="subTitle" idx="1"/>
          </p:nvPr>
        </p:nvSpPr>
        <p:spPr>
          <a:xfrm>
            <a:off x="713225" y="2005625"/>
            <a:ext cx="3576900" cy="1892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Font typeface="Poppins Light"/>
              <a:buChar char="✱"/>
              <a:defRPr/>
            </a:lvl1pPr>
            <a:lvl2pPr lvl="1" algn="ctr" rtl="0">
              <a:lnSpc>
                <a:spcPct val="100000"/>
              </a:lnSpc>
              <a:spcBef>
                <a:spcPts val="0"/>
              </a:spcBef>
              <a:spcAft>
                <a:spcPts val="0"/>
              </a:spcAft>
              <a:buClr>
                <a:srgbClr val="E76A28"/>
              </a:buClr>
              <a:buSzPts val="1200"/>
              <a:buFont typeface="Nunito Light"/>
              <a:buChar char="○"/>
              <a:defRPr/>
            </a:lvl2pPr>
            <a:lvl3pPr lvl="2" algn="ctr" rtl="0">
              <a:lnSpc>
                <a:spcPct val="100000"/>
              </a:lnSpc>
              <a:spcBef>
                <a:spcPts val="0"/>
              </a:spcBef>
              <a:spcAft>
                <a:spcPts val="0"/>
              </a:spcAft>
              <a:buClr>
                <a:srgbClr val="E76A28"/>
              </a:buClr>
              <a:buSzPts val="1200"/>
              <a:buFont typeface="Nunito Light"/>
              <a:buChar char="■"/>
              <a:defRPr/>
            </a:lvl3pPr>
            <a:lvl4pPr lvl="3" algn="ctr" rtl="0">
              <a:lnSpc>
                <a:spcPct val="100000"/>
              </a:lnSpc>
              <a:spcBef>
                <a:spcPts val="0"/>
              </a:spcBef>
              <a:spcAft>
                <a:spcPts val="0"/>
              </a:spcAft>
              <a:buClr>
                <a:srgbClr val="E76A28"/>
              </a:buClr>
              <a:buSzPts val="12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200"/>
              <a:buFont typeface="Nunito Light"/>
              <a:buChar char="●"/>
              <a:defRPr/>
            </a:lvl7pPr>
            <a:lvl8pPr lvl="7" algn="ctr" rtl="0">
              <a:lnSpc>
                <a:spcPct val="100000"/>
              </a:lnSpc>
              <a:spcBef>
                <a:spcPts val="0"/>
              </a:spcBef>
              <a:spcAft>
                <a:spcPts val="0"/>
              </a:spcAft>
              <a:buClr>
                <a:srgbClr val="999999"/>
              </a:buClr>
              <a:buSzPts val="12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
        <p:nvSpPr>
          <p:cNvPr id="74" name="Google Shape;74;p7"/>
          <p:cNvSpPr>
            <a:spLocks noGrp="1"/>
          </p:cNvSpPr>
          <p:nvPr>
            <p:ph type="pic" idx="2"/>
          </p:nvPr>
        </p:nvSpPr>
        <p:spPr>
          <a:xfrm>
            <a:off x="5147300" y="539500"/>
            <a:ext cx="3996600" cy="40644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5"/>
        <p:cNvGrpSpPr/>
        <p:nvPr/>
      </p:nvGrpSpPr>
      <p:grpSpPr>
        <a:xfrm>
          <a:off x="0" y="0"/>
          <a:ext cx="0" cy="0"/>
          <a:chOff x="0" y="0"/>
          <a:chExt cx="0" cy="0"/>
        </a:xfrm>
      </p:grpSpPr>
      <p:pic>
        <p:nvPicPr>
          <p:cNvPr id="76" name="Google Shape;76;p8"/>
          <p:cNvPicPr preferRelativeResize="0"/>
          <p:nvPr/>
        </p:nvPicPr>
        <p:blipFill rotWithShape="1">
          <a:blip r:embed="rId2">
            <a:alphaModFix amt="60000"/>
          </a:blip>
          <a:srcRect/>
          <a:stretch/>
        </p:blipFill>
        <p:spPr>
          <a:xfrm>
            <a:off x="0" y="0"/>
            <a:ext cx="9144000" cy="5143500"/>
          </a:xfrm>
          <a:prstGeom prst="rect">
            <a:avLst/>
          </a:prstGeom>
          <a:noFill/>
          <a:ln>
            <a:noFill/>
          </a:ln>
        </p:spPr>
      </p:pic>
      <p:sp>
        <p:nvSpPr>
          <p:cNvPr id="77" name="Google Shape;77;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60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78" name="Google Shape;78;p8"/>
          <p:cNvGrpSpPr/>
          <p:nvPr/>
        </p:nvGrpSpPr>
        <p:grpSpPr>
          <a:xfrm>
            <a:off x="-1675340" y="-1262000"/>
            <a:ext cx="12531022" cy="9905064"/>
            <a:chOff x="-1675340" y="-1262000"/>
            <a:chExt cx="12531022" cy="9905064"/>
          </a:xfrm>
        </p:grpSpPr>
        <p:pic>
          <p:nvPicPr>
            <p:cNvPr id="79" name="Google Shape;79;p8"/>
            <p:cNvPicPr preferRelativeResize="0"/>
            <p:nvPr/>
          </p:nvPicPr>
          <p:blipFill>
            <a:blip r:embed="rId3">
              <a:alphaModFix/>
            </a:blip>
            <a:stretch>
              <a:fillRect/>
            </a:stretch>
          </p:blipFill>
          <p:spPr>
            <a:xfrm rot="-8623964">
              <a:off x="-955142" y="4222201"/>
              <a:ext cx="3755853" cy="3664985"/>
            </a:xfrm>
            <a:prstGeom prst="rect">
              <a:avLst/>
            </a:prstGeom>
            <a:noFill/>
            <a:ln>
              <a:noFill/>
            </a:ln>
          </p:spPr>
        </p:pic>
        <p:sp>
          <p:nvSpPr>
            <p:cNvPr id="80" name="Google Shape;80;p8"/>
            <p:cNvSpPr/>
            <p:nvPr/>
          </p:nvSpPr>
          <p:spPr>
            <a:xfrm rot="9595047" flipH="1">
              <a:off x="6017905" y="-794742"/>
              <a:ext cx="2929042" cy="1171775"/>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81" name="Google Shape;81;p8"/>
            <p:cNvPicPr preferRelativeResize="0"/>
            <p:nvPr/>
          </p:nvPicPr>
          <p:blipFill>
            <a:blip r:embed="rId4">
              <a:alphaModFix/>
            </a:blip>
            <a:stretch>
              <a:fillRect/>
            </a:stretch>
          </p:blipFill>
          <p:spPr>
            <a:xfrm>
              <a:off x="7187467" y="-1043972"/>
              <a:ext cx="3668215" cy="3664986"/>
            </a:xfrm>
            <a:prstGeom prst="rect">
              <a:avLst/>
            </a:prstGeom>
            <a:noFill/>
            <a:ln>
              <a:noFill/>
            </a:ln>
          </p:spPr>
        </p:pic>
        <p:sp>
          <p:nvSpPr>
            <p:cNvPr id="82" name="Google Shape;82;p8"/>
            <p:cNvSpPr/>
            <p:nvPr/>
          </p:nvSpPr>
          <p:spPr>
            <a:xfrm rot="3646255">
              <a:off x="-904716" y="3671681"/>
              <a:ext cx="2551979" cy="2017042"/>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3"/>
        <p:cNvGrpSpPr/>
        <p:nvPr/>
      </p:nvGrpSpPr>
      <p:grpSpPr>
        <a:xfrm>
          <a:off x="0" y="0"/>
          <a:ext cx="0" cy="0"/>
          <a:chOff x="0" y="0"/>
          <a:chExt cx="0" cy="0"/>
        </a:xfrm>
      </p:grpSpPr>
      <p:pic>
        <p:nvPicPr>
          <p:cNvPr id="84" name="Google Shape;84;p9"/>
          <p:cNvPicPr preferRelativeResize="0"/>
          <p:nvPr/>
        </p:nvPicPr>
        <p:blipFill rotWithShape="1">
          <a:blip r:embed="rId2">
            <a:alphaModFix amt="60000"/>
          </a:blip>
          <a:srcRect/>
          <a:stretch/>
        </p:blipFill>
        <p:spPr>
          <a:xfrm flipH="1">
            <a:off x="0" y="0"/>
            <a:ext cx="9144000" cy="5143500"/>
          </a:xfrm>
          <a:prstGeom prst="rect">
            <a:avLst/>
          </a:prstGeom>
          <a:noFill/>
          <a:ln>
            <a:noFill/>
          </a:ln>
        </p:spPr>
      </p:pic>
      <p:sp>
        <p:nvSpPr>
          <p:cNvPr id="85" name="Google Shape;85;p9"/>
          <p:cNvSpPr txBox="1">
            <a:spLocks noGrp="1"/>
          </p:cNvSpPr>
          <p:nvPr>
            <p:ph type="title"/>
          </p:nvPr>
        </p:nvSpPr>
        <p:spPr>
          <a:xfrm>
            <a:off x="2135550" y="1189100"/>
            <a:ext cx="4872900" cy="196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86" name="Google Shape;86;p9"/>
          <p:cNvSpPr txBox="1">
            <a:spLocks noGrp="1"/>
          </p:cNvSpPr>
          <p:nvPr>
            <p:ph type="subTitle" idx="1"/>
          </p:nvPr>
        </p:nvSpPr>
        <p:spPr>
          <a:xfrm>
            <a:off x="2135550" y="3153500"/>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87" name="Google Shape;87;p9"/>
          <p:cNvGrpSpPr/>
          <p:nvPr/>
        </p:nvGrpSpPr>
        <p:grpSpPr>
          <a:xfrm>
            <a:off x="-1224897" y="-823643"/>
            <a:ext cx="10453221" cy="6387143"/>
            <a:chOff x="-1224897" y="-823643"/>
            <a:chExt cx="10453221" cy="6387143"/>
          </a:xfrm>
        </p:grpSpPr>
        <p:pic>
          <p:nvPicPr>
            <p:cNvPr id="88" name="Google Shape;88;p9"/>
            <p:cNvPicPr preferRelativeResize="0"/>
            <p:nvPr/>
          </p:nvPicPr>
          <p:blipFill rotWithShape="1">
            <a:blip r:embed="rId3">
              <a:alphaModFix/>
            </a:blip>
            <a:srcRect l="77972" t="56575" b="17796"/>
            <a:stretch/>
          </p:blipFill>
          <p:spPr>
            <a:xfrm rot="-8623977">
              <a:off x="-42389" y="4470517"/>
              <a:ext cx="827326" cy="939266"/>
            </a:xfrm>
            <a:prstGeom prst="rect">
              <a:avLst/>
            </a:prstGeom>
            <a:noFill/>
            <a:ln>
              <a:noFill/>
            </a:ln>
          </p:spPr>
        </p:pic>
        <p:sp>
          <p:nvSpPr>
            <p:cNvPr id="89" name="Google Shape;89;p9"/>
            <p:cNvSpPr/>
            <p:nvPr/>
          </p:nvSpPr>
          <p:spPr>
            <a:xfrm rot="-2279222">
              <a:off x="-1174554" y="-46372"/>
              <a:ext cx="2929057" cy="1171758"/>
            </a:xfrm>
            <a:custGeom>
              <a:avLst/>
              <a:gdLst/>
              <a:ahLst/>
              <a:cxnLst/>
              <a:rect l="l" t="t" r="r" b="b"/>
              <a:pathLst>
                <a:path w="24716" h="9888" extrusionOk="0">
                  <a:moveTo>
                    <a:pt x="0" y="5309"/>
                  </a:moveTo>
                  <a:lnTo>
                    <a:pt x="0" y="5309"/>
                  </a:lnTo>
                  <a:cubicBezTo>
                    <a:pt x="0" y="5307"/>
                    <a:pt x="0" y="5304"/>
                    <a:pt x="0" y="5301"/>
                  </a:cubicBezTo>
                  <a:cubicBezTo>
                    <a:pt x="0" y="4760"/>
                    <a:pt x="90" y="4222"/>
                    <a:pt x="267" y="3710"/>
                  </a:cubicBezTo>
                  <a:cubicBezTo>
                    <a:pt x="755" y="2307"/>
                    <a:pt x="1926" y="1163"/>
                    <a:pt x="3323" y="724"/>
                  </a:cubicBezTo>
                  <a:cubicBezTo>
                    <a:pt x="4740" y="280"/>
                    <a:pt x="6171" y="576"/>
                    <a:pt x="7122" y="903"/>
                  </a:cubicBezTo>
                  <a:cubicBezTo>
                    <a:pt x="8313" y="1312"/>
                    <a:pt x="9391" y="1963"/>
                    <a:pt x="10433" y="2592"/>
                  </a:cubicBezTo>
                  <a:lnTo>
                    <a:pt x="16172" y="6055"/>
                  </a:lnTo>
                  <a:cubicBezTo>
                    <a:pt x="17085" y="6606"/>
                    <a:pt x="18120" y="7230"/>
                    <a:pt x="19225" y="7283"/>
                  </a:cubicBezTo>
                  <a:cubicBezTo>
                    <a:pt x="19959" y="7319"/>
                    <a:pt x="20713" y="7090"/>
                    <a:pt x="21406" y="6622"/>
                  </a:cubicBezTo>
                  <a:cubicBezTo>
                    <a:pt x="22053" y="6185"/>
                    <a:pt x="22624" y="5548"/>
                    <a:pt x="23011" y="4832"/>
                  </a:cubicBezTo>
                  <a:cubicBezTo>
                    <a:pt x="23809" y="3356"/>
                    <a:pt x="23975" y="1637"/>
                    <a:pt x="24036" y="0"/>
                  </a:cubicBezTo>
                  <a:lnTo>
                    <a:pt x="24716" y="25"/>
                  </a:lnTo>
                  <a:cubicBezTo>
                    <a:pt x="24677" y="1093"/>
                    <a:pt x="24598" y="1900"/>
                    <a:pt x="24460" y="2642"/>
                  </a:cubicBezTo>
                  <a:cubicBezTo>
                    <a:pt x="24281" y="3608"/>
                    <a:pt x="24003" y="4430"/>
                    <a:pt x="23611" y="5155"/>
                  </a:cubicBezTo>
                  <a:cubicBezTo>
                    <a:pt x="23172" y="5967"/>
                    <a:pt x="22524" y="6689"/>
                    <a:pt x="21787" y="7187"/>
                  </a:cubicBezTo>
                  <a:cubicBezTo>
                    <a:pt x="20972" y="7737"/>
                    <a:pt x="20075" y="8006"/>
                    <a:pt x="19193" y="7964"/>
                  </a:cubicBezTo>
                  <a:cubicBezTo>
                    <a:pt x="17915" y="7902"/>
                    <a:pt x="16754" y="7201"/>
                    <a:pt x="15820" y="6638"/>
                  </a:cubicBezTo>
                  <a:lnTo>
                    <a:pt x="10081" y="3175"/>
                  </a:lnTo>
                  <a:cubicBezTo>
                    <a:pt x="9069" y="2564"/>
                    <a:pt x="8023" y="1933"/>
                    <a:pt x="6901" y="1547"/>
                  </a:cubicBezTo>
                  <a:cubicBezTo>
                    <a:pt x="6046" y="1254"/>
                    <a:pt x="4767" y="985"/>
                    <a:pt x="3527" y="1374"/>
                  </a:cubicBezTo>
                  <a:cubicBezTo>
                    <a:pt x="2332" y="1750"/>
                    <a:pt x="1329" y="2731"/>
                    <a:pt x="911" y="3934"/>
                  </a:cubicBezTo>
                  <a:cubicBezTo>
                    <a:pt x="494" y="5130"/>
                    <a:pt x="650" y="6500"/>
                    <a:pt x="1326" y="7597"/>
                  </a:cubicBezTo>
                  <a:cubicBezTo>
                    <a:pt x="1773" y="8323"/>
                    <a:pt x="2400" y="8850"/>
                    <a:pt x="3092" y="9079"/>
                  </a:cubicBezTo>
                  <a:cubicBezTo>
                    <a:pt x="3839" y="9328"/>
                    <a:pt x="4675" y="9200"/>
                    <a:pt x="5221" y="8753"/>
                  </a:cubicBezTo>
                  <a:cubicBezTo>
                    <a:pt x="5790" y="8289"/>
                    <a:pt x="6016" y="7443"/>
                    <a:pt x="5737" y="6828"/>
                  </a:cubicBezTo>
                  <a:cubicBezTo>
                    <a:pt x="5595" y="6517"/>
                    <a:pt x="5299" y="6258"/>
                    <a:pt x="4945" y="6135"/>
                  </a:cubicBezTo>
                  <a:cubicBezTo>
                    <a:pt x="4622" y="6024"/>
                    <a:pt x="4299" y="6037"/>
                    <a:pt x="4036" y="6173"/>
                  </a:cubicBezTo>
                  <a:lnTo>
                    <a:pt x="3723" y="5568"/>
                  </a:lnTo>
                  <a:cubicBezTo>
                    <a:pt x="4154" y="5345"/>
                    <a:pt x="4667" y="5318"/>
                    <a:pt x="5168" y="5492"/>
                  </a:cubicBezTo>
                  <a:cubicBezTo>
                    <a:pt x="5703" y="5677"/>
                    <a:pt x="6136" y="6061"/>
                    <a:pt x="6357" y="6546"/>
                  </a:cubicBezTo>
                  <a:cubicBezTo>
                    <a:pt x="6765" y="7444"/>
                    <a:pt x="6462" y="8620"/>
                    <a:pt x="5652" y="9281"/>
                  </a:cubicBezTo>
                  <a:cubicBezTo>
                    <a:pt x="5169" y="9675"/>
                    <a:pt x="4543" y="9884"/>
                    <a:pt x="3893" y="9888"/>
                  </a:cubicBezTo>
                  <a:lnTo>
                    <a:pt x="3851" y="9888"/>
                  </a:lnTo>
                  <a:cubicBezTo>
                    <a:pt x="3527" y="9886"/>
                    <a:pt x="3197" y="9833"/>
                    <a:pt x="2877" y="9726"/>
                  </a:cubicBezTo>
                  <a:cubicBezTo>
                    <a:pt x="2033" y="9446"/>
                    <a:pt x="1277" y="8817"/>
                    <a:pt x="746" y="7955"/>
                  </a:cubicBezTo>
                  <a:lnTo>
                    <a:pt x="746" y="7955"/>
                  </a:lnTo>
                  <a:cubicBezTo>
                    <a:pt x="723" y="7917"/>
                    <a:pt x="700" y="7879"/>
                    <a:pt x="678" y="7841"/>
                  </a:cubicBezTo>
                  <a:cubicBezTo>
                    <a:pt x="234" y="7072"/>
                    <a:pt x="0" y="6199"/>
                    <a:pt x="0" y="5310"/>
                  </a:cubicBezTo>
                  <a:lnTo>
                    <a:pt x="0" y="5309"/>
                  </a:ln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90" name="Google Shape;90;p9"/>
            <p:cNvPicPr preferRelativeResize="0"/>
            <p:nvPr/>
          </p:nvPicPr>
          <p:blipFill rotWithShape="1">
            <a:blip r:embed="rId4">
              <a:alphaModFix/>
            </a:blip>
            <a:srcRect l="21645" t="61491" r="43731"/>
            <a:stretch/>
          </p:blipFill>
          <p:spPr>
            <a:xfrm>
              <a:off x="7958324" y="0"/>
              <a:ext cx="1270000" cy="141135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
        <p:cNvGrpSpPr/>
        <p:nvPr/>
      </p:nvGrpSpPr>
      <p:grpSpPr>
        <a:xfrm>
          <a:off x="0" y="0"/>
          <a:ext cx="0" cy="0"/>
          <a:chOff x="0" y="0"/>
          <a:chExt cx="0" cy="0"/>
        </a:xfrm>
      </p:grpSpPr>
      <p:sp>
        <p:nvSpPr>
          <p:cNvPr id="92" name="Google Shape;92;p10"/>
          <p:cNvSpPr txBox="1">
            <a:spLocks noGrp="1"/>
          </p:cNvSpPr>
          <p:nvPr>
            <p:ph type="title"/>
          </p:nvPr>
        </p:nvSpPr>
        <p:spPr>
          <a:xfrm>
            <a:off x="720000" y="4014450"/>
            <a:ext cx="7704000" cy="572700"/>
          </a:xfrm>
          <a:prstGeom prst="rect">
            <a:avLst/>
          </a:prstGeom>
          <a:solidFill>
            <a:schemeClr val="dk2"/>
          </a:solid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Anybody Medium"/>
              <a:buNone/>
              <a:defRPr sz="3200">
                <a:solidFill>
                  <a:schemeClr val="dk1"/>
                </a:solidFill>
                <a:latin typeface="Anybody Medium"/>
                <a:ea typeface="Anybody Medium"/>
                <a:cs typeface="Anybody Medium"/>
                <a:sym typeface="Anybody Medium"/>
              </a:defRPr>
            </a:lvl1pPr>
            <a:lvl2pPr lvl="1"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2pPr>
            <a:lvl3pPr lvl="2"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3pPr>
            <a:lvl4pPr lvl="3"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4pPr>
            <a:lvl5pPr lvl="4"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5pPr>
            <a:lvl6pPr lvl="5"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6pPr>
            <a:lvl7pPr lvl="6"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7pPr>
            <a:lvl8pPr lvl="7"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8pPr>
            <a:lvl9pPr lvl="8" rtl="0">
              <a:spcBef>
                <a:spcPts val="0"/>
              </a:spcBef>
              <a:spcAft>
                <a:spcPts val="0"/>
              </a:spcAft>
              <a:buClr>
                <a:schemeClr val="dk1"/>
              </a:buClr>
              <a:buSzPts val="3200"/>
              <a:buFont typeface="Shrikhand"/>
              <a:buNone/>
              <a:defRPr sz="3200">
                <a:solidFill>
                  <a:schemeClr val="dk1"/>
                </a:solidFill>
                <a:latin typeface="Shrikhand"/>
                <a:ea typeface="Shrikhand"/>
                <a:cs typeface="Shrikhand"/>
                <a:sym typeface="Shrikhan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1pPr>
            <a:lvl2pPr marL="914400" lvl="1"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2pPr>
            <a:lvl3pPr marL="1371600" lvl="2"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3pPr>
            <a:lvl4pPr marL="1828800" lvl="3"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4pPr>
            <a:lvl5pPr marL="2286000" lvl="4"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5pPr>
            <a:lvl6pPr marL="2743200" lvl="5"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6pPr>
            <a:lvl7pPr marL="3200400" lvl="6"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7pPr>
            <a:lvl8pPr marL="3657600" lvl="7"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8pPr>
            <a:lvl9pPr marL="4114800" lvl="8" indent="-304800">
              <a:lnSpc>
                <a:spcPct val="100000"/>
              </a:lnSpc>
              <a:spcBef>
                <a:spcPts val="0"/>
              </a:spcBef>
              <a:spcAft>
                <a:spcPts val="0"/>
              </a:spcAft>
              <a:buClr>
                <a:schemeClr val="dk1"/>
              </a:buClr>
              <a:buSzPts val="1200"/>
              <a:buFont typeface="Poppins"/>
              <a:buChar char="■"/>
              <a:defRPr sz="1200">
                <a:solidFill>
                  <a:schemeClr val="dk1"/>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1" r:id="rId11"/>
    <p:sldLayoutId id="2147483664" r:id="rId12"/>
    <p:sldLayoutId id="2147483665" r:id="rId13"/>
    <p:sldLayoutId id="2147483666" r:id="rId14"/>
    <p:sldLayoutId id="2147483668" r:id="rId15"/>
    <p:sldLayoutId id="2147483669" r:id="rId16"/>
    <p:sldLayoutId id="2147483670"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am.g@copew.uobaghdad.edu.i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ustomXml" Target="../ink/ink11.xml"/><Relationship Id="rId13" Type="http://schemas.openxmlformats.org/officeDocument/2006/relationships/image" Target="../media/image25.png"/><Relationship Id="rId18" Type="http://schemas.openxmlformats.org/officeDocument/2006/relationships/customXml" Target="../ink/ink16.xml"/><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customXml" Target="../ink/ink13.xml"/><Relationship Id="rId17" Type="http://schemas.openxmlformats.org/officeDocument/2006/relationships/image" Target="../media/image27.png"/><Relationship Id="rId2" Type="http://schemas.openxmlformats.org/officeDocument/2006/relationships/notesSlide" Target="../notesSlides/notesSlide8.xml"/><Relationship Id="rId16" Type="http://schemas.openxmlformats.org/officeDocument/2006/relationships/customXml" Target="../ink/ink15.xml"/><Relationship Id="rId1" Type="http://schemas.openxmlformats.org/officeDocument/2006/relationships/slideLayout" Target="../slideLayouts/slideLayout13.xml"/><Relationship Id="rId6" Type="http://schemas.openxmlformats.org/officeDocument/2006/relationships/customXml" Target="../ink/ink10.xml"/><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6.png"/><Relationship Id="rId10" Type="http://schemas.openxmlformats.org/officeDocument/2006/relationships/customXml" Target="../ink/ink12.xml"/><Relationship Id="rId19" Type="http://schemas.openxmlformats.org/officeDocument/2006/relationships/image" Target="../media/image28.png"/><Relationship Id="rId4" Type="http://schemas.openxmlformats.org/officeDocument/2006/relationships/customXml" Target="../ink/ink9.xml"/><Relationship Id="rId9" Type="http://schemas.openxmlformats.org/officeDocument/2006/relationships/image" Target="../media/image23.png"/><Relationship Id="rId14" Type="http://schemas.openxmlformats.org/officeDocument/2006/relationships/customXml" Target="../ink/ink14.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customXml" Target="../ink/ink18.xm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customXml" Target="../ink/ink20.xml"/><Relationship Id="rId4" Type="http://schemas.openxmlformats.org/officeDocument/2006/relationships/customXml" Target="../ink/ink17.xml"/><Relationship Id="rId9"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customXml" Target="../ink/ink2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www.typeset.io/"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11.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customXml" Target="../ink/ink7.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customXml" Target="../ink/ink4.xml"/><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16.png"/><Relationship Id="rId14" Type="http://schemas.openxmlformats.org/officeDocument/2006/relationships/customXml" Target="../ink/ink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ctrTitle"/>
          </p:nvPr>
        </p:nvSpPr>
        <p:spPr>
          <a:xfrm>
            <a:off x="0" y="3729789"/>
            <a:ext cx="4429348" cy="1010652"/>
          </a:xfrm>
          <a:prstGeom prst="rect">
            <a:avLst/>
          </a:prstGeom>
        </p:spPr>
        <p:txBody>
          <a:bodyPr spcFirstLastPara="1" wrap="square" lIns="91425" tIns="91425" rIns="91425" bIns="91425" anchor="b" anchorCtr="0">
            <a:noAutofit/>
          </a:bodyPr>
          <a:lstStyle/>
          <a:p>
            <a:pPr algn="ct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r>
              <a:rPr lang="ar-IQ" sz="2400" b="1" i="0" dirty="0">
                <a:solidFill>
                  <a:schemeClr val="tx1"/>
                </a:solidFill>
                <a:effectLst/>
                <a:latin typeface="Bookman Old Style" panose="02050604050505020204" pitchFamily="18" charset="0"/>
              </a:rPr>
              <a:t>ورشة عن </a:t>
            </a: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r>
              <a:rPr lang="ar-IQ" sz="2400" b="1" i="0" dirty="0">
                <a:solidFill>
                  <a:schemeClr val="tx1"/>
                </a:solidFill>
                <a:effectLst/>
                <a:latin typeface="Anybody Medium" panose="020B0604020202020204" charset="0"/>
              </a:rPr>
              <a:t>استخدام الذكاء الاصطناعي في البحث العلمي</a:t>
            </a:r>
            <a:br>
              <a:rPr lang="ar-IQ" sz="2400" b="1" i="0" dirty="0">
                <a:solidFill>
                  <a:schemeClr val="tx1"/>
                </a:solidFill>
                <a:effectLst/>
                <a:latin typeface="Anybody Medium" panose="020B0604020202020204" charset="0"/>
              </a:rPr>
            </a:br>
            <a:r>
              <a:rPr lang="en-US" sz="2400" b="1" i="0" dirty="0">
                <a:solidFill>
                  <a:schemeClr val="tx1"/>
                </a:solidFill>
                <a:effectLst/>
                <a:latin typeface="Bookman Old Style" panose="02050604050505020204" pitchFamily="18" charset="0"/>
              </a:rPr>
              <a:t>Using artificial intelligence in scientific research</a:t>
            </a:r>
            <a:br>
              <a:rPr lang="ar-IQ" sz="2400" b="1" i="0" dirty="0">
                <a:solidFill>
                  <a:schemeClr val="tx1"/>
                </a:solidFill>
                <a:effectLst/>
                <a:latin typeface="Bookman Old Style" panose="02050604050505020204" pitchFamily="18" charset="0"/>
              </a:rPr>
            </a:br>
            <a:br>
              <a:rPr lang="ar-IQ" sz="1200" b="1" i="0" dirty="0">
                <a:solidFill>
                  <a:schemeClr val="tx1"/>
                </a:solidFill>
                <a:effectLst/>
                <a:latin typeface="Bookman Old Style" panose="02050604050505020204" pitchFamily="18" charset="0"/>
              </a:rPr>
            </a:br>
            <a:r>
              <a:rPr lang="ar-IQ" sz="2800" b="1" i="0" dirty="0">
                <a:solidFill>
                  <a:schemeClr val="tx1"/>
                </a:solidFill>
                <a:effectLst/>
                <a:latin typeface="Arabic Typesetting" panose="03020402040406030203" pitchFamily="66" charset="-78"/>
                <a:cs typeface="Arabic Typesetting" panose="03020402040406030203" pitchFamily="66" charset="-78"/>
              </a:rPr>
              <a:t>م. م</a:t>
            </a:r>
            <a:r>
              <a:rPr lang="ar-IQ" sz="2800" b="1" dirty="0">
                <a:solidFill>
                  <a:schemeClr val="tx1"/>
                </a:solidFill>
                <a:latin typeface="Arabic Typesetting" panose="03020402040406030203" pitchFamily="66" charset="-78"/>
                <a:cs typeface="Arabic Typesetting" panose="03020402040406030203" pitchFamily="66" charset="-78"/>
              </a:rPr>
              <a:t>. </a:t>
            </a:r>
            <a:r>
              <a:rPr lang="ar-IQ" sz="2800" b="1" i="0" dirty="0">
                <a:solidFill>
                  <a:schemeClr val="tx1"/>
                </a:solidFill>
                <a:effectLst/>
                <a:latin typeface="Arabic Typesetting" panose="03020402040406030203" pitchFamily="66" charset="-78"/>
                <a:cs typeface="Arabic Typesetting" panose="03020402040406030203" pitchFamily="66" charset="-78"/>
              </a:rPr>
              <a:t>إنعام غالب العزاوي</a:t>
            </a:r>
            <a:br>
              <a:rPr lang="ar-IQ" sz="2400" b="1" i="0" dirty="0">
                <a:solidFill>
                  <a:schemeClr val="tx1"/>
                </a:solidFill>
                <a:effectLst/>
                <a:latin typeface="Bookman Old Style" panose="02050604050505020204" pitchFamily="18" charset="0"/>
              </a:rPr>
            </a:br>
            <a:br>
              <a:rPr lang="ar-IQ" sz="2400" b="1" i="0" dirty="0">
                <a:solidFill>
                  <a:schemeClr val="tx1"/>
                </a:solidFill>
                <a:effectLst/>
                <a:latin typeface="Bookman Old Style" panose="02050604050505020204" pitchFamily="18" charset="0"/>
              </a:rPr>
            </a:br>
            <a:r>
              <a:rPr lang="en-US" sz="1800" b="1" i="0" dirty="0">
                <a:solidFill>
                  <a:schemeClr val="tx1"/>
                </a:solidFill>
                <a:effectLst/>
                <a:latin typeface="Bookman Old Style" panose="02050604050505020204" pitchFamily="18" charset="0"/>
                <a:hlinkClick r:id="rId3"/>
              </a:rPr>
              <a:t>inam.g@copew.uobaghdad.edu.iq</a:t>
            </a:r>
            <a:br>
              <a:rPr lang="en-US" sz="1800" b="1" i="0" dirty="0">
                <a:solidFill>
                  <a:schemeClr val="tx1"/>
                </a:solidFill>
                <a:effectLst/>
                <a:latin typeface="Bookman Old Style" panose="02050604050505020204" pitchFamily="18" charset="0"/>
              </a:rPr>
            </a:br>
            <a:r>
              <a:rPr lang="ar-IQ" sz="1800" b="1" i="0" dirty="0">
                <a:solidFill>
                  <a:schemeClr val="tx1"/>
                </a:solidFill>
                <a:effectLst/>
                <a:latin typeface="Bookman Old Style" panose="02050604050505020204" pitchFamily="18" charset="0"/>
              </a:rPr>
              <a:t>كلية التربية البدنية وعلوم الرياضة للبنات - جامعة بغداد</a:t>
            </a:r>
            <a:br>
              <a:rPr lang="ar-IQ" sz="1800" b="1" i="0" dirty="0">
                <a:solidFill>
                  <a:schemeClr val="tx1"/>
                </a:solidFill>
                <a:effectLst/>
                <a:latin typeface="Bookman Old Style" panose="02050604050505020204" pitchFamily="18" charset="0"/>
              </a:rPr>
            </a:br>
            <a:r>
              <a:rPr lang="ar-IQ" sz="1800" b="1" i="0" dirty="0">
                <a:solidFill>
                  <a:schemeClr val="tx1"/>
                </a:solidFill>
                <a:effectLst/>
                <a:latin typeface="Bookman Old Style" panose="02050604050505020204" pitchFamily="18" charset="0"/>
              </a:rPr>
              <a:t>30/4/2024</a:t>
            </a:r>
            <a:endParaRPr lang="en-US" sz="1800" b="1" dirty="0">
              <a:solidFill>
                <a:schemeClr val="tx1"/>
              </a:solidFill>
              <a:latin typeface="Bookman Old Style" panose="02050604050505020204" pitchFamily="18" charset="0"/>
              <a:ea typeface="Anybody"/>
              <a:cs typeface="Anybody"/>
              <a:sym typeface="Anybody"/>
            </a:endParaRPr>
          </a:p>
        </p:txBody>
      </p:sp>
      <p:pic>
        <p:nvPicPr>
          <p:cNvPr id="5" name="Picture 4">
            <a:extLst>
              <a:ext uri="{FF2B5EF4-FFF2-40B4-BE49-F238E27FC236}">
                <a16:creationId xmlns:a16="http://schemas.microsoft.com/office/drawing/2014/main" id="{DF5D1C70-EDCA-ECE5-3B17-9C31321A5F4E}"/>
              </a:ext>
            </a:extLst>
          </p:cNvPr>
          <p:cNvPicPr>
            <a:picLocks noChangeAspect="1"/>
          </p:cNvPicPr>
          <p:nvPr/>
        </p:nvPicPr>
        <p:blipFill>
          <a:blip r:embed="rId4"/>
          <a:stretch>
            <a:fillRect/>
          </a:stretch>
        </p:blipFill>
        <p:spPr>
          <a:xfrm>
            <a:off x="4487779" y="-72654"/>
            <a:ext cx="4656221" cy="521615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35"/>
          <p:cNvSpPr txBox="1">
            <a:spLocks noGrp="1"/>
          </p:cNvSpPr>
          <p:nvPr>
            <p:ph type="title"/>
          </p:nvPr>
        </p:nvSpPr>
        <p:spPr>
          <a:xfrm>
            <a:off x="513567" y="176201"/>
            <a:ext cx="7925449" cy="1568250"/>
          </a:xfrm>
          <a:prstGeom prst="rect">
            <a:avLst/>
          </a:prstGeom>
        </p:spPr>
        <p:txBody>
          <a:bodyPr spcFirstLastPara="1" wrap="square" lIns="91425" tIns="91425" rIns="91425" bIns="91425" anchor="t" anchorCtr="0">
            <a:noAutofit/>
          </a:bodyPr>
          <a:lstStyle/>
          <a:p>
            <a:pPr marL="0" lvl="0" indent="0" algn="just" rtl="1">
              <a:spcBef>
                <a:spcPts val="0"/>
              </a:spcBef>
              <a:spcAft>
                <a:spcPts val="0"/>
              </a:spcAft>
              <a:buNone/>
            </a:pPr>
            <a:r>
              <a:rPr lang="ar-IQ" sz="2400" b="1" dirty="0">
                <a:solidFill>
                  <a:schemeClr val="tx1"/>
                </a:solidFill>
                <a:latin typeface="Arial" panose="020B0604020202020204" pitchFamily="34" charset="0"/>
                <a:cs typeface="Akhbar MT" pitchFamily="2" charset="-78"/>
              </a:rPr>
              <a:t>ويمنحك </a:t>
            </a:r>
            <a:r>
              <a:rPr kumimoji="0" lang="en-US" sz="2400" b="1" i="0" u="none" strike="noStrike" kern="0" cap="none" spc="0" normalizeH="0" baseline="0" noProof="0" dirty="0">
                <a:ln>
                  <a:noFill/>
                </a:ln>
                <a:solidFill>
                  <a:srgbClr val="191919"/>
                </a:solidFill>
                <a:effectLst/>
                <a:uLnTx/>
                <a:uFillTx/>
                <a:latin typeface="Andalus" panose="02020603050405020304" pitchFamily="18" charset="-78"/>
                <a:cs typeface="Andalus" panose="02020603050405020304" pitchFamily="18" charset="-78"/>
                <a:sym typeface="Poppins"/>
              </a:rPr>
              <a:t>SCISPACE </a:t>
            </a:r>
            <a:r>
              <a:rPr kumimoji="0" lang="ar-IQ" sz="2400" b="1" i="0" u="none" strike="noStrike" kern="0" cap="none" spc="0" normalizeH="0" baseline="0" noProof="0" dirty="0">
                <a:ln>
                  <a:noFill/>
                </a:ln>
                <a:solidFill>
                  <a:srgbClr val="191919"/>
                </a:solidFill>
                <a:effectLst/>
                <a:uLnTx/>
                <a:uFillTx/>
                <a:latin typeface="Andalus" panose="02020603050405020304" pitchFamily="18" charset="-78"/>
                <a:cs typeface="Andalus" panose="02020603050405020304" pitchFamily="18" charset="-78"/>
                <a:sym typeface="Poppins"/>
              </a:rPr>
              <a:t> </a:t>
            </a:r>
            <a:r>
              <a:rPr lang="ar-IQ" sz="2400" b="1" dirty="0">
                <a:solidFill>
                  <a:schemeClr val="tx1"/>
                </a:solidFill>
                <a:latin typeface="Arial" panose="020B0604020202020204" pitchFamily="34" charset="0"/>
                <a:cs typeface="Akhbar MT" pitchFamily="2" charset="-78"/>
              </a:rPr>
              <a:t>العديد من الطرق لتصفية بحثك. يمكنك تضييق نطاقه مثلا توفر النص الكامل، إذا كان الناشر من الدرجة الأولى، واسم المجلة، والمؤلفين، والمؤسسة، وسنة النشر، وحجم النموذج - كل ما تحتاجه. هناك أيضًا خيارات فرز سهلة الاستخدام، مثل الترتيب بناءً على عدد الاستشهادات.</a:t>
            </a:r>
            <a:endParaRPr sz="2400" b="1" dirty="0">
              <a:solidFill>
                <a:schemeClr val="tx1"/>
              </a:solidFill>
              <a:latin typeface="Arial" panose="020B0604020202020204" pitchFamily="34" charset="0"/>
              <a:cs typeface="Akhbar MT" pitchFamily="2" charset="-78"/>
            </a:endParaRPr>
          </a:p>
        </p:txBody>
      </p:sp>
      <p:pic>
        <p:nvPicPr>
          <p:cNvPr id="19" name="Picture 18">
            <a:extLst>
              <a:ext uri="{FF2B5EF4-FFF2-40B4-BE49-F238E27FC236}">
                <a16:creationId xmlns:a16="http://schemas.microsoft.com/office/drawing/2014/main" id="{E51A1291-C376-2C43-B89A-D729A182C94D}"/>
              </a:ext>
            </a:extLst>
          </p:cNvPr>
          <p:cNvPicPr>
            <a:picLocks noChangeAspect="1"/>
          </p:cNvPicPr>
          <p:nvPr/>
        </p:nvPicPr>
        <p:blipFill>
          <a:blip r:embed="rId3"/>
          <a:stretch>
            <a:fillRect/>
          </a:stretch>
        </p:blipFill>
        <p:spPr>
          <a:xfrm>
            <a:off x="22043" y="1906091"/>
            <a:ext cx="9144000" cy="3237409"/>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8862C7B4-DE4A-ED17-BEB0-EF6F3FA60B9A}"/>
                  </a:ext>
                </a:extLst>
              </p14:cNvPr>
              <p14:cNvContentPartPr/>
              <p14:nvPr/>
            </p14:nvContentPartPr>
            <p14:xfrm>
              <a:off x="1753304" y="2466981"/>
              <a:ext cx="513360" cy="360"/>
            </p14:xfrm>
          </p:contentPart>
        </mc:Choice>
        <mc:Fallback xmlns="">
          <p:pic>
            <p:nvPicPr>
              <p:cNvPr id="21" name="Ink 20">
                <a:extLst>
                  <a:ext uri="{FF2B5EF4-FFF2-40B4-BE49-F238E27FC236}">
                    <a16:creationId xmlns:a16="http://schemas.microsoft.com/office/drawing/2014/main" id="{8862C7B4-DE4A-ED17-BEB0-EF6F3FA60B9A}"/>
                  </a:ext>
                </a:extLst>
              </p:cNvPr>
              <p:cNvPicPr/>
              <p:nvPr/>
            </p:nvPicPr>
            <p:blipFill>
              <a:blip r:embed="rId5"/>
              <a:stretch>
                <a:fillRect/>
              </a:stretch>
            </p:blipFill>
            <p:spPr>
              <a:xfrm>
                <a:off x="1699664" y="2359341"/>
                <a:ext cx="621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DF5DC01B-A134-2C70-0EF1-FBC525C4788C}"/>
                  </a:ext>
                </a:extLst>
              </p14:cNvPr>
              <p14:cNvContentPartPr/>
              <p14:nvPr/>
            </p14:nvContentPartPr>
            <p14:xfrm>
              <a:off x="2379704" y="2466981"/>
              <a:ext cx="690120" cy="14040"/>
            </p14:xfrm>
          </p:contentPart>
        </mc:Choice>
        <mc:Fallback xmlns="">
          <p:pic>
            <p:nvPicPr>
              <p:cNvPr id="22" name="Ink 21">
                <a:extLst>
                  <a:ext uri="{FF2B5EF4-FFF2-40B4-BE49-F238E27FC236}">
                    <a16:creationId xmlns:a16="http://schemas.microsoft.com/office/drawing/2014/main" id="{DF5DC01B-A134-2C70-0EF1-FBC525C4788C}"/>
                  </a:ext>
                </a:extLst>
              </p:cNvPr>
              <p:cNvPicPr/>
              <p:nvPr/>
            </p:nvPicPr>
            <p:blipFill>
              <a:blip r:embed="rId7"/>
              <a:stretch>
                <a:fillRect/>
              </a:stretch>
            </p:blipFill>
            <p:spPr>
              <a:xfrm>
                <a:off x="2326064" y="2359341"/>
                <a:ext cx="797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C60F842C-E299-EC98-6260-8128E29B88E0}"/>
                  </a:ext>
                </a:extLst>
              </p14:cNvPr>
              <p14:cNvContentPartPr/>
              <p14:nvPr/>
            </p14:nvContentPartPr>
            <p14:xfrm>
              <a:off x="3206264" y="2479581"/>
              <a:ext cx="813600" cy="38160"/>
            </p14:xfrm>
          </p:contentPart>
        </mc:Choice>
        <mc:Fallback xmlns="">
          <p:pic>
            <p:nvPicPr>
              <p:cNvPr id="23" name="Ink 22">
                <a:extLst>
                  <a:ext uri="{FF2B5EF4-FFF2-40B4-BE49-F238E27FC236}">
                    <a16:creationId xmlns:a16="http://schemas.microsoft.com/office/drawing/2014/main" id="{C60F842C-E299-EC98-6260-8128E29B88E0}"/>
                  </a:ext>
                </a:extLst>
              </p:cNvPr>
              <p:cNvPicPr/>
              <p:nvPr/>
            </p:nvPicPr>
            <p:blipFill>
              <a:blip r:embed="rId9"/>
              <a:stretch>
                <a:fillRect/>
              </a:stretch>
            </p:blipFill>
            <p:spPr>
              <a:xfrm>
                <a:off x="3152624" y="2371581"/>
                <a:ext cx="9212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0E3A6BC0-E3C6-06A2-BFA2-E2AF4EE4E7BA}"/>
                  </a:ext>
                </a:extLst>
              </p14:cNvPr>
              <p14:cNvContentPartPr/>
              <p14:nvPr/>
            </p14:nvContentPartPr>
            <p14:xfrm>
              <a:off x="4283384" y="2462661"/>
              <a:ext cx="550800" cy="29880"/>
            </p14:xfrm>
          </p:contentPart>
        </mc:Choice>
        <mc:Fallback xmlns="">
          <p:pic>
            <p:nvPicPr>
              <p:cNvPr id="24" name="Ink 23">
                <a:extLst>
                  <a:ext uri="{FF2B5EF4-FFF2-40B4-BE49-F238E27FC236}">
                    <a16:creationId xmlns:a16="http://schemas.microsoft.com/office/drawing/2014/main" id="{0E3A6BC0-E3C6-06A2-BFA2-E2AF4EE4E7BA}"/>
                  </a:ext>
                </a:extLst>
              </p:cNvPr>
              <p:cNvPicPr/>
              <p:nvPr/>
            </p:nvPicPr>
            <p:blipFill>
              <a:blip r:embed="rId11"/>
              <a:stretch>
                <a:fillRect/>
              </a:stretch>
            </p:blipFill>
            <p:spPr>
              <a:xfrm>
                <a:off x="4229744" y="2355021"/>
                <a:ext cx="658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B67FDA63-97AB-284C-37B2-ABA4DB1FE100}"/>
                  </a:ext>
                </a:extLst>
              </p14:cNvPr>
              <p14:cNvContentPartPr/>
              <p14:nvPr/>
            </p14:nvContentPartPr>
            <p14:xfrm>
              <a:off x="4283384" y="2654181"/>
              <a:ext cx="743400" cy="38880"/>
            </p14:xfrm>
          </p:contentPart>
        </mc:Choice>
        <mc:Fallback xmlns="">
          <p:pic>
            <p:nvPicPr>
              <p:cNvPr id="25" name="Ink 24">
                <a:extLst>
                  <a:ext uri="{FF2B5EF4-FFF2-40B4-BE49-F238E27FC236}">
                    <a16:creationId xmlns:a16="http://schemas.microsoft.com/office/drawing/2014/main" id="{B67FDA63-97AB-284C-37B2-ABA4DB1FE100}"/>
                  </a:ext>
                </a:extLst>
              </p:cNvPr>
              <p:cNvPicPr/>
              <p:nvPr/>
            </p:nvPicPr>
            <p:blipFill>
              <a:blip r:embed="rId13"/>
              <a:stretch>
                <a:fillRect/>
              </a:stretch>
            </p:blipFill>
            <p:spPr>
              <a:xfrm>
                <a:off x="4229744" y="2546541"/>
                <a:ext cx="851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FC73DA7D-39E8-1D17-F57B-266340DB2B4E}"/>
                  </a:ext>
                </a:extLst>
              </p14:cNvPr>
              <p14:cNvContentPartPr/>
              <p14:nvPr/>
            </p14:nvContentPartPr>
            <p14:xfrm>
              <a:off x="3583544" y="2716821"/>
              <a:ext cx="500040" cy="13680"/>
            </p14:xfrm>
          </p:contentPart>
        </mc:Choice>
        <mc:Fallback xmlns="">
          <p:pic>
            <p:nvPicPr>
              <p:cNvPr id="26" name="Ink 25">
                <a:extLst>
                  <a:ext uri="{FF2B5EF4-FFF2-40B4-BE49-F238E27FC236}">
                    <a16:creationId xmlns:a16="http://schemas.microsoft.com/office/drawing/2014/main" id="{FC73DA7D-39E8-1D17-F57B-266340DB2B4E}"/>
                  </a:ext>
                </a:extLst>
              </p:cNvPr>
              <p:cNvPicPr/>
              <p:nvPr/>
            </p:nvPicPr>
            <p:blipFill>
              <a:blip r:embed="rId15"/>
              <a:stretch>
                <a:fillRect/>
              </a:stretch>
            </p:blipFill>
            <p:spPr>
              <a:xfrm>
                <a:off x="3529904" y="2609181"/>
                <a:ext cx="6076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FE614D66-8A84-98D4-3FBE-08662CF238C9}"/>
                  </a:ext>
                </a:extLst>
              </p14:cNvPr>
              <p14:cNvContentPartPr/>
              <p14:nvPr/>
            </p14:nvContentPartPr>
            <p14:xfrm>
              <a:off x="2919704" y="2692701"/>
              <a:ext cx="487440" cy="360"/>
            </p14:xfrm>
          </p:contentPart>
        </mc:Choice>
        <mc:Fallback xmlns="">
          <p:pic>
            <p:nvPicPr>
              <p:cNvPr id="27" name="Ink 26">
                <a:extLst>
                  <a:ext uri="{FF2B5EF4-FFF2-40B4-BE49-F238E27FC236}">
                    <a16:creationId xmlns:a16="http://schemas.microsoft.com/office/drawing/2014/main" id="{FE614D66-8A84-98D4-3FBE-08662CF238C9}"/>
                  </a:ext>
                </a:extLst>
              </p:cNvPr>
              <p:cNvPicPr/>
              <p:nvPr/>
            </p:nvPicPr>
            <p:blipFill>
              <a:blip r:embed="rId17"/>
              <a:stretch>
                <a:fillRect/>
              </a:stretch>
            </p:blipFill>
            <p:spPr>
              <a:xfrm>
                <a:off x="2865704" y="2585061"/>
                <a:ext cx="595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FA3C11AD-7FFE-3998-1FF5-54961FE5536E}"/>
                  </a:ext>
                </a:extLst>
              </p14:cNvPr>
              <p14:cNvContentPartPr/>
              <p14:nvPr/>
            </p14:nvContentPartPr>
            <p14:xfrm>
              <a:off x="1824584" y="2705301"/>
              <a:ext cx="893520" cy="43560"/>
            </p14:xfrm>
          </p:contentPart>
        </mc:Choice>
        <mc:Fallback xmlns="">
          <p:pic>
            <p:nvPicPr>
              <p:cNvPr id="28" name="Ink 27">
                <a:extLst>
                  <a:ext uri="{FF2B5EF4-FFF2-40B4-BE49-F238E27FC236}">
                    <a16:creationId xmlns:a16="http://schemas.microsoft.com/office/drawing/2014/main" id="{FA3C11AD-7FFE-3998-1FF5-54961FE5536E}"/>
                  </a:ext>
                </a:extLst>
              </p:cNvPr>
              <p:cNvPicPr/>
              <p:nvPr/>
            </p:nvPicPr>
            <p:blipFill>
              <a:blip r:embed="rId19"/>
              <a:stretch>
                <a:fillRect/>
              </a:stretch>
            </p:blipFill>
            <p:spPr>
              <a:xfrm>
                <a:off x="1770584" y="2597301"/>
                <a:ext cx="1001160" cy="2592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AC3D-0A56-E26C-8AA9-EEB444849454}"/>
              </a:ext>
            </a:extLst>
          </p:cNvPr>
          <p:cNvSpPr>
            <a:spLocks noGrp="1"/>
          </p:cNvSpPr>
          <p:nvPr>
            <p:ph type="title"/>
          </p:nvPr>
        </p:nvSpPr>
        <p:spPr>
          <a:xfrm>
            <a:off x="488515" y="22230"/>
            <a:ext cx="7891397" cy="1230808"/>
          </a:xfrm>
        </p:spPr>
        <p:txBody>
          <a:bodyPr/>
          <a:lstStyle/>
          <a:p>
            <a:pPr algn="r" rtl="1"/>
            <a:r>
              <a:rPr lang="ar-IQ" sz="2400" b="1" dirty="0">
                <a:solidFill>
                  <a:schemeClr val="tx1"/>
                </a:solidFill>
                <a:latin typeface="Arial" panose="020B0604020202020204" pitchFamily="34" charset="0"/>
                <a:cs typeface="Akhbar MT" pitchFamily="2" charset="-78"/>
              </a:rPr>
              <a:t>يمكنك أيضًا تحميل مقالتك إلى  </a:t>
            </a:r>
            <a:r>
              <a:rPr lang="en-US" sz="2400" b="1" dirty="0" err="1">
                <a:solidFill>
                  <a:srgbClr val="191919"/>
                </a:solidFill>
                <a:latin typeface="Andalus" panose="02020603050405020304" pitchFamily="18" charset="-78"/>
                <a:cs typeface="Andalus" panose="02020603050405020304" pitchFamily="18" charset="-78"/>
              </a:rPr>
              <a:t>SciSpace</a:t>
            </a:r>
            <a:r>
              <a:rPr lang="en-US" sz="2400" b="1" dirty="0">
                <a:solidFill>
                  <a:srgbClr val="191919"/>
                </a:solidFill>
                <a:latin typeface="Andalus" panose="02020603050405020304" pitchFamily="18" charset="-78"/>
                <a:cs typeface="Andalus" panose="02020603050405020304" pitchFamily="18" charset="-78"/>
              </a:rPr>
              <a:t> </a:t>
            </a:r>
            <a:r>
              <a:rPr lang="ar-IQ" sz="2400" b="1" dirty="0">
                <a:solidFill>
                  <a:srgbClr val="191919"/>
                </a:solidFill>
                <a:latin typeface="Andalus" panose="02020603050405020304" pitchFamily="18" charset="-78"/>
                <a:cs typeface="Andalus" panose="02020603050405020304" pitchFamily="18" charset="-78"/>
              </a:rPr>
              <a:t> </a:t>
            </a:r>
            <a:r>
              <a:rPr lang="ar-IQ" sz="2400" b="1" dirty="0">
                <a:solidFill>
                  <a:schemeClr val="tx1"/>
                </a:solidFill>
                <a:latin typeface="Arial" panose="020B0604020202020204" pitchFamily="34" charset="0"/>
                <a:cs typeface="Akhbar MT" pitchFamily="2" charset="-78"/>
              </a:rPr>
              <a:t>وللقيام بذلك انتقل إلى الصفحة الرئيسية، انقر فوق </a:t>
            </a:r>
            <a:r>
              <a:rPr lang="en-US" sz="2400" b="1" dirty="0">
                <a:solidFill>
                  <a:srgbClr val="191919"/>
                </a:solidFill>
                <a:latin typeface="Andalus" panose="02020603050405020304" pitchFamily="18" charset="-78"/>
                <a:cs typeface="Andalus" panose="02020603050405020304" pitchFamily="18" charset="-78"/>
              </a:rPr>
              <a:t>Ask </a:t>
            </a:r>
            <a:r>
              <a:rPr lang="en-US" sz="2400" b="1" dirty="0" err="1">
                <a:solidFill>
                  <a:srgbClr val="191919"/>
                </a:solidFill>
                <a:latin typeface="Andalus" panose="02020603050405020304" pitchFamily="18" charset="-78"/>
                <a:cs typeface="Andalus" panose="02020603050405020304" pitchFamily="18" charset="-78"/>
              </a:rPr>
              <a:t>SciSpace</a:t>
            </a:r>
            <a:r>
              <a:rPr lang="en-US" sz="2400" b="1" dirty="0">
                <a:solidFill>
                  <a:srgbClr val="191919"/>
                </a:solidFill>
                <a:latin typeface="Andalus" panose="02020603050405020304" pitchFamily="18" charset="-78"/>
                <a:cs typeface="Andalus" panose="02020603050405020304" pitchFamily="18" charset="-78"/>
              </a:rPr>
              <a:t> Copilot </a:t>
            </a:r>
            <a:r>
              <a:rPr lang="ar-IQ" sz="2400" b="1" dirty="0">
                <a:solidFill>
                  <a:srgbClr val="191919"/>
                </a:solidFill>
                <a:latin typeface="Andalus" panose="02020603050405020304" pitchFamily="18" charset="-78"/>
                <a:cs typeface="Andalus" panose="02020603050405020304" pitchFamily="18" charset="-78"/>
              </a:rPr>
              <a:t> </a:t>
            </a:r>
            <a:r>
              <a:rPr lang="ar-IQ" sz="2400" b="1" dirty="0">
                <a:solidFill>
                  <a:schemeClr val="tx1"/>
                </a:solidFill>
                <a:latin typeface="Arial" panose="020B0604020202020204" pitchFamily="34" charset="0"/>
                <a:cs typeface="Akhbar MT" pitchFamily="2" charset="-78"/>
              </a:rPr>
              <a:t>ثم قم بالنقر على </a:t>
            </a:r>
            <a:r>
              <a:rPr lang="en-US" sz="2400" b="1" dirty="0">
                <a:solidFill>
                  <a:srgbClr val="191919"/>
                </a:solidFill>
                <a:latin typeface="Andalus" panose="02020603050405020304" pitchFamily="18" charset="-78"/>
                <a:cs typeface="Andalus" panose="02020603050405020304" pitchFamily="18" charset="-78"/>
              </a:rPr>
              <a:t>Upload PDF</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ويمكنك إسقاط الملف أو التصفح لتحديد موقع الملف وتحميله.</a:t>
            </a:r>
            <a:endParaRPr lang="en-US" sz="2400" b="1" dirty="0">
              <a:solidFill>
                <a:schemeClr val="tx1"/>
              </a:solidFill>
              <a:latin typeface="Arial" panose="020B0604020202020204" pitchFamily="34" charset="0"/>
              <a:cs typeface="Akhbar MT" pitchFamily="2" charset="-78"/>
            </a:endParaRPr>
          </a:p>
        </p:txBody>
      </p:sp>
      <p:pic>
        <p:nvPicPr>
          <p:cNvPr id="12" name="Picture 11">
            <a:extLst>
              <a:ext uri="{FF2B5EF4-FFF2-40B4-BE49-F238E27FC236}">
                <a16:creationId xmlns:a16="http://schemas.microsoft.com/office/drawing/2014/main" id="{5B9721F9-8B64-6CAE-B569-2C7C899E63DF}"/>
              </a:ext>
            </a:extLst>
          </p:cNvPr>
          <p:cNvPicPr>
            <a:picLocks noChangeAspect="1"/>
          </p:cNvPicPr>
          <p:nvPr/>
        </p:nvPicPr>
        <p:blipFill>
          <a:blip r:embed="rId2"/>
          <a:stretch>
            <a:fillRect/>
          </a:stretch>
        </p:blipFill>
        <p:spPr>
          <a:xfrm>
            <a:off x="0" y="1253038"/>
            <a:ext cx="9144000" cy="3890462"/>
          </a:xfrm>
          <a:prstGeom prst="rect">
            <a:avLst/>
          </a:prstGeom>
        </p:spPr>
      </p:pic>
      <p:sp>
        <p:nvSpPr>
          <p:cNvPr id="13" name="Oval 12">
            <a:extLst>
              <a:ext uri="{FF2B5EF4-FFF2-40B4-BE49-F238E27FC236}">
                <a16:creationId xmlns:a16="http://schemas.microsoft.com/office/drawing/2014/main" id="{0B7C01EE-2E45-FBE7-D304-A70F9F68EF18}"/>
              </a:ext>
            </a:extLst>
          </p:cNvPr>
          <p:cNvSpPr/>
          <p:nvPr/>
        </p:nvSpPr>
        <p:spPr>
          <a:xfrm>
            <a:off x="3117360" y="2222905"/>
            <a:ext cx="1454640"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p:sp>
        <p:nvSpPr>
          <p:cNvPr id="14" name="Oval 13">
            <a:extLst>
              <a:ext uri="{FF2B5EF4-FFF2-40B4-BE49-F238E27FC236}">
                <a16:creationId xmlns:a16="http://schemas.microsoft.com/office/drawing/2014/main" id="{2F73D1AE-4213-59AF-C56C-DD3574564655}"/>
              </a:ext>
            </a:extLst>
          </p:cNvPr>
          <p:cNvSpPr/>
          <p:nvPr/>
        </p:nvSpPr>
        <p:spPr>
          <a:xfrm>
            <a:off x="4207124" y="3908786"/>
            <a:ext cx="1121306"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p:spTree>
    <p:extLst>
      <p:ext uri="{BB962C8B-B14F-4D97-AF65-F5344CB8AC3E}">
        <p14:creationId xmlns:p14="http://schemas.microsoft.com/office/powerpoint/2010/main" val="3705348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29" name="TextBox 28">
            <a:extLst>
              <a:ext uri="{FF2B5EF4-FFF2-40B4-BE49-F238E27FC236}">
                <a16:creationId xmlns:a16="http://schemas.microsoft.com/office/drawing/2014/main" id="{09BA45CB-47CE-736F-48CE-E5447667C161}"/>
              </a:ext>
            </a:extLst>
          </p:cNvPr>
          <p:cNvSpPr txBox="1"/>
          <p:nvPr/>
        </p:nvSpPr>
        <p:spPr>
          <a:xfrm>
            <a:off x="601579" y="486036"/>
            <a:ext cx="7934826" cy="1569660"/>
          </a:xfrm>
          <a:prstGeom prst="rect">
            <a:avLst/>
          </a:prstGeom>
          <a:noFill/>
        </p:spPr>
        <p:txBody>
          <a:bodyPr wrap="square">
            <a:spAutoFit/>
          </a:bodyPr>
          <a:lstStyle/>
          <a:p>
            <a:pPr algn="just" rtl="1"/>
            <a:r>
              <a:rPr lang="ar-IQ" sz="2400" b="1" dirty="0">
                <a:solidFill>
                  <a:schemeClr val="tx1"/>
                </a:solidFill>
                <a:latin typeface="Arial" panose="020B0604020202020204" pitchFamily="34" charset="0"/>
                <a:cs typeface="Akhbar MT" pitchFamily="2" charset="-78"/>
              </a:rPr>
              <a:t>قم بتحميل إحدى أوراقك الخاصة واستكشف إمكانيات</a:t>
            </a:r>
            <a:r>
              <a:rPr lang="en-US" sz="2400" b="1" dirty="0">
                <a:solidFill>
                  <a:srgbClr val="191919"/>
                </a:solidFill>
                <a:latin typeface="Andalus" panose="02020603050405020304" pitchFamily="18" charset="-78"/>
                <a:cs typeface="Andalus" panose="02020603050405020304" pitchFamily="18" charset="-78"/>
              </a:rPr>
              <a:t>CoPilot</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بمجرد اكتمال التحميل، يصبح </a:t>
            </a:r>
            <a:r>
              <a:rPr lang="en-US" sz="2400" b="1" dirty="0" err="1">
                <a:solidFill>
                  <a:srgbClr val="191919"/>
                </a:solidFill>
                <a:latin typeface="Andalus" panose="02020603050405020304" pitchFamily="18" charset="-78"/>
                <a:cs typeface="Andalus" panose="02020603050405020304" pitchFamily="18" charset="-78"/>
              </a:rPr>
              <a:t>SciSpace</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جاهزًا للإجابة على أسئلتك. ما عليك سوى كتابة سؤالك في شريط البحث.</a:t>
            </a:r>
            <a:br>
              <a:rPr lang="ar-IQ" sz="2400" b="1" dirty="0">
                <a:solidFill>
                  <a:schemeClr val="tx1"/>
                </a:solidFill>
                <a:latin typeface="Arial" panose="020B0604020202020204" pitchFamily="34" charset="0"/>
                <a:cs typeface="Akhbar MT" pitchFamily="2" charset="-78"/>
              </a:rPr>
            </a:br>
            <a:r>
              <a:rPr lang="ar-IQ" sz="2400" b="1" dirty="0">
                <a:solidFill>
                  <a:schemeClr val="tx1"/>
                </a:solidFill>
                <a:latin typeface="Arial" panose="020B0604020202020204" pitchFamily="34" charset="0"/>
                <a:cs typeface="Akhbar MT" pitchFamily="2" charset="-78"/>
              </a:rPr>
              <a:t>بعد تلقي أسئلتك، سيقوم برنامج </a:t>
            </a:r>
            <a:r>
              <a:rPr lang="en-US" sz="2400" b="1" dirty="0">
                <a:solidFill>
                  <a:srgbClr val="191919"/>
                </a:solidFill>
                <a:latin typeface="Andalus" panose="02020603050405020304" pitchFamily="18" charset="-78"/>
                <a:cs typeface="Andalus" panose="02020603050405020304" pitchFamily="18" charset="-78"/>
              </a:rPr>
              <a:t>CoPilot</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بتزويدك بالإجابات. على سبيل المثال، يمكنك أن تسأل: "لخص مقدمة المقالة" يقوم برنامج</a:t>
            </a:r>
            <a:r>
              <a:rPr lang="en-US" sz="2400" b="1" dirty="0">
                <a:solidFill>
                  <a:srgbClr val="191919"/>
                </a:solidFill>
                <a:latin typeface="Andalus" panose="02020603050405020304" pitchFamily="18" charset="-78"/>
                <a:cs typeface="Andalus" panose="02020603050405020304" pitchFamily="18" charset="-78"/>
              </a:rPr>
              <a:t>CoPilot</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بإنشاء إجابة خلال ثوانٍ.</a:t>
            </a:r>
            <a:endParaRPr lang="en-US" sz="2400" dirty="0"/>
          </a:p>
        </p:txBody>
      </p:sp>
      <p:pic>
        <p:nvPicPr>
          <p:cNvPr id="31" name="Picture 30">
            <a:extLst>
              <a:ext uri="{FF2B5EF4-FFF2-40B4-BE49-F238E27FC236}">
                <a16:creationId xmlns:a16="http://schemas.microsoft.com/office/drawing/2014/main" id="{E60D5E94-6E6B-C509-FA42-1082B9926FB0}"/>
              </a:ext>
            </a:extLst>
          </p:cNvPr>
          <p:cNvPicPr>
            <a:picLocks noChangeAspect="1"/>
          </p:cNvPicPr>
          <p:nvPr/>
        </p:nvPicPr>
        <p:blipFill>
          <a:blip r:embed="rId3"/>
          <a:stretch>
            <a:fillRect/>
          </a:stretch>
        </p:blipFill>
        <p:spPr>
          <a:xfrm>
            <a:off x="0" y="2055696"/>
            <a:ext cx="9144000" cy="2991508"/>
          </a:xfrm>
          <a:prstGeom prst="rect">
            <a:avLst/>
          </a:prstGeom>
        </p:spPr>
      </p:pic>
      <p:sp>
        <p:nvSpPr>
          <p:cNvPr id="384" name="Oval 383">
            <a:extLst>
              <a:ext uri="{FF2B5EF4-FFF2-40B4-BE49-F238E27FC236}">
                <a16:creationId xmlns:a16="http://schemas.microsoft.com/office/drawing/2014/main" id="{EAFE91ED-24FF-0521-C68C-CBB9E14F89F7}"/>
              </a:ext>
            </a:extLst>
          </p:cNvPr>
          <p:cNvSpPr/>
          <p:nvPr/>
        </p:nvSpPr>
        <p:spPr>
          <a:xfrm>
            <a:off x="6931369" y="2740262"/>
            <a:ext cx="2056219"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mc:AlternateContent xmlns:mc="http://schemas.openxmlformats.org/markup-compatibility/2006" xmlns:p14="http://schemas.microsoft.com/office/powerpoint/2010/main">
        <mc:Choice Requires="p14">
          <p:contentPart p14:bwMode="auto" r:id="rId4">
            <p14:nvContentPartPr>
              <p14:cNvPr id="385" name="Ink 384">
                <a:extLst>
                  <a:ext uri="{FF2B5EF4-FFF2-40B4-BE49-F238E27FC236}">
                    <a16:creationId xmlns:a16="http://schemas.microsoft.com/office/drawing/2014/main" id="{2B1A6848-42D2-6BDE-55B0-6A022C6226FA}"/>
                  </a:ext>
                </a:extLst>
              </p14:cNvPr>
              <p14:cNvContentPartPr/>
              <p14:nvPr/>
            </p14:nvContentPartPr>
            <p14:xfrm>
              <a:off x="5618236" y="3476766"/>
              <a:ext cx="2971080" cy="12600"/>
            </p14:xfrm>
          </p:contentPart>
        </mc:Choice>
        <mc:Fallback xmlns="">
          <p:pic>
            <p:nvPicPr>
              <p:cNvPr id="385" name="Ink 384">
                <a:extLst>
                  <a:ext uri="{FF2B5EF4-FFF2-40B4-BE49-F238E27FC236}">
                    <a16:creationId xmlns:a16="http://schemas.microsoft.com/office/drawing/2014/main" id="{2B1A6848-42D2-6BDE-55B0-6A022C6226FA}"/>
                  </a:ext>
                </a:extLst>
              </p:cNvPr>
              <p:cNvPicPr/>
              <p:nvPr/>
            </p:nvPicPr>
            <p:blipFill>
              <a:blip r:embed="rId5"/>
              <a:stretch>
                <a:fillRect/>
              </a:stretch>
            </p:blipFill>
            <p:spPr>
              <a:xfrm>
                <a:off x="5564596" y="3368766"/>
                <a:ext cx="30787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86" name="Ink 385">
                <a:extLst>
                  <a:ext uri="{FF2B5EF4-FFF2-40B4-BE49-F238E27FC236}">
                    <a16:creationId xmlns:a16="http://schemas.microsoft.com/office/drawing/2014/main" id="{2AE486CE-BAA6-9685-D9EE-3815CF32C376}"/>
                  </a:ext>
                </a:extLst>
              </p14:cNvPr>
              <p14:cNvContentPartPr/>
              <p14:nvPr/>
            </p14:nvContentPartPr>
            <p14:xfrm>
              <a:off x="5702476" y="3690246"/>
              <a:ext cx="3129480" cy="87840"/>
            </p14:xfrm>
          </p:contentPart>
        </mc:Choice>
        <mc:Fallback xmlns="">
          <p:pic>
            <p:nvPicPr>
              <p:cNvPr id="386" name="Ink 385">
                <a:extLst>
                  <a:ext uri="{FF2B5EF4-FFF2-40B4-BE49-F238E27FC236}">
                    <a16:creationId xmlns:a16="http://schemas.microsoft.com/office/drawing/2014/main" id="{2AE486CE-BAA6-9685-D9EE-3815CF32C376}"/>
                  </a:ext>
                </a:extLst>
              </p:cNvPr>
              <p:cNvPicPr/>
              <p:nvPr/>
            </p:nvPicPr>
            <p:blipFill>
              <a:blip r:embed="rId7"/>
              <a:stretch>
                <a:fillRect/>
              </a:stretch>
            </p:blipFill>
            <p:spPr>
              <a:xfrm>
                <a:off x="5648476" y="3582246"/>
                <a:ext cx="3237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87" name="Ink 386">
                <a:extLst>
                  <a:ext uri="{FF2B5EF4-FFF2-40B4-BE49-F238E27FC236}">
                    <a16:creationId xmlns:a16="http://schemas.microsoft.com/office/drawing/2014/main" id="{D7AE5584-82AE-EEA8-ADF9-15A49BB193B8}"/>
                  </a:ext>
                </a:extLst>
              </p14:cNvPr>
              <p14:cNvContentPartPr/>
              <p14:nvPr/>
            </p14:nvContentPartPr>
            <p14:xfrm>
              <a:off x="5882836" y="3811566"/>
              <a:ext cx="1625040" cy="135000"/>
            </p14:xfrm>
          </p:contentPart>
        </mc:Choice>
        <mc:Fallback xmlns="">
          <p:pic>
            <p:nvPicPr>
              <p:cNvPr id="387" name="Ink 386">
                <a:extLst>
                  <a:ext uri="{FF2B5EF4-FFF2-40B4-BE49-F238E27FC236}">
                    <a16:creationId xmlns:a16="http://schemas.microsoft.com/office/drawing/2014/main" id="{D7AE5584-82AE-EEA8-ADF9-15A49BB193B8}"/>
                  </a:ext>
                </a:extLst>
              </p:cNvPr>
              <p:cNvPicPr/>
              <p:nvPr/>
            </p:nvPicPr>
            <p:blipFill>
              <a:blip r:embed="rId9"/>
              <a:stretch>
                <a:fillRect/>
              </a:stretch>
            </p:blipFill>
            <p:spPr>
              <a:xfrm>
                <a:off x="5829196" y="3703566"/>
                <a:ext cx="17326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8" name="Ink 387">
                <a:extLst>
                  <a:ext uri="{FF2B5EF4-FFF2-40B4-BE49-F238E27FC236}">
                    <a16:creationId xmlns:a16="http://schemas.microsoft.com/office/drawing/2014/main" id="{2F0EF5FC-B769-452F-2726-B1E2C5507469}"/>
                  </a:ext>
                </a:extLst>
              </p14:cNvPr>
              <p14:cNvContentPartPr/>
              <p14:nvPr/>
            </p14:nvContentPartPr>
            <p14:xfrm>
              <a:off x="5738836" y="4185606"/>
              <a:ext cx="2946240" cy="25560"/>
            </p14:xfrm>
          </p:contentPart>
        </mc:Choice>
        <mc:Fallback xmlns="">
          <p:pic>
            <p:nvPicPr>
              <p:cNvPr id="388" name="Ink 387">
                <a:extLst>
                  <a:ext uri="{FF2B5EF4-FFF2-40B4-BE49-F238E27FC236}">
                    <a16:creationId xmlns:a16="http://schemas.microsoft.com/office/drawing/2014/main" id="{2F0EF5FC-B769-452F-2726-B1E2C5507469}"/>
                  </a:ext>
                </a:extLst>
              </p:cNvPr>
              <p:cNvPicPr/>
              <p:nvPr/>
            </p:nvPicPr>
            <p:blipFill>
              <a:blip r:embed="rId11"/>
              <a:stretch>
                <a:fillRect/>
              </a:stretch>
            </p:blipFill>
            <p:spPr>
              <a:xfrm>
                <a:off x="5684836" y="4077606"/>
                <a:ext cx="3053880" cy="24120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pic>
        <p:nvPicPr>
          <p:cNvPr id="428" name="Google Shape;428;p37"/>
          <p:cNvPicPr preferRelativeResize="0"/>
          <p:nvPr/>
        </p:nvPicPr>
        <p:blipFill>
          <a:blip r:embed="rId3">
            <a:alphaModFix/>
          </a:blip>
          <a:stretch>
            <a:fillRect/>
          </a:stretch>
        </p:blipFill>
        <p:spPr>
          <a:xfrm>
            <a:off x="-1448175" y="2771512"/>
            <a:ext cx="3755853" cy="3664986"/>
          </a:xfrm>
          <a:prstGeom prst="rect">
            <a:avLst/>
          </a:prstGeom>
          <a:noFill/>
          <a:ln>
            <a:noFill/>
          </a:ln>
        </p:spPr>
      </p:pic>
      <p:sp>
        <p:nvSpPr>
          <p:cNvPr id="429" name="Google Shape;429;p37"/>
          <p:cNvSpPr/>
          <p:nvPr/>
        </p:nvSpPr>
        <p:spPr>
          <a:xfrm flipH="1">
            <a:off x="-242202" y="3453378"/>
            <a:ext cx="2551963" cy="201701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6" name="Google Shape;409;p36">
            <a:extLst>
              <a:ext uri="{FF2B5EF4-FFF2-40B4-BE49-F238E27FC236}">
                <a16:creationId xmlns:a16="http://schemas.microsoft.com/office/drawing/2014/main" id="{C8B1C125-1C1E-D49A-11F8-0AB0E3D291D2}"/>
              </a:ext>
            </a:extLst>
          </p:cNvPr>
          <p:cNvSpPr txBox="1">
            <a:spLocks noGrp="1"/>
          </p:cNvSpPr>
          <p:nvPr>
            <p:ph type="title"/>
          </p:nvPr>
        </p:nvSpPr>
        <p:spPr>
          <a:xfrm>
            <a:off x="-1" y="31081"/>
            <a:ext cx="9084800" cy="1607295"/>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2400" b="1" dirty="0">
                <a:solidFill>
                  <a:schemeClr val="tx1"/>
                </a:solidFill>
                <a:latin typeface="Arial" panose="020B0604020202020204" pitchFamily="34" charset="0"/>
                <a:cs typeface="Akhbar MT" pitchFamily="2" charset="-78"/>
              </a:rPr>
              <a:t>يوفر </a:t>
            </a:r>
            <a:r>
              <a:rPr lang="en-US" b="1" dirty="0" err="1">
                <a:solidFill>
                  <a:srgbClr val="191919"/>
                </a:solidFill>
                <a:latin typeface="Andalus" panose="02020603050405020304" pitchFamily="18" charset="-78"/>
                <a:cs typeface="Andalus" panose="02020603050405020304" pitchFamily="18" charset="-78"/>
              </a:rPr>
              <a:t>SciSpace</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 أيضًا ميزات تقنية للحفاظ على تنظيم البحث. </a:t>
            </a:r>
            <a:r>
              <a:rPr lang="ar-IQ" b="1" dirty="0">
                <a:solidFill>
                  <a:schemeClr val="tx1"/>
                </a:solidFill>
                <a:latin typeface="Arial" panose="020B0604020202020204" pitchFamily="34" charset="0"/>
                <a:cs typeface="Akhbar MT" pitchFamily="2" charset="-78"/>
              </a:rPr>
              <a:t>من خلال</a:t>
            </a:r>
            <a:r>
              <a:rPr lang="ar-IQ" sz="2400" b="1" dirty="0">
                <a:solidFill>
                  <a:schemeClr val="tx1"/>
                </a:solidFill>
                <a:latin typeface="Arial" panose="020B0604020202020204" pitchFamily="34" charset="0"/>
                <a:cs typeface="Akhbar MT" pitchFamily="2" charset="-78"/>
              </a:rPr>
              <a:t> الصفحة الرئيسية، انقر على زر المكتبة، يمكنك الوصول إلى قسم المجموعات.</a:t>
            </a:r>
            <a:br>
              <a:rPr lang="ar-IQ" b="1" dirty="0">
                <a:solidFill>
                  <a:schemeClr val="tx1"/>
                </a:solidFill>
                <a:latin typeface="Arial" panose="020B0604020202020204" pitchFamily="34" charset="0"/>
                <a:cs typeface="Akhbar MT" pitchFamily="2" charset="-78"/>
              </a:rPr>
            </a:br>
            <a:r>
              <a:rPr lang="ar-IQ" sz="2400" b="1" dirty="0">
                <a:solidFill>
                  <a:schemeClr val="tx1"/>
                </a:solidFill>
                <a:latin typeface="Arial" panose="020B0604020202020204" pitchFamily="34" charset="0"/>
                <a:cs typeface="Akhbar MT" pitchFamily="2" charset="-78"/>
              </a:rPr>
              <a:t>هنا يمكنك إنشاء مجموعتك الخاصة. المجموعة مفيدة جدًا للحفاظ على مشاريعك أو أقسام عملك المختلفة مرتبة.</a:t>
            </a:r>
            <a:endParaRPr sz="2400" b="1" dirty="0">
              <a:solidFill>
                <a:schemeClr val="tx1"/>
              </a:solidFill>
              <a:latin typeface="Arial" panose="020B0604020202020204" pitchFamily="34" charset="0"/>
              <a:cs typeface="Akhbar MT" pitchFamily="2" charset="-78"/>
            </a:endParaRPr>
          </a:p>
        </p:txBody>
      </p:sp>
      <p:pic>
        <p:nvPicPr>
          <p:cNvPr id="8" name="Picture 7">
            <a:extLst>
              <a:ext uri="{FF2B5EF4-FFF2-40B4-BE49-F238E27FC236}">
                <a16:creationId xmlns:a16="http://schemas.microsoft.com/office/drawing/2014/main" id="{7CCE82CA-EBBB-E31D-E3DD-D28B5936CFC9}"/>
              </a:ext>
            </a:extLst>
          </p:cNvPr>
          <p:cNvPicPr>
            <a:picLocks noChangeAspect="1"/>
          </p:cNvPicPr>
          <p:nvPr/>
        </p:nvPicPr>
        <p:blipFill>
          <a:blip r:embed="rId4"/>
          <a:stretch>
            <a:fillRect/>
          </a:stretch>
        </p:blipFill>
        <p:spPr>
          <a:xfrm>
            <a:off x="-1" y="1656024"/>
            <a:ext cx="9144000" cy="3487476"/>
          </a:xfrm>
          <a:prstGeom prst="rect">
            <a:avLst/>
          </a:prstGeom>
        </p:spPr>
      </p:pic>
      <p:sp>
        <p:nvSpPr>
          <p:cNvPr id="9" name="Oval 8">
            <a:extLst>
              <a:ext uri="{FF2B5EF4-FFF2-40B4-BE49-F238E27FC236}">
                <a16:creationId xmlns:a16="http://schemas.microsoft.com/office/drawing/2014/main" id="{832B1B43-54F3-AEEB-C7F9-2645B7E2F732}"/>
              </a:ext>
            </a:extLst>
          </p:cNvPr>
          <p:cNvSpPr/>
          <p:nvPr/>
        </p:nvSpPr>
        <p:spPr>
          <a:xfrm>
            <a:off x="7868653" y="1648383"/>
            <a:ext cx="1275347"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p:sp>
        <p:nvSpPr>
          <p:cNvPr id="10" name="Oval 9">
            <a:extLst>
              <a:ext uri="{FF2B5EF4-FFF2-40B4-BE49-F238E27FC236}">
                <a16:creationId xmlns:a16="http://schemas.microsoft.com/office/drawing/2014/main" id="{802B023B-C70C-E4D2-E0D6-A834A049C2F1}"/>
              </a:ext>
            </a:extLst>
          </p:cNvPr>
          <p:cNvSpPr/>
          <p:nvPr/>
        </p:nvSpPr>
        <p:spPr>
          <a:xfrm>
            <a:off x="429751" y="2700130"/>
            <a:ext cx="2056219"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E083F567-06A8-F7C6-9F9E-620136A8D0FF}"/>
                  </a:ext>
                </a:extLst>
              </p14:cNvPr>
              <p14:cNvContentPartPr/>
              <p14:nvPr/>
            </p14:nvContentPartPr>
            <p14:xfrm>
              <a:off x="685648" y="3922295"/>
              <a:ext cx="2125080" cy="360"/>
            </p14:xfrm>
          </p:contentPart>
        </mc:Choice>
        <mc:Fallback xmlns="">
          <p:pic>
            <p:nvPicPr>
              <p:cNvPr id="11" name="Ink 10">
                <a:extLst>
                  <a:ext uri="{FF2B5EF4-FFF2-40B4-BE49-F238E27FC236}">
                    <a16:creationId xmlns:a16="http://schemas.microsoft.com/office/drawing/2014/main" id="{E083F567-06A8-F7C6-9F9E-620136A8D0FF}"/>
                  </a:ext>
                </a:extLst>
              </p:cNvPr>
              <p:cNvPicPr/>
              <p:nvPr/>
            </p:nvPicPr>
            <p:blipFill>
              <a:blip r:embed="rId6"/>
              <a:stretch>
                <a:fillRect/>
              </a:stretch>
            </p:blipFill>
            <p:spPr>
              <a:xfrm>
                <a:off x="631648" y="3814295"/>
                <a:ext cx="2232720" cy="216000"/>
              </a:xfrm>
              <a:prstGeom prst="rect">
                <a:avLst/>
              </a:prstGeom>
            </p:spPr>
          </p:pic>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47"/>
          <p:cNvSpPr txBox="1">
            <a:spLocks noGrp="1"/>
          </p:cNvSpPr>
          <p:nvPr>
            <p:ph type="title"/>
          </p:nvPr>
        </p:nvSpPr>
        <p:spPr>
          <a:xfrm>
            <a:off x="713225" y="539500"/>
            <a:ext cx="3516900" cy="100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Thanks</a:t>
            </a:r>
            <a:endParaRPr dirty="0"/>
          </a:p>
        </p:txBody>
      </p:sp>
      <p:sp>
        <p:nvSpPr>
          <p:cNvPr id="593" name="Google Shape;593;p47"/>
          <p:cNvSpPr txBox="1">
            <a:spLocks noGrp="1"/>
          </p:cNvSpPr>
          <p:nvPr>
            <p:ph type="subTitle" idx="1"/>
          </p:nvPr>
        </p:nvSpPr>
        <p:spPr>
          <a:xfrm>
            <a:off x="713225" y="1509725"/>
            <a:ext cx="3835294" cy="110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oppins Medium"/>
                <a:ea typeface="Poppins Medium"/>
                <a:cs typeface="Poppins Medium"/>
                <a:sym typeface="Poppins Medium"/>
              </a:rPr>
              <a:t>Do you have questions?</a:t>
            </a:r>
          </a:p>
          <a:p>
            <a:pPr marL="0" lvl="0" indent="0" algn="l" rtl="0">
              <a:spcBef>
                <a:spcPts val="0"/>
              </a:spcBef>
              <a:spcAft>
                <a:spcPts val="0"/>
              </a:spcAft>
              <a:buNone/>
            </a:pPr>
            <a:r>
              <a:rPr lang="en" dirty="0">
                <a:latin typeface="Poppins Medium"/>
                <a:ea typeface="Poppins Medium"/>
                <a:cs typeface="Poppins Medium"/>
                <a:sym typeface="Poppins Medium"/>
              </a:rPr>
              <a:t>You can send</a:t>
            </a:r>
            <a:r>
              <a:rPr lang="en-US" dirty="0">
                <a:latin typeface="Poppins Medium"/>
                <a:ea typeface="Poppins Medium"/>
                <a:cs typeface="Poppins Medium"/>
                <a:sym typeface="Poppins Medium"/>
              </a:rPr>
              <a:t> an</a:t>
            </a:r>
            <a:r>
              <a:rPr lang="en" dirty="0">
                <a:latin typeface="Poppins Medium"/>
                <a:ea typeface="Poppins Medium"/>
                <a:cs typeface="Poppins Medium"/>
                <a:sym typeface="Poppins Medium"/>
              </a:rPr>
              <a:t> E-mail to:</a:t>
            </a:r>
            <a:endParaRPr dirty="0">
              <a:latin typeface="Poppins Medium"/>
              <a:ea typeface="Poppins Medium"/>
              <a:cs typeface="Poppins Medium"/>
              <a:sym typeface="Poppins Medium"/>
            </a:endParaRPr>
          </a:p>
          <a:p>
            <a:pPr marL="0" lvl="0" indent="0" algn="l" rtl="0">
              <a:spcBef>
                <a:spcPts val="0"/>
              </a:spcBef>
              <a:spcAft>
                <a:spcPts val="0"/>
              </a:spcAft>
              <a:buNone/>
            </a:pPr>
            <a:r>
              <a:rPr lang="en-US" dirty="0"/>
              <a:t>inam.g@copew.uobaghdad.edu.iq</a:t>
            </a:r>
            <a:endParaRPr dirty="0"/>
          </a:p>
        </p:txBody>
      </p:sp>
      <p:sp>
        <p:nvSpPr>
          <p:cNvPr id="594" name="Google Shape;594;p47"/>
          <p:cNvSpPr txBox="1"/>
          <p:nvPr/>
        </p:nvSpPr>
        <p:spPr>
          <a:xfrm>
            <a:off x="713225" y="4343600"/>
            <a:ext cx="3516900" cy="260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chemeClr val="dk1"/>
                </a:solidFill>
                <a:latin typeface="Poppins"/>
                <a:ea typeface="Poppins"/>
                <a:cs typeface="Poppins"/>
                <a:sym typeface="Poppins"/>
              </a:rPr>
              <a:t>Please keep this slide for attribution</a:t>
            </a:r>
            <a:endParaRPr sz="1000">
              <a:solidFill>
                <a:schemeClr val="dk1"/>
              </a:solidFill>
              <a:latin typeface="Poppins"/>
              <a:ea typeface="Poppins"/>
              <a:cs typeface="Poppins"/>
              <a:sym typeface="Poppins"/>
            </a:endParaRPr>
          </a:p>
        </p:txBody>
      </p:sp>
      <p:grpSp>
        <p:nvGrpSpPr>
          <p:cNvPr id="595" name="Google Shape;595;p47"/>
          <p:cNvGrpSpPr/>
          <p:nvPr/>
        </p:nvGrpSpPr>
        <p:grpSpPr>
          <a:xfrm>
            <a:off x="5536124" y="-748812"/>
            <a:ext cx="4580831" cy="6772198"/>
            <a:chOff x="5536124" y="-748812"/>
            <a:chExt cx="4580831" cy="6772198"/>
          </a:xfrm>
        </p:grpSpPr>
        <p:pic>
          <p:nvPicPr>
            <p:cNvPr id="596" name="Google Shape;596;p47"/>
            <p:cNvPicPr preferRelativeResize="0"/>
            <p:nvPr/>
          </p:nvPicPr>
          <p:blipFill>
            <a:blip r:embed="rId3">
              <a:alphaModFix/>
            </a:blip>
            <a:stretch>
              <a:fillRect/>
            </a:stretch>
          </p:blipFill>
          <p:spPr>
            <a:xfrm rot="10800000">
              <a:off x="6654849" y="-748812"/>
              <a:ext cx="2981825" cy="2909705"/>
            </a:xfrm>
            <a:prstGeom prst="rect">
              <a:avLst/>
            </a:prstGeom>
            <a:noFill/>
            <a:ln>
              <a:noFill/>
            </a:ln>
          </p:spPr>
        </p:pic>
        <p:pic>
          <p:nvPicPr>
            <p:cNvPr id="597" name="Google Shape;597;p47"/>
            <p:cNvPicPr preferRelativeResize="0"/>
            <p:nvPr/>
          </p:nvPicPr>
          <p:blipFill>
            <a:blip r:embed="rId4">
              <a:alphaModFix/>
            </a:blip>
            <a:stretch>
              <a:fillRect/>
            </a:stretch>
          </p:blipFill>
          <p:spPr>
            <a:xfrm rot="10800000" flipH="1">
              <a:off x="5854517" y="1101854"/>
              <a:ext cx="3668215" cy="3664986"/>
            </a:xfrm>
            <a:prstGeom prst="rect">
              <a:avLst/>
            </a:prstGeom>
            <a:noFill/>
            <a:ln>
              <a:noFill/>
            </a:ln>
          </p:spPr>
        </p:pic>
        <p:sp>
          <p:nvSpPr>
            <p:cNvPr id="598" name="Google Shape;598;p47"/>
            <p:cNvSpPr/>
            <p:nvPr/>
          </p:nvSpPr>
          <p:spPr>
            <a:xfrm rot="9913900" flipH="1">
              <a:off x="7350045" y="3714412"/>
              <a:ext cx="2551977" cy="2017027"/>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sp>
          <p:nvSpPr>
            <p:cNvPr id="599" name="Google Shape;599;p47"/>
            <p:cNvSpPr/>
            <p:nvPr/>
          </p:nvSpPr>
          <p:spPr>
            <a:xfrm rot="10800000">
              <a:off x="5536124" y="3711225"/>
              <a:ext cx="1222698" cy="1432267"/>
            </a:xfrm>
            <a:custGeom>
              <a:avLst/>
              <a:gdLst/>
              <a:ahLst/>
              <a:cxnLst/>
              <a:rect l="l" t="t" r="r" b="b"/>
              <a:pathLst>
                <a:path w="9812" h="11494" extrusionOk="0">
                  <a:moveTo>
                    <a:pt x="177" y="0"/>
                  </a:moveTo>
                  <a:lnTo>
                    <a:pt x="177" y="6587"/>
                  </a:lnTo>
                  <a:cubicBezTo>
                    <a:pt x="177" y="9195"/>
                    <a:pt x="2298" y="11317"/>
                    <a:pt x="4906" y="11317"/>
                  </a:cubicBezTo>
                  <a:cubicBezTo>
                    <a:pt x="7513" y="11317"/>
                    <a:pt x="9635" y="9195"/>
                    <a:pt x="9635" y="6587"/>
                  </a:cubicBezTo>
                  <a:lnTo>
                    <a:pt x="9635" y="0"/>
                  </a:lnTo>
                  <a:lnTo>
                    <a:pt x="9812" y="0"/>
                  </a:lnTo>
                  <a:lnTo>
                    <a:pt x="9812" y="6587"/>
                  </a:lnTo>
                  <a:cubicBezTo>
                    <a:pt x="9812" y="9293"/>
                    <a:pt x="7612" y="11494"/>
                    <a:pt x="4907" y="11494"/>
                  </a:cubicBezTo>
                  <a:cubicBezTo>
                    <a:pt x="2201" y="11494"/>
                    <a:pt x="0" y="9293"/>
                    <a:pt x="0" y="6587"/>
                  </a:cubicBezTo>
                  <a:lnTo>
                    <a:pt x="0" y="0"/>
                  </a:lnTo>
                  <a:lnTo>
                    <a:pt x="177" y="0"/>
                  </a:lnTo>
                  <a:moveTo>
                    <a:pt x="1386" y="0"/>
                  </a:moveTo>
                  <a:lnTo>
                    <a:pt x="1386" y="6543"/>
                  </a:lnTo>
                  <a:cubicBezTo>
                    <a:pt x="1386" y="8484"/>
                    <a:pt x="2965" y="10064"/>
                    <a:pt x="4907" y="10064"/>
                  </a:cubicBezTo>
                  <a:cubicBezTo>
                    <a:pt x="6848" y="10064"/>
                    <a:pt x="8426" y="8484"/>
                    <a:pt x="8426" y="6543"/>
                  </a:cubicBezTo>
                  <a:lnTo>
                    <a:pt x="8426" y="0"/>
                  </a:lnTo>
                  <a:lnTo>
                    <a:pt x="8604" y="0"/>
                  </a:lnTo>
                  <a:lnTo>
                    <a:pt x="8604" y="6543"/>
                  </a:lnTo>
                  <a:cubicBezTo>
                    <a:pt x="8604" y="8582"/>
                    <a:pt x="6945" y="10241"/>
                    <a:pt x="4907" y="10241"/>
                  </a:cubicBezTo>
                  <a:cubicBezTo>
                    <a:pt x="2868" y="10241"/>
                    <a:pt x="1209" y="8582"/>
                    <a:pt x="1209" y="6543"/>
                  </a:cubicBezTo>
                  <a:lnTo>
                    <a:pt x="1209" y="0"/>
                  </a:lnTo>
                  <a:lnTo>
                    <a:pt x="1386" y="0"/>
                  </a:lnTo>
                  <a:moveTo>
                    <a:pt x="2605" y="0"/>
                  </a:moveTo>
                  <a:lnTo>
                    <a:pt x="2605" y="6270"/>
                  </a:lnTo>
                  <a:lnTo>
                    <a:pt x="2605" y="6270"/>
                  </a:lnTo>
                  <a:cubicBezTo>
                    <a:pt x="2605" y="6674"/>
                    <a:pt x="2711" y="7071"/>
                    <a:pt x="2913" y="7421"/>
                  </a:cubicBezTo>
                  <a:cubicBezTo>
                    <a:pt x="3115" y="7771"/>
                    <a:pt x="3406" y="8061"/>
                    <a:pt x="3756" y="8263"/>
                  </a:cubicBezTo>
                  <a:cubicBezTo>
                    <a:pt x="4106" y="8466"/>
                    <a:pt x="4503" y="8572"/>
                    <a:pt x="4907" y="8572"/>
                  </a:cubicBezTo>
                  <a:cubicBezTo>
                    <a:pt x="5310" y="8572"/>
                    <a:pt x="5708" y="8466"/>
                    <a:pt x="6057" y="8263"/>
                  </a:cubicBezTo>
                  <a:cubicBezTo>
                    <a:pt x="6407" y="8061"/>
                    <a:pt x="6697" y="7771"/>
                    <a:pt x="6899" y="7421"/>
                  </a:cubicBezTo>
                  <a:cubicBezTo>
                    <a:pt x="7101" y="7071"/>
                    <a:pt x="7207" y="6674"/>
                    <a:pt x="7207" y="6270"/>
                  </a:cubicBezTo>
                  <a:lnTo>
                    <a:pt x="7207" y="0"/>
                  </a:lnTo>
                  <a:lnTo>
                    <a:pt x="7385" y="0"/>
                  </a:lnTo>
                  <a:lnTo>
                    <a:pt x="7385" y="6270"/>
                  </a:lnTo>
                  <a:lnTo>
                    <a:pt x="7385" y="6270"/>
                  </a:lnTo>
                  <a:cubicBezTo>
                    <a:pt x="7385" y="6705"/>
                    <a:pt x="7271" y="7134"/>
                    <a:pt x="7053" y="7510"/>
                  </a:cubicBezTo>
                  <a:cubicBezTo>
                    <a:pt x="6836" y="7887"/>
                    <a:pt x="6522" y="8200"/>
                    <a:pt x="6145" y="8417"/>
                  </a:cubicBezTo>
                  <a:cubicBezTo>
                    <a:pt x="5768" y="8635"/>
                    <a:pt x="5341" y="8749"/>
                    <a:pt x="4907" y="8749"/>
                  </a:cubicBezTo>
                  <a:cubicBezTo>
                    <a:pt x="4472" y="8749"/>
                    <a:pt x="4044" y="8635"/>
                    <a:pt x="3667" y="8417"/>
                  </a:cubicBezTo>
                  <a:cubicBezTo>
                    <a:pt x="3290" y="8200"/>
                    <a:pt x="2977" y="7887"/>
                    <a:pt x="2760" y="7510"/>
                  </a:cubicBezTo>
                  <a:cubicBezTo>
                    <a:pt x="2542" y="7134"/>
                    <a:pt x="2428" y="6705"/>
                    <a:pt x="2428" y="6270"/>
                  </a:cubicBezTo>
                  <a:lnTo>
                    <a:pt x="2428" y="0"/>
                  </a:lnTo>
                  <a:lnTo>
                    <a:pt x="2605" y="0"/>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grpSp>
      <p:grpSp>
        <p:nvGrpSpPr>
          <p:cNvPr id="600" name="Google Shape;600;p47"/>
          <p:cNvGrpSpPr/>
          <p:nvPr/>
        </p:nvGrpSpPr>
        <p:grpSpPr>
          <a:xfrm>
            <a:off x="789436" y="2883088"/>
            <a:ext cx="387681" cy="387661"/>
            <a:chOff x="266768" y="1721375"/>
            <a:chExt cx="397907" cy="397887"/>
          </a:xfrm>
        </p:grpSpPr>
        <p:sp>
          <p:nvSpPr>
            <p:cNvPr id="601" name="Google Shape;601;p47"/>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7"/>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47"/>
          <p:cNvGrpSpPr/>
          <p:nvPr/>
        </p:nvGrpSpPr>
        <p:grpSpPr>
          <a:xfrm>
            <a:off x="1848132" y="2882851"/>
            <a:ext cx="387661" cy="387661"/>
            <a:chOff x="1379798" y="1723250"/>
            <a:chExt cx="397887" cy="397887"/>
          </a:xfrm>
        </p:grpSpPr>
        <p:sp>
          <p:nvSpPr>
            <p:cNvPr id="604" name="Google Shape;604;p47"/>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7"/>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7"/>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7"/>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 name="Google Shape;608;p47"/>
          <p:cNvGrpSpPr/>
          <p:nvPr/>
        </p:nvGrpSpPr>
        <p:grpSpPr>
          <a:xfrm>
            <a:off x="1317092" y="2882851"/>
            <a:ext cx="387641" cy="387661"/>
            <a:chOff x="864491" y="1723250"/>
            <a:chExt cx="397866" cy="397887"/>
          </a:xfrm>
        </p:grpSpPr>
        <p:sp>
          <p:nvSpPr>
            <p:cNvPr id="609" name="Google Shape;609;p47"/>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7"/>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7"/>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2" name="Google Shape;612;p47"/>
          <p:cNvSpPr/>
          <p:nvPr/>
        </p:nvSpPr>
        <p:spPr>
          <a:xfrm>
            <a:off x="2379192" y="2918079"/>
            <a:ext cx="388846" cy="31714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C33D-BF60-6713-F374-CDF58CE40373}"/>
              </a:ext>
            </a:extLst>
          </p:cNvPr>
          <p:cNvSpPr>
            <a:spLocks noGrp="1"/>
          </p:cNvSpPr>
          <p:nvPr>
            <p:ph type="title"/>
          </p:nvPr>
        </p:nvSpPr>
        <p:spPr>
          <a:xfrm>
            <a:off x="3832964" y="-89226"/>
            <a:ext cx="5311036" cy="414559"/>
          </a:xfrm>
        </p:spPr>
        <p:txBody>
          <a:bodyPr/>
          <a:lstStyle/>
          <a:p>
            <a:pPr algn="ctr"/>
            <a:r>
              <a:rPr lang="ar-IQ" sz="4000" dirty="0">
                <a:latin typeface="Century" panose="02040604050505020304" pitchFamily="18" charset="0"/>
                <a:cs typeface="Akhbar MT" pitchFamily="2" charset="-78"/>
              </a:rPr>
              <a:t>المقدمة</a:t>
            </a:r>
            <a:endParaRPr lang="en-US" sz="4000" dirty="0">
              <a:latin typeface="Century" panose="02040604050505020304" pitchFamily="18" charset="0"/>
              <a:cs typeface="Akhbar MT" pitchFamily="2" charset="-78"/>
            </a:endParaRPr>
          </a:p>
        </p:txBody>
      </p:sp>
      <p:sp>
        <p:nvSpPr>
          <p:cNvPr id="3" name="Google Shape;292;p29">
            <a:extLst>
              <a:ext uri="{FF2B5EF4-FFF2-40B4-BE49-F238E27FC236}">
                <a16:creationId xmlns:a16="http://schemas.microsoft.com/office/drawing/2014/main" id="{DB3660E8-430A-71C8-5D2F-FF2A1FFBE763}"/>
              </a:ext>
            </a:extLst>
          </p:cNvPr>
          <p:cNvSpPr txBox="1">
            <a:spLocks/>
          </p:cNvSpPr>
          <p:nvPr/>
        </p:nvSpPr>
        <p:spPr>
          <a:xfrm>
            <a:off x="3970421" y="619095"/>
            <a:ext cx="5173579" cy="472894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1pPr>
            <a:lvl2pPr marL="914400" marR="0" lvl="1"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2pPr>
            <a:lvl3pPr marL="1371600" marR="0" lvl="2"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3pPr>
            <a:lvl4pPr marL="1828800" marR="0" lvl="3"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4pPr>
            <a:lvl5pPr marL="2286000" marR="0" lvl="4"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5pPr>
            <a:lvl6pPr marL="2743200" marR="0" lvl="5"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6pPr>
            <a:lvl7pPr marL="3200400" marR="0" lvl="6"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7pPr>
            <a:lvl8pPr marL="3657600" marR="0" lvl="7"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8pPr>
            <a:lvl9pPr marL="4114800" marR="0" lvl="8" indent="-304800" algn="l" rtl="0">
              <a:lnSpc>
                <a:spcPct val="100000"/>
              </a:lnSpc>
              <a:spcBef>
                <a:spcPts val="0"/>
              </a:spcBef>
              <a:spcAft>
                <a:spcPts val="0"/>
              </a:spcAft>
              <a:buClr>
                <a:schemeClr val="dk1"/>
              </a:buClr>
              <a:buSzPts val="1200"/>
              <a:buFont typeface="Poppins"/>
              <a:buChar char="■"/>
              <a:defRPr sz="1200" b="0" i="0" u="none" strike="noStrike" cap="none">
                <a:solidFill>
                  <a:schemeClr val="dk1"/>
                </a:solidFill>
                <a:latin typeface="Poppins"/>
                <a:ea typeface="Poppins"/>
                <a:cs typeface="Poppins"/>
                <a:sym typeface="Poppins"/>
              </a:defRPr>
            </a:lvl9pPr>
          </a:lstStyle>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 الذكاء الاصطناعي يمكنه تحليل كميات هائلة من البيانات بسرعات عالية، مما يساهم في تسريع عمليات اكتشاف المعلومات وتحويلها إلى معرفة قابلة للتطبيق. هذا يُمكن الباحثين من التركيز على جوانب الابتكار والتحليل العميق بدلاً من الانشغال بالمهام المتكررة والمعقدة.</a:t>
            </a:r>
          </a:p>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 تحسين الدقة والكفاءة: تقنيات التعلم الآلي وغيرها من أساليب الذكاء الاصطناعي تعزز من دقة النتائج البحثية بفضل قدرتها على التعلم والتحسن المستمر. </a:t>
            </a:r>
            <a:endParaRPr lang="ar-IQ" sz="2400" b="1" dirty="0">
              <a:solidFill>
                <a:schemeClr val="tx1"/>
              </a:solidFill>
              <a:latin typeface="Calibri" panose="020F0502020204030204" pitchFamily="34" charset="0"/>
              <a:cs typeface="Akhbar MT" pitchFamily="2" charset="-78"/>
            </a:endParaRPr>
          </a:p>
        </p:txBody>
      </p:sp>
      <p:pic>
        <p:nvPicPr>
          <p:cNvPr id="5" name="Picture 4">
            <a:extLst>
              <a:ext uri="{FF2B5EF4-FFF2-40B4-BE49-F238E27FC236}">
                <a16:creationId xmlns:a16="http://schemas.microsoft.com/office/drawing/2014/main" id="{D53A1CEE-80D8-9357-9E63-E58E5168B3BF}"/>
              </a:ext>
            </a:extLst>
          </p:cNvPr>
          <p:cNvPicPr>
            <a:picLocks noChangeAspect="1"/>
          </p:cNvPicPr>
          <p:nvPr/>
        </p:nvPicPr>
        <p:blipFill>
          <a:blip r:embed="rId2"/>
          <a:stretch>
            <a:fillRect/>
          </a:stretch>
        </p:blipFill>
        <p:spPr>
          <a:xfrm>
            <a:off x="0" y="0"/>
            <a:ext cx="3970421" cy="5143500"/>
          </a:xfrm>
          <a:prstGeom prst="rect">
            <a:avLst/>
          </a:prstGeom>
        </p:spPr>
      </p:pic>
    </p:spTree>
    <p:extLst>
      <p:ext uri="{BB962C8B-B14F-4D97-AF65-F5344CB8AC3E}">
        <p14:creationId xmlns:p14="http://schemas.microsoft.com/office/powerpoint/2010/main" val="117651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9"/>
          <p:cNvSpPr txBox="1">
            <a:spLocks noGrp="1"/>
          </p:cNvSpPr>
          <p:nvPr>
            <p:ph type="body" idx="4294967295"/>
          </p:nvPr>
        </p:nvSpPr>
        <p:spPr>
          <a:xfrm>
            <a:off x="4764504" y="550445"/>
            <a:ext cx="4379496" cy="4235115"/>
          </a:xfrm>
          <a:prstGeom prst="rect">
            <a:avLst/>
          </a:prstGeom>
        </p:spPr>
        <p:txBody>
          <a:bodyPr spcFirstLastPara="1" wrap="square" lIns="91425" tIns="91425" rIns="91425" bIns="91425" anchor="t" anchorCtr="0">
            <a:noAutofit/>
          </a:bodyPr>
          <a:lstStyle/>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بالإضافة</a:t>
            </a:r>
            <a:r>
              <a:rPr lang="ar-IQ" sz="2800" b="1" dirty="0">
                <a:solidFill>
                  <a:schemeClr val="tx1"/>
                </a:solidFill>
                <a:latin typeface="Calibri" panose="020F0502020204030204" pitchFamily="34" charset="0"/>
                <a:cs typeface="Akhbar MT" pitchFamily="2" charset="-78"/>
              </a:rPr>
              <a:t> الى ذلك</a:t>
            </a:r>
            <a:r>
              <a:rPr lang="ar-IQ" sz="2800" b="1" i="0" dirty="0">
                <a:solidFill>
                  <a:schemeClr val="tx1"/>
                </a:solidFill>
                <a:latin typeface="Calibri" panose="020F0502020204030204" pitchFamily="34" charset="0"/>
                <a:cs typeface="Akhbar MT" pitchFamily="2" charset="-78"/>
              </a:rPr>
              <a:t> تقدم الأدوات الرقمية ميزات مثل التلخيص، إعادة صياغة النصوص، وتحليل المحتوى بطرق تعزز من الفعالية والكفاءة في العملية البحثية.</a:t>
            </a:r>
          </a:p>
          <a:p>
            <a:pPr marL="137160" indent="0" algn="just" rtl="1">
              <a:spcBef>
                <a:spcPts val="0"/>
              </a:spcBef>
              <a:spcAft>
                <a:spcPts val="800"/>
              </a:spcAft>
              <a:buSzPct val="100000"/>
              <a:buNone/>
            </a:pPr>
            <a:r>
              <a:rPr lang="ar-IQ" sz="2800" b="1" i="0" dirty="0">
                <a:solidFill>
                  <a:schemeClr val="tx1"/>
                </a:solidFill>
                <a:latin typeface="Calibri" panose="020F0502020204030204" pitchFamily="34" charset="0"/>
                <a:cs typeface="Akhbar MT" pitchFamily="2" charset="-78"/>
              </a:rPr>
              <a:t>* تعزيز التعاون العالمي: الأدوات القائمة على الذكاء الاصطناعي تسهل التعاون بين الباحثين من مختلف أنحاء العالم، مما يعزز من سرعة الابتكار والتطوير في البحث العلمي.</a:t>
            </a:r>
          </a:p>
          <a:p>
            <a:pPr marL="137160" indent="0" algn="r" rtl="1">
              <a:spcBef>
                <a:spcPts val="0"/>
              </a:spcBef>
              <a:spcAft>
                <a:spcPts val="800"/>
              </a:spcAft>
              <a:buSzPct val="100000"/>
              <a:buNone/>
            </a:pPr>
            <a:endParaRPr lang="ar-IQ" sz="2800" b="1" i="0" dirty="0">
              <a:solidFill>
                <a:srgbClr val="616161"/>
              </a:solidFill>
              <a:latin typeface="Proxima Nova"/>
              <a:cs typeface="Akhbar MT" pitchFamily="2" charset="-78"/>
            </a:endParaRPr>
          </a:p>
        </p:txBody>
      </p:sp>
      <p:pic>
        <p:nvPicPr>
          <p:cNvPr id="5" name="Picture 4">
            <a:extLst>
              <a:ext uri="{FF2B5EF4-FFF2-40B4-BE49-F238E27FC236}">
                <a16:creationId xmlns:a16="http://schemas.microsoft.com/office/drawing/2014/main" id="{424417E1-32AD-FC79-3C99-9A685A476437}"/>
              </a:ext>
            </a:extLst>
          </p:cNvPr>
          <p:cNvPicPr>
            <a:picLocks noChangeAspect="1"/>
          </p:cNvPicPr>
          <p:nvPr/>
        </p:nvPicPr>
        <p:blipFill>
          <a:blip r:embed="rId3"/>
          <a:stretch>
            <a:fillRect/>
          </a:stretch>
        </p:blipFill>
        <p:spPr>
          <a:xfrm>
            <a:off x="-1" y="0"/>
            <a:ext cx="4764505"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4331-6247-7023-A47A-3A683820CA61}"/>
              </a:ext>
            </a:extLst>
          </p:cNvPr>
          <p:cNvSpPr>
            <a:spLocks noGrp="1"/>
          </p:cNvSpPr>
          <p:nvPr>
            <p:ph type="title"/>
          </p:nvPr>
        </p:nvSpPr>
        <p:spPr>
          <a:xfrm>
            <a:off x="4572000" y="1491772"/>
            <a:ext cx="4439653" cy="2598965"/>
          </a:xfrm>
        </p:spPr>
        <p:txBody>
          <a:bodyPr/>
          <a:lstStyle/>
          <a:p>
            <a:pPr algn="r" rtl="1"/>
            <a:r>
              <a:rPr lang="ar-IQ" sz="2800" b="1" i="0" dirty="0">
                <a:solidFill>
                  <a:schemeClr val="tx1"/>
                </a:solidFill>
                <a:latin typeface="Calibri" panose="020F0502020204030204" pitchFamily="34" charset="0"/>
                <a:cs typeface="Akhbar MT" pitchFamily="2" charset="-78"/>
              </a:rPr>
              <a:t>* معالجة التحديات الأخلاقية: الأدوات الرقمية تساعد أيضًا في تحديد ومعالجة الاقتباسات والاعتماد على المصادر بطريقة تحترم الأخلاقيات العلمية وتجنب السرقة الأدبية.</a:t>
            </a:r>
            <a:br>
              <a:rPr lang="ar-IQ" sz="2800" b="1" i="0" dirty="0">
                <a:solidFill>
                  <a:schemeClr val="tx1"/>
                </a:solidFill>
                <a:latin typeface="Calibri" panose="020F0502020204030204" pitchFamily="34" charset="0"/>
                <a:cs typeface="Akhbar MT" pitchFamily="2" charset="-78"/>
              </a:rPr>
            </a:br>
            <a:br>
              <a:rPr lang="ar-IQ" sz="2800" b="1" i="0" dirty="0">
                <a:solidFill>
                  <a:schemeClr val="tx1"/>
                </a:solidFill>
                <a:latin typeface="Calibri" panose="020F0502020204030204" pitchFamily="34" charset="0"/>
                <a:cs typeface="Akhbar MT" pitchFamily="2" charset="-78"/>
              </a:rPr>
            </a:br>
            <a:endParaRPr lang="en-US" sz="2800" dirty="0">
              <a:solidFill>
                <a:schemeClr val="tx1"/>
              </a:solidFill>
            </a:endParaRPr>
          </a:p>
        </p:txBody>
      </p:sp>
      <p:pic>
        <p:nvPicPr>
          <p:cNvPr id="4" name="Picture 3">
            <a:extLst>
              <a:ext uri="{FF2B5EF4-FFF2-40B4-BE49-F238E27FC236}">
                <a16:creationId xmlns:a16="http://schemas.microsoft.com/office/drawing/2014/main" id="{7F3F5BBA-6739-84A4-9372-16B5A4D2E860}"/>
              </a:ext>
            </a:extLst>
          </p:cNvPr>
          <p:cNvPicPr>
            <a:picLocks noChangeAspect="1"/>
          </p:cNvPicPr>
          <p:nvPr/>
        </p:nvPicPr>
        <p:blipFill>
          <a:blip r:embed="rId2"/>
          <a:stretch>
            <a:fillRect/>
          </a:stretch>
        </p:blipFill>
        <p:spPr>
          <a:xfrm>
            <a:off x="0" y="1"/>
            <a:ext cx="4525006" cy="5143500"/>
          </a:xfrm>
          <a:prstGeom prst="rect">
            <a:avLst/>
          </a:prstGeom>
        </p:spPr>
      </p:pic>
    </p:spTree>
    <p:extLst>
      <p:ext uri="{BB962C8B-B14F-4D97-AF65-F5344CB8AC3E}">
        <p14:creationId xmlns:p14="http://schemas.microsoft.com/office/powerpoint/2010/main" val="66773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0"/>
          <p:cNvSpPr txBox="1">
            <a:spLocks noGrp="1"/>
          </p:cNvSpPr>
          <p:nvPr>
            <p:ph type="title"/>
          </p:nvPr>
        </p:nvSpPr>
        <p:spPr>
          <a:xfrm>
            <a:off x="720000" y="328185"/>
            <a:ext cx="7704000" cy="572700"/>
          </a:xfrm>
          <a:prstGeom prst="rect">
            <a:avLst/>
          </a:prstGeom>
        </p:spPr>
        <p:txBody>
          <a:bodyPr spcFirstLastPara="1" wrap="square" lIns="91425" tIns="91425" rIns="91425" bIns="91425" anchor="t" anchorCtr="0">
            <a:noAutofit/>
          </a:bodyPr>
          <a:lstStyle/>
          <a:p>
            <a:pPr algn="ctr" rtl="1"/>
            <a:r>
              <a:rPr lang="ar-IQ" b="1" i="0" dirty="0">
                <a:effectLst/>
                <a:latin typeface="Arial" panose="020B0604020202020204" pitchFamily="34" charset="0"/>
                <a:cs typeface="Akhbar MT" pitchFamily="2" charset="-78"/>
              </a:rPr>
              <a:t>احدى أدوات الذكاء الاصطناعي في البحث العلمي </a:t>
            </a:r>
            <a:r>
              <a:rPr lang="en-US" sz="3200" b="1" i="0" dirty="0">
                <a:effectLst/>
                <a:latin typeface="Agency FB" panose="020B0503020202020204" pitchFamily="34" charset="0"/>
                <a:cs typeface="Akhbar MT" pitchFamily="2" charset="-78"/>
              </a:rPr>
              <a:t>Typeset.io</a:t>
            </a:r>
            <a:br>
              <a:rPr lang="ar-IQ" sz="3200" b="1" dirty="0">
                <a:latin typeface="Agency FB" panose="020B0503020202020204" pitchFamily="34" charset="0"/>
                <a:cs typeface="Akhbar MT" pitchFamily="2" charset="-78"/>
              </a:rPr>
            </a:br>
            <a:endParaRPr lang="ar-IQ" b="1" dirty="0">
              <a:cs typeface="Akhbar MT" pitchFamily="2" charset="-78"/>
            </a:endParaRPr>
          </a:p>
        </p:txBody>
      </p:sp>
      <p:sp>
        <p:nvSpPr>
          <p:cNvPr id="309" name="Google Shape;309;p30"/>
          <p:cNvSpPr txBox="1">
            <a:spLocks noGrp="1"/>
          </p:cNvSpPr>
          <p:nvPr>
            <p:ph type="subTitle" idx="9"/>
          </p:nvPr>
        </p:nvSpPr>
        <p:spPr>
          <a:xfrm>
            <a:off x="463465" y="1050211"/>
            <a:ext cx="8467594" cy="4093289"/>
          </a:xfrm>
          <a:prstGeom prst="rect">
            <a:avLst/>
          </a:prstGeom>
        </p:spPr>
        <p:txBody>
          <a:bodyPr spcFirstLastPara="1" wrap="square" lIns="91425" tIns="91425" rIns="91425" bIns="91425" anchor="b" anchorCtr="0">
            <a:noAutofit/>
          </a:bodyPr>
          <a:lstStyle/>
          <a:p>
            <a:pPr marL="342900" lvl="0" indent="-342900" algn="just" rtl="1">
              <a:spcBef>
                <a:spcPts val="0"/>
              </a:spcBef>
              <a:spcAft>
                <a:spcPts val="0"/>
              </a:spcAft>
              <a:buFont typeface="Arial" panose="020B0604020202020204" pitchFamily="34" charset="0"/>
              <a:buChar char="•"/>
            </a:pPr>
            <a:r>
              <a:rPr lang="en-US" b="1" i="0" dirty="0">
                <a:effectLst/>
                <a:latin typeface="Century" panose="02040604050505020304" pitchFamily="18" charset="0"/>
                <a:cs typeface="Akhbar MT" pitchFamily="2" charset="-78"/>
              </a:rPr>
              <a:t>Typeset.io</a:t>
            </a:r>
            <a:r>
              <a:rPr lang="ar-IQ" b="1" i="0" dirty="0">
                <a:effectLst/>
                <a:latin typeface="Arial" panose="020B0604020202020204" pitchFamily="34" charset="0"/>
                <a:cs typeface="Akhbar MT" pitchFamily="2" charset="-78"/>
              </a:rPr>
              <a:t>:</a:t>
            </a:r>
            <a:r>
              <a:rPr lang="ar-IQ" b="1" i="0" dirty="0">
                <a:solidFill>
                  <a:schemeClr val="tx1"/>
                </a:solidFill>
                <a:effectLst/>
                <a:latin typeface="Arial" panose="020B0604020202020204" pitchFamily="34" charset="0"/>
                <a:cs typeface="Akhbar MT" pitchFamily="2" charset="-78"/>
              </a:rPr>
              <a:t>هي منصة متخصصة في مجال النشر العلمي تقدم مجموعة من الأدوات لمساعدة الباحثين على إعداد وتنظيم وثائقهم البحثية بما يتوافق مع المعايير الأكاديمية العالمية. من المهم ملاحظة أن </a:t>
            </a:r>
            <a:r>
              <a:rPr lang="en-US" b="1" dirty="0">
                <a:latin typeface="Century" panose="02040604050505020304" pitchFamily="18" charset="0"/>
                <a:cs typeface="Akhbar MT" pitchFamily="2" charset="-78"/>
              </a:rPr>
              <a:t>Typeset.io</a:t>
            </a:r>
            <a:r>
              <a:rPr lang="ar-IQ" b="1" i="0" dirty="0">
                <a:solidFill>
                  <a:schemeClr val="tx1"/>
                </a:solidFill>
                <a:effectLst/>
                <a:latin typeface="Arial" panose="020B0604020202020204" pitchFamily="34" charset="0"/>
                <a:cs typeface="Akhbar MT" pitchFamily="2" charset="-78"/>
              </a:rPr>
              <a:t>تغير اسمها في نيسان </a:t>
            </a:r>
            <a:r>
              <a:rPr lang="ar-IQ" b="1" dirty="0">
                <a:latin typeface="Courier New" panose="02070309020205020404" pitchFamily="49" charset="0"/>
                <a:cs typeface="Courier New" panose="02070309020205020404" pitchFamily="49" charset="0"/>
              </a:rPr>
              <a:t>2024</a:t>
            </a:r>
            <a:r>
              <a:rPr lang="ar-IQ" b="1" dirty="0">
                <a:latin typeface="Century" panose="02040604050505020304" pitchFamily="18" charset="0"/>
                <a:cs typeface="Akhbar MT" pitchFamily="2" charset="-78"/>
              </a:rPr>
              <a:t> إلى </a:t>
            </a:r>
            <a:r>
              <a:rPr lang="en-US" b="1" dirty="0">
                <a:latin typeface="Century" panose="02040604050505020304" pitchFamily="18" charset="0"/>
                <a:cs typeface="Akhbar MT" pitchFamily="2" charset="-78"/>
              </a:rPr>
              <a:t>SCISPACE</a:t>
            </a:r>
            <a:r>
              <a:rPr lang="en-US" b="1" i="0" dirty="0">
                <a:solidFill>
                  <a:schemeClr val="tx1"/>
                </a:solidFill>
                <a:effectLst/>
                <a:latin typeface="Arial" panose="020B0604020202020204" pitchFamily="34" charset="0"/>
                <a:cs typeface="Akhbar MT" pitchFamily="2" charset="-78"/>
              </a:rPr>
              <a:t>، </a:t>
            </a:r>
            <a:r>
              <a:rPr lang="ar-IQ" b="1" i="0" dirty="0">
                <a:solidFill>
                  <a:schemeClr val="tx1"/>
                </a:solidFill>
                <a:effectLst/>
                <a:latin typeface="Arial" panose="020B0604020202020204" pitchFamily="34" charset="0"/>
                <a:cs typeface="Akhbar MT" pitchFamily="2" charset="-78"/>
              </a:rPr>
              <a:t>وهذا التغيير قد يعكس توسعًا في خدماتها.</a:t>
            </a:r>
            <a:r>
              <a:rPr lang="en-US" b="1" i="0" dirty="0">
                <a:solidFill>
                  <a:schemeClr val="tx1"/>
                </a:solidFill>
                <a:effectLst/>
                <a:latin typeface="Arial" panose="020B0604020202020204" pitchFamily="34" charset="0"/>
                <a:cs typeface="Akhbar MT" pitchFamily="2" charset="-78"/>
              </a:rPr>
              <a:t> </a:t>
            </a:r>
            <a:r>
              <a:rPr lang="ar-IQ" b="1" i="0" dirty="0">
                <a:solidFill>
                  <a:schemeClr val="tx1"/>
                </a:solidFill>
                <a:effectLst/>
                <a:latin typeface="Arial" panose="020B0604020202020204" pitchFamily="34" charset="0"/>
                <a:cs typeface="Akhbar MT" pitchFamily="2" charset="-78"/>
              </a:rPr>
              <a:t>المزايا الرئيسية للمنصة تشمل:</a:t>
            </a:r>
          </a:p>
          <a:p>
            <a:pPr marL="342900" lvl="0" indent="-342900" algn="just" rtl="1">
              <a:spcBef>
                <a:spcPts val="0"/>
              </a:spcBef>
              <a:spcAft>
                <a:spcPts val="0"/>
              </a:spcAft>
              <a:buFont typeface="Arial" panose="020B0604020202020204" pitchFamily="34" charset="0"/>
              <a:buChar char="•"/>
            </a:pPr>
            <a:r>
              <a:rPr lang="ar-IQ" b="1" i="0" dirty="0">
                <a:solidFill>
                  <a:schemeClr val="tx1"/>
                </a:solidFill>
                <a:effectLst/>
                <a:latin typeface="Arial" panose="020B0604020202020204" pitchFamily="34" charset="0"/>
                <a:cs typeface="Akhbar MT" pitchFamily="2" charset="-78"/>
              </a:rPr>
              <a:t>دعم لأكثر من </a:t>
            </a:r>
            <a:r>
              <a:rPr lang="ar-IQ" b="1" dirty="0">
                <a:latin typeface="Courier New" panose="02070309020205020404" pitchFamily="49" charset="0"/>
                <a:cs typeface="Courier New" panose="02070309020205020404" pitchFamily="49" charset="0"/>
              </a:rPr>
              <a:t>10000</a:t>
            </a:r>
            <a:r>
              <a:rPr lang="ar-IQ" b="1" i="0" dirty="0">
                <a:solidFill>
                  <a:schemeClr val="tx1"/>
                </a:solidFill>
                <a:effectLst/>
                <a:latin typeface="Arial" panose="020B0604020202020204" pitchFamily="34" charset="0"/>
                <a:cs typeface="Akhbar MT" pitchFamily="2" charset="-78"/>
              </a:rPr>
              <a:t> تنسيق لمجلات علمية مختلفة، مما يسهل على الباحثين تحديد القوالب المناسبة لأبحاثهم.</a:t>
            </a:r>
          </a:p>
          <a:p>
            <a:pPr marL="342900" lvl="0" indent="-342900" algn="just" rtl="1">
              <a:spcBef>
                <a:spcPts val="0"/>
              </a:spcBef>
              <a:spcAft>
                <a:spcPts val="0"/>
              </a:spcAft>
              <a:buFont typeface="Arial" panose="020B0604020202020204" pitchFamily="34" charset="0"/>
              <a:buChar char="•"/>
            </a:pPr>
            <a:r>
              <a:rPr lang="ar-IQ" b="1" i="0" dirty="0">
                <a:solidFill>
                  <a:schemeClr val="tx1"/>
                </a:solidFill>
                <a:effectLst/>
                <a:latin typeface="Arial" panose="020B0604020202020204" pitchFamily="34" charset="0"/>
                <a:cs typeface="Akhbar MT" pitchFamily="2" charset="-78"/>
              </a:rPr>
              <a:t>أدوات متقدمة لتحرير النصوص وتنسيق الاقتباسات والمراجع بطريقة سلسة، مما يقلل من الأخطاء المحتملة ويعزز الدقة في التوثيق.</a:t>
            </a:r>
          </a:p>
          <a:p>
            <a:pPr marL="342900" lvl="0" indent="-342900" algn="just" rtl="1">
              <a:spcBef>
                <a:spcPts val="0"/>
              </a:spcBef>
              <a:spcAft>
                <a:spcPts val="0"/>
              </a:spcAft>
              <a:buFont typeface="Arial" panose="020B0604020202020204" pitchFamily="34" charset="0"/>
              <a:buChar char="•"/>
            </a:pPr>
            <a:r>
              <a:rPr lang="ar-IQ" b="1" i="0" dirty="0">
                <a:solidFill>
                  <a:schemeClr val="tx1"/>
                </a:solidFill>
                <a:effectLst/>
                <a:latin typeface="Arial" panose="020B0604020202020204" pitchFamily="34" charset="0"/>
                <a:cs typeface="Akhbar MT" pitchFamily="2" charset="-78"/>
              </a:rPr>
              <a:t>إمكانية تصدير الأبحاث بصيغ متعددة لتسهيل عملية النشر وتقديم الوثائق بالشكل المطلوب.</a:t>
            </a:r>
          </a:p>
          <a:p>
            <a:pPr marL="342900" lvl="0" indent="-342900" algn="just" rtl="1">
              <a:spcBef>
                <a:spcPts val="0"/>
              </a:spcBef>
              <a:spcAft>
                <a:spcPts val="0"/>
              </a:spcAft>
              <a:buFont typeface="Arial" panose="020B0604020202020204" pitchFamily="34" charset="0"/>
              <a:buChar char="•"/>
            </a:pPr>
            <a:r>
              <a:rPr lang="ar-IQ" b="1" i="0" dirty="0">
                <a:solidFill>
                  <a:schemeClr val="tx1"/>
                </a:solidFill>
                <a:effectLst/>
                <a:latin typeface="Arial" panose="020B0604020202020204" pitchFamily="34" charset="0"/>
                <a:cs typeface="Akhbar MT" pitchFamily="2" charset="-78"/>
              </a:rPr>
              <a:t>تساعد هذه الأدوات في تقليل الجهد والوقت المطلوبين لإعداد الأوراق البحثية، مما يتيح للباحثين التركيز أكثر على الجوانب العلمية لأعمالهم.</a:t>
            </a:r>
            <a:endParaRPr lang="ar-IQ" b="1" dirty="0">
              <a:solidFill>
                <a:schemeClr val="tx1"/>
              </a:solidFill>
              <a:latin typeface="Arial" panose="020B0604020202020204" pitchFamily="34" charset="0"/>
              <a:cs typeface="Akhbar MT" pitchFamily="2" charset="-7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31"/>
          <p:cNvSpPr txBox="1">
            <a:spLocks noGrp="1"/>
          </p:cNvSpPr>
          <p:nvPr>
            <p:ph type="title"/>
          </p:nvPr>
        </p:nvSpPr>
        <p:spPr>
          <a:xfrm>
            <a:off x="1649143" y="359257"/>
            <a:ext cx="5845714" cy="572700"/>
          </a:xfrm>
          <a:prstGeom prst="rect">
            <a:avLst/>
          </a:prstGeom>
        </p:spPr>
        <p:txBody>
          <a:bodyPr spcFirstLastPara="1" wrap="square" lIns="91425" tIns="91425" rIns="91425" bIns="91425" anchor="b" anchorCtr="0">
            <a:noAutofit/>
          </a:bodyPr>
          <a:lstStyle/>
          <a:p>
            <a:pPr marL="0" lvl="0" indent="0" algn="ctr" rtl="1">
              <a:spcBef>
                <a:spcPts val="0"/>
              </a:spcBef>
              <a:spcAft>
                <a:spcPts val="0"/>
              </a:spcAft>
              <a:buNone/>
            </a:pPr>
            <a:r>
              <a:rPr lang="ar-IQ" sz="4000" b="1" dirty="0">
                <a:latin typeface="Arabic Typesetting" panose="03020402040406030203" pitchFamily="66" charset="-78"/>
                <a:cs typeface="Arabic Typesetting" panose="03020402040406030203" pitchFamily="66" charset="-78"/>
              </a:rPr>
              <a:t>كيفية التسجيل في </a:t>
            </a:r>
            <a:r>
              <a:rPr lang="en-US" sz="4000" b="1" dirty="0">
                <a:latin typeface="Arabic Typesetting" panose="03020402040406030203" pitchFamily="66" charset="-78"/>
                <a:cs typeface="Arabic Typesetting" panose="03020402040406030203" pitchFamily="66" charset="-78"/>
              </a:rPr>
              <a:t>Typeset.io</a:t>
            </a:r>
          </a:p>
        </p:txBody>
      </p:sp>
      <p:sp>
        <p:nvSpPr>
          <p:cNvPr id="318" name="Google Shape;318;p31"/>
          <p:cNvSpPr txBox="1">
            <a:spLocks noGrp="1"/>
          </p:cNvSpPr>
          <p:nvPr>
            <p:ph type="subTitle" idx="1"/>
          </p:nvPr>
        </p:nvSpPr>
        <p:spPr>
          <a:xfrm>
            <a:off x="5173579" y="1162231"/>
            <a:ext cx="3846749" cy="2819038"/>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100"/>
              <a:buFont typeface="Arial"/>
              <a:buNone/>
            </a:pPr>
            <a:r>
              <a:rPr lang="ar-IQ" sz="2800" b="1" dirty="0">
                <a:solidFill>
                  <a:schemeClr val="tx1"/>
                </a:solidFill>
                <a:latin typeface="Arial" panose="020B0604020202020204" pitchFamily="34" charset="0"/>
                <a:cs typeface="Akhbar MT" pitchFamily="2" charset="-78"/>
                <a:sym typeface="Anybody Medium"/>
              </a:rPr>
              <a:t>للبدء باستخدام </a:t>
            </a:r>
            <a:r>
              <a:rPr lang="en-US" sz="2800" b="1" dirty="0">
                <a:solidFill>
                  <a:schemeClr val="tx1"/>
                </a:solidFill>
                <a:latin typeface="Arabic Typesetting" panose="03020402040406030203" pitchFamily="66" charset="-78"/>
                <a:cs typeface="Akhbar MT" pitchFamily="2" charset="-78"/>
                <a:sym typeface="Anybody Medium"/>
              </a:rPr>
              <a:t>Typeset.io</a:t>
            </a:r>
            <a:r>
              <a:rPr lang="en-US" sz="2800" b="1" dirty="0">
                <a:solidFill>
                  <a:schemeClr val="tx1"/>
                </a:solidFill>
                <a:latin typeface="Arial" panose="020B0604020202020204" pitchFamily="34" charset="0"/>
                <a:cs typeface="Akhbar MT" pitchFamily="2" charset="-78"/>
                <a:sym typeface="Anybody Medium"/>
              </a:rPr>
              <a:t>، </a:t>
            </a:r>
            <a:r>
              <a:rPr lang="ar-IQ" sz="2800" b="1" dirty="0">
                <a:solidFill>
                  <a:schemeClr val="tx1"/>
                </a:solidFill>
                <a:latin typeface="Arial" panose="020B0604020202020204" pitchFamily="34" charset="0"/>
                <a:cs typeface="Akhbar MT" pitchFamily="2" charset="-78"/>
                <a:sym typeface="Anybody Medium"/>
              </a:rPr>
              <a:t>قم بزيارة الموقع الإلكتروني </a:t>
            </a:r>
            <a:r>
              <a:rPr lang="en-US" sz="2800" b="1" dirty="0">
                <a:solidFill>
                  <a:schemeClr val="tx1"/>
                </a:solidFill>
                <a:latin typeface="Arabic Typesetting" panose="03020402040406030203" pitchFamily="66" charset="-78"/>
                <a:cs typeface="Akhbar MT" pitchFamily="2" charset="-78"/>
                <a:sym typeface="Anybody Medium"/>
                <a:hlinkClick r:id="rId3">
                  <a:extLst>
                    <a:ext uri="{A12FA001-AC4F-418D-AE19-62706E023703}">
                      <ahyp:hlinkClr xmlns:ahyp="http://schemas.microsoft.com/office/drawing/2018/hyperlinkcolor" val="tx"/>
                    </a:ext>
                  </a:extLst>
                </a:hlinkClick>
              </a:rPr>
              <a:t>www.typeset.io</a:t>
            </a:r>
            <a:r>
              <a:rPr lang="en-US" sz="2800" b="1" dirty="0">
                <a:solidFill>
                  <a:schemeClr val="tx1"/>
                </a:solidFill>
                <a:latin typeface="Arabic Typesetting" panose="03020402040406030203" pitchFamily="66" charset="-78"/>
                <a:cs typeface="Akhbar MT" pitchFamily="2" charset="-78"/>
                <a:sym typeface="Anybody Medium"/>
              </a:rPr>
              <a:t>  </a:t>
            </a:r>
            <a:r>
              <a:rPr lang="ar-IQ" sz="2800" b="1" dirty="0">
                <a:solidFill>
                  <a:schemeClr val="tx1"/>
                </a:solidFill>
                <a:latin typeface="Arabic Typesetting" panose="03020402040406030203" pitchFamily="66" charset="-78"/>
                <a:cs typeface="Akhbar MT" pitchFamily="2" charset="-78"/>
                <a:sym typeface="Anybody Medium"/>
              </a:rPr>
              <a:t> </a:t>
            </a:r>
            <a:r>
              <a:rPr lang="ar-IQ" sz="2800" b="1" dirty="0">
                <a:solidFill>
                  <a:schemeClr val="tx1"/>
                </a:solidFill>
                <a:latin typeface="Arial" panose="020B0604020202020204" pitchFamily="34" charset="0"/>
                <a:cs typeface="Akhbar MT" pitchFamily="2" charset="-78"/>
                <a:sym typeface="Anybody Medium"/>
              </a:rPr>
              <a:t>وانقر على</a:t>
            </a:r>
            <a:r>
              <a:rPr lang="en-US" sz="2800" b="1" dirty="0">
                <a:solidFill>
                  <a:schemeClr val="tx1"/>
                </a:solidFill>
                <a:latin typeface="Arabic Typesetting" panose="03020402040406030203" pitchFamily="66" charset="-78"/>
                <a:cs typeface="Akhbar MT" pitchFamily="2" charset="-78"/>
                <a:sym typeface="Anybody Medium"/>
              </a:rPr>
              <a:t>Sign Up</a:t>
            </a:r>
            <a:r>
              <a:rPr lang="en-US" sz="2800" b="1" dirty="0">
                <a:solidFill>
                  <a:schemeClr val="tx1"/>
                </a:solidFill>
                <a:latin typeface="Arial" panose="020B0604020202020204" pitchFamily="34" charset="0"/>
                <a:cs typeface="Akhbar MT" pitchFamily="2" charset="-78"/>
                <a:sym typeface="Anybody Medium"/>
              </a:rPr>
              <a:t> </a:t>
            </a:r>
            <a:endParaRPr lang="ar-IQ" sz="2800" b="1" dirty="0">
              <a:solidFill>
                <a:schemeClr val="tx1"/>
              </a:solidFill>
              <a:latin typeface="Arial" panose="020B0604020202020204" pitchFamily="34" charset="0"/>
              <a:cs typeface="Akhbar MT" pitchFamily="2" charset="-78"/>
              <a:sym typeface="Anybody Medium"/>
            </a:endParaRPr>
          </a:p>
          <a:p>
            <a:pPr marL="0" lvl="0" indent="0" algn="r" rtl="1">
              <a:spcBef>
                <a:spcPts val="0"/>
              </a:spcBef>
              <a:spcAft>
                <a:spcPts val="0"/>
              </a:spcAft>
              <a:buClr>
                <a:schemeClr val="dk1"/>
              </a:buClr>
              <a:buSzPts val="1100"/>
              <a:buFont typeface="Arial"/>
              <a:buNone/>
            </a:pPr>
            <a:r>
              <a:rPr lang="ar-IQ" sz="2800" b="1" dirty="0">
                <a:solidFill>
                  <a:schemeClr val="tx1"/>
                </a:solidFill>
                <a:latin typeface="Arial" panose="020B0604020202020204" pitchFamily="34" charset="0"/>
                <a:cs typeface="Akhbar MT" pitchFamily="2" charset="-78"/>
                <a:sym typeface="Anybody Medium"/>
              </a:rPr>
              <a:t>أدخل بياناتك الشخصية مثل الاسم، البريد الإلكتروني، وكلمة المرور. بعد ذلك، ستتلقى رسالة تأكيد على بريدك الإلكتروني لتفعيل حسابك.</a:t>
            </a:r>
            <a:endParaRPr sz="2800" b="1" dirty="0">
              <a:solidFill>
                <a:schemeClr val="tx1"/>
              </a:solidFill>
              <a:latin typeface="Arial" panose="020B0604020202020204" pitchFamily="34" charset="0"/>
              <a:cs typeface="Akhbar MT" pitchFamily="2" charset="-78"/>
              <a:sym typeface="Anybody Medium"/>
            </a:endParaRPr>
          </a:p>
        </p:txBody>
      </p:sp>
      <p:sp>
        <p:nvSpPr>
          <p:cNvPr id="320" name="Google Shape;320;p31"/>
          <p:cNvSpPr/>
          <p:nvPr/>
        </p:nvSpPr>
        <p:spPr>
          <a:xfrm rot="2921700">
            <a:off x="4756751" y="4365256"/>
            <a:ext cx="2551976" cy="2017035"/>
          </a:xfrm>
          <a:custGeom>
            <a:avLst/>
            <a:gdLst/>
            <a:ahLst/>
            <a:cxnLst/>
            <a:rect l="l" t="t" r="r" b="b"/>
            <a:pathLst>
              <a:path w="13921" h="11003" extrusionOk="0">
                <a:moveTo>
                  <a:pt x="573" y="2455"/>
                </a:moveTo>
                <a:cubicBezTo>
                  <a:pt x="929" y="1900"/>
                  <a:pt x="1432" y="1439"/>
                  <a:pt x="2022" y="1153"/>
                </a:cubicBezTo>
                <a:cubicBezTo>
                  <a:pt x="3096" y="633"/>
                  <a:pt x="4446" y="699"/>
                  <a:pt x="5464" y="1323"/>
                </a:cubicBezTo>
                <a:cubicBezTo>
                  <a:pt x="6295" y="1832"/>
                  <a:pt x="6896" y="2709"/>
                  <a:pt x="7099" y="3663"/>
                </a:cubicBezTo>
                <a:cubicBezTo>
                  <a:pt x="7617" y="3733"/>
                  <a:pt x="8105" y="3914"/>
                  <a:pt x="8578" y="4090"/>
                </a:cubicBezTo>
                <a:cubicBezTo>
                  <a:pt x="8863" y="4195"/>
                  <a:pt x="9157" y="4304"/>
                  <a:pt x="9447" y="4384"/>
                </a:cubicBezTo>
                <a:cubicBezTo>
                  <a:pt x="10538" y="4685"/>
                  <a:pt x="11266" y="4386"/>
                  <a:pt x="11585" y="4006"/>
                </a:cubicBezTo>
                <a:cubicBezTo>
                  <a:pt x="11941" y="3580"/>
                  <a:pt x="11970" y="2947"/>
                  <a:pt x="11997" y="2335"/>
                </a:cubicBezTo>
                <a:cubicBezTo>
                  <a:pt x="12002" y="2243"/>
                  <a:pt x="12006" y="2149"/>
                  <a:pt x="12011" y="2056"/>
                </a:cubicBezTo>
                <a:cubicBezTo>
                  <a:pt x="12073" y="981"/>
                  <a:pt x="12469" y="251"/>
                  <a:pt x="13127" y="0"/>
                </a:cubicBezTo>
                <a:lnTo>
                  <a:pt x="13305" y="468"/>
                </a:lnTo>
                <a:cubicBezTo>
                  <a:pt x="13037" y="570"/>
                  <a:pt x="12578" y="916"/>
                  <a:pt x="12511" y="2085"/>
                </a:cubicBezTo>
                <a:cubicBezTo>
                  <a:pt x="12506" y="2174"/>
                  <a:pt x="12502" y="2267"/>
                  <a:pt x="12498" y="2358"/>
                </a:cubicBezTo>
                <a:cubicBezTo>
                  <a:pt x="12468" y="3020"/>
                  <a:pt x="12434" y="3772"/>
                  <a:pt x="11968" y="4327"/>
                </a:cubicBezTo>
                <a:cubicBezTo>
                  <a:pt x="11675" y="4677"/>
                  <a:pt x="11243" y="4902"/>
                  <a:pt x="10718" y="4977"/>
                </a:cubicBezTo>
                <a:cubicBezTo>
                  <a:pt x="10171" y="5055"/>
                  <a:pt x="9652" y="4960"/>
                  <a:pt x="9314" y="4867"/>
                </a:cubicBezTo>
                <a:cubicBezTo>
                  <a:pt x="9003" y="4781"/>
                  <a:pt x="8698" y="4668"/>
                  <a:pt x="8404" y="4559"/>
                </a:cubicBezTo>
                <a:cubicBezTo>
                  <a:pt x="7984" y="4403"/>
                  <a:pt x="7582" y="4254"/>
                  <a:pt x="7170" y="4181"/>
                </a:cubicBezTo>
                <a:cubicBezTo>
                  <a:pt x="7173" y="4225"/>
                  <a:pt x="7174" y="4269"/>
                  <a:pt x="7176" y="4313"/>
                </a:cubicBezTo>
                <a:cubicBezTo>
                  <a:pt x="7185" y="4790"/>
                  <a:pt x="7084" y="5180"/>
                  <a:pt x="6876" y="5471"/>
                </a:cubicBezTo>
                <a:cubicBezTo>
                  <a:pt x="6589" y="5870"/>
                  <a:pt x="6080" y="6053"/>
                  <a:pt x="5666" y="5906"/>
                </a:cubicBezTo>
                <a:cubicBezTo>
                  <a:pt x="5393" y="5808"/>
                  <a:pt x="5186" y="5576"/>
                  <a:pt x="5099" y="5268"/>
                </a:cubicBezTo>
                <a:cubicBezTo>
                  <a:pt x="4998" y="4905"/>
                  <a:pt x="5078" y="4489"/>
                  <a:pt x="5304" y="4210"/>
                </a:cubicBezTo>
                <a:cubicBezTo>
                  <a:pt x="5585" y="3864"/>
                  <a:pt x="6039" y="3663"/>
                  <a:pt x="6580" y="3637"/>
                </a:cubicBezTo>
                <a:cubicBezTo>
                  <a:pt x="6380" y="2865"/>
                  <a:pt x="5880" y="2165"/>
                  <a:pt x="5202" y="1749"/>
                </a:cubicBezTo>
                <a:cubicBezTo>
                  <a:pt x="4327" y="1213"/>
                  <a:pt x="3164" y="1155"/>
                  <a:pt x="2240" y="1603"/>
                </a:cubicBezTo>
                <a:cubicBezTo>
                  <a:pt x="1316" y="2051"/>
                  <a:pt x="641" y="3000"/>
                  <a:pt x="520" y="4019"/>
                </a:cubicBezTo>
                <a:cubicBezTo>
                  <a:pt x="442" y="4673"/>
                  <a:pt x="592" y="5332"/>
                  <a:pt x="930" y="5826"/>
                </a:cubicBezTo>
                <a:cubicBezTo>
                  <a:pt x="1377" y="6482"/>
                  <a:pt x="2175" y="6938"/>
                  <a:pt x="3369" y="7222"/>
                </a:cubicBezTo>
                <a:lnTo>
                  <a:pt x="3369" y="7222"/>
                </a:lnTo>
                <a:cubicBezTo>
                  <a:pt x="4193" y="7417"/>
                  <a:pt x="5035" y="7515"/>
                  <a:pt x="5881" y="7515"/>
                </a:cubicBezTo>
                <a:cubicBezTo>
                  <a:pt x="6685" y="7515"/>
                  <a:pt x="7485" y="7426"/>
                  <a:pt x="8270" y="7250"/>
                </a:cubicBezTo>
                <a:cubicBezTo>
                  <a:pt x="8432" y="7214"/>
                  <a:pt x="8600" y="7173"/>
                  <a:pt x="8763" y="7133"/>
                </a:cubicBezTo>
                <a:cubicBezTo>
                  <a:pt x="9719" y="6897"/>
                  <a:pt x="10709" y="6654"/>
                  <a:pt x="11648" y="7024"/>
                </a:cubicBezTo>
                <a:cubicBezTo>
                  <a:pt x="12335" y="7295"/>
                  <a:pt x="12924" y="7892"/>
                  <a:pt x="13307" y="8707"/>
                </a:cubicBezTo>
                <a:cubicBezTo>
                  <a:pt x="13638" y="9413"/>
                  <a:pt x="13782" y="10174"/>
                  <a:pt x="13921" y="10910"/>
                </a:cubicBezTo>
                <a:lnTo>
                  <a:pt x="13429" y="11003"/>
                </a:lnTo>
                <a:cubicBezTo>
                  <a:pt x="13296" y="10298"/>
                  <a:pt x="13158" y="9568"/>
                  <a:pt x="12853" y="8920"/>
                </a:cubicBezTo>
                <a:cubicBezTo>
                  <a:pt x="12526" y="8221"/>
                  <a:pt x="12033" y="7714"/>
                  <a:pt x="11465" y="7490"/>
                </a:cubicBezTo>
                <a:cubicBezTo>
                  <a:pt x="10674" y="7179"/>
                  <a:pt x="9763" y="7402"/>
                  <a:pt x="8882" y="7619"/>
                </a:cubicBezTo>
                <a:cubicBezTo>
                  <a:pt x="8717" y="7659"/>
                  <a:pt x="8547" y="7701"/>
                  <a:pt x="8380" y="7739"/>
                </a:cubicBezTo>
                <a:lnTo>
                  <a:pt x="8380" y="7739"/>
                </a:lnTo>
                <a:cubicBezTo>
                  <a:pt x="7559" y="7923"/>
                  <a:pt x="6722" y="8016"/>
                  <a:pt x="5881" y="8016"/>
                </a:cubicBezTo>
                <a:cubicBezTo>
                  <a:pt x="4996" y="8016"/>
                  <a:pt x="4115" y="7913"/>
                  <a:pt x="3254" y="7709"/>
                </a:cubicBezTo>
                <a:cubicBezTo>
                  <a:pt x="1933" y="7395"/>
                  <a:pt x="1037" y="6872"/>
                  <a:pt x="516" y="6109"/>
                </a:cubicBezTo>
                <a:cubicBezTo>
                  <a:pt x="191" y="5633"/>
                  <a:pt x="11" y="5035"/>
                  <a:pt x="0" y="4418"/>
                </a:cubicBezTo>
                <a:lnTo>
                  <a:pt x="0" y="4300"/>
                </a:lnTo>
                <a:cubicBezTo>
                  <a:pt x="2" y="4187"/>
                  <a:pt x="10" y="4073"/>
                  <a:pt x="23" y="3960"/>
                </a:cubicBezTo>
                <a:lnTo>
                  <a:pt x="23" y="3960"/>
                </a:lnTo>
                <a:cubicBezTo>
                  <a:pt x="82" y="3486"/>
                  <a:pt x="236" y="3028"/>
                  <a:pt x="475" y="2614"/>
                </a:cubicBezTo>
                <a:cubicBezTo>
                  <a:pt x="506" y="2560"/>
                  <a:pt x="539" y="2507"/>
                  <a:pt x="573" y="2455"/>
                </a:cubicBezTo>
                <a:moveTo>
                  <a:pt x="6666" y="4136"/>
                </a:moveTo>
                <a:cubicBezTo>
                  <a:pt x="6243" y="4144"/>
                  <a:pt x="5889" y="4283"/>
                  <a:pt x="5693" y="4525"/>
                </a:cubicBezTo>
                <a:cubicBezTo>
                  <a:pt x="5568" y="4680"/>
                  <a:pt x="5523" y="4924"/>
                  <a:pt x="5581" y="5133"/>
                </a:cubicBezTo>
                <a:cubicBezTo>
                  <a:pt x="5606" y="5221"/>
                  <a:pt x="5672" y="5378"/>
                  <a:pt x="5834" y="5436"/>
                </a:cubicBezTo>
                <a:cubicBezTo>
                  <a:pt x="6008" y="5498"/>
                  <a:pt x="6290" y="5429"/>
                  <a:pt x="6469" y="5180"/>
                </a:cubicBezTo>
                <a:cubicBezTo>
                  <a:pt x="6614" y="4978"/>
                  <a:pt x="6683" y="4690"/>
                  <a:pt x="6676" y="4323"/>
                </a:cubicBezTo>
                <a:cubicBezTo>
                  <a:pt x="6675" y="4261"/>
                  <a:pt x="6671" y="4198"/>
                  <a:pt x="6666" y="4136"/>
                </a:cubicBezTo>
                <a:close/>
              </a:path>
            </a:pathLst>
          </a:custGeom>
          <a:solidFill>
            <a:srgbClr val="FFC880"/>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1800" b="0" strike="noStrike">
              <a:solidFill>
                <a:srgbClr val="000000"/>
              </a:solidFill>
              <a:latin typeface="Arial"/>
              <a:ea typeface="Arial"/>
              <a:cs typeface="Arial"/>
              <a:sym typeface="Arial"/>
            </a:endParaRPr>
          </a:p>
        </p:txBody>
      </p:sp>
      <p:pic>
        <p:nvPicPr>
          <p:cNvPr id="13" name="Picture Placeholder 12">
            <a:extLst>
              <a:ext uri="{FF2B5EF4-FFF2-40B4-BE49-F238E27FC236}">
                <a16:creationId xmlns:a16="http://schemas.microsoft.com/office/drawing/2014/main" id="{C0FC62D3-AD26-6DDA-4851-046D20FB3385}"/>
              </a:ext>
            </a:extLst>
          </p:cNvPr>
          <p:cNvPicPr>
            <a:picLocks noGrp="1" noChangeAspect="1"/>
          </p:cNvPicPr>
          <p:nvPr>
            <p:ph type="pic" idx="2"/>
          </p:nvPr>
        </p:nvPicPr>
        <p:blipFill>
          <a:blip r:embed="rId4"/>
          <a:srcRect l="27762" r="27762"/>
          <a:stretch>
            <a:fillRect/>
          </a:stretch>
        </p:blipFill>
        <p:spPr>
          <a:xfrm>
            <a:off x="0" y="806116"/>
            <a:ext cx="5029201" cy="4337384"/>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32"/>
          <p:cNvPicPr preferRelativeResize="0"/>
          <p:nvPr/>
        </p:nvPicPr>
        <p:blipFill>
          <a:blip r:embed="rId3">
            <a:alphaModFix/>
          </a:blip>
          <a:stretch>
            <a:fillRect/>
          </a:stretch>
        </p:blipFill>
        <p:spPr>
          <a:xfrm rot="-3380821" flipH="1">
            <a:off x="7093015" y="-665273"/>
            <a:ext cx="3755852" cy="3664985"/>
          </a:xfrm>
          <a:prstGeom prst="rect">
            <a:avLst/>
          </a:prstGeom>
          <a:noFill/>
          <a:ln>
            <a:noFill/>
          </a:ln>
        </p:spPr>
      </p:pic>
      <p:grpSp>
        <p:nvGrpSpPr>
          <p:cNvPr id="326" name="Google Shape;326;p32"/>
          <p:cNvGrpSpPr/>
          <p:nvPr/>
        </p:nvGrpSpPr>
        <p:grpSpPr>
          <a:xfrm>
            <a:off x="0" y="102533"/>
            <a:ext cx="340200" cy="331800"/>
            <a:chOff x="2934025" y="144575"/>
            <a:chExt cx="340200" cy="331800"/>
          </a:xfrm>
        </p:grpSpPr>
        <p:cxnSp>
          <p:nvCxnSpPr>
            <p:cNvPr id="327" name="Google Shape;327;p32"/>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328" name="Google Shape;328;p32"/>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329" name="Google Shape;329;p32"/>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330" name="Google Shape;330;p32"/>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pic>
        <p:nvPicPr>
          <p:cNvPr id="331" name="Google Shape;331;p32"/>
          <p:cNvPicPr preferRelativeResize="0"/>
          <p:nvPr/>
        </p:nvPicPr>
        <p:blipFill>
          <a:blip r:embed="rId4">
            <a:alphaModFix/>
          </a:blip>
          <a:stretch>
            <a:fillRect/>
          </a:stretch>
        </p:blipFill>
        <p:spPr>
          <a:xfrm rot="-1214854">
            <a:off x="-2215134" y="3093255"/>
            <a:ext cx="3668214" cy="3664985"/>
          </a:xfrm>
          <a:prstGeom prst="rect">
            <a:avLst/>
          </a:prstGeom>
          <a:noFill/>
          <a:ln>
            <a:noFill/>
          </a:ln>
        </p:spPr>
      </p:pic>
      <p:sp>
        <p:nvSpPr>
          <p:cNvPr id="332" name="Google Shape;332;p32"/>
          <p:cNvSpPr txBox="1">
            <a:spLocks noGrp="1"/>
          </p:cNvSpPr>
          <p:nvPr>
            <p:ph type="title"/>
          </p:nvPr>
        </p:nvSpPr>
        <p:spPr>
          <a:xfrm>
            <a:off x="2430050" y="-2"/>
            <a:ext cx="6540891" cy="5022939"/>
          </a:xfrm>
          <a:prstGeom prst="rect">
            <a:avLst/>
          </a:prstGeom>
        </p:spPr>
        <p:txBody>
          <a:bodyPr spcFirstLastPara="1" wrap="square" lIns="91425" tIns="91425" rIns="91425" bIns="91425" anchor="ctr" anchorCtr="0">
            <a:noAutofit/>
          </a:bodyPr>
          <a:lstStyle/>
          <a:p>
            <a:pPr marL="0" lvl="0" indent="0" algn="r" rtl="1">
              <a:spcBef>
                <a:spcPts val="0"/>
              </a:spcBef>
              <a:spcAft>
                <a:spcPts val="0"/>
              </a:spcAft>
              <a:buNone/>
            </a:pPr>
            <a:r>
              <a:rPr lang="ar-IQ" sz="2400" b="1" dirty="0">
                <a:solidFill>
                  <a:schemeClr val="tx1"/>
                </a:solidFill>
                <a:latin typeface="Century" panose="02040604050505020304" pitchFamily="18" charset="0"/>
                <a:cs typeface="Akhbar MT" pitchFamily="2" charset="-78"/>
                <a:sym typeface="Poppins"/>
              </a:rPr>
              <a:t>تصفح واجهة </a:t>
            </a:r>
            <a:r>
              <a:rPr lang="en-US" sz="2400" b="1" dirty="0">
                <a:solidFill>
                  <a:schemeClr val="tx1"/>
                </a:solidFill>
                <a:latin typeface="Century" panose="02040604050505020304" pitchFamily="18" charset="0"/>
                <a:cs typeface="Akhbar MT" pitchFamily="2" charset="-78"/>
                <a:sym typeface="Poppins"/>
              </a:rPr>
              <a:t> SCISPACE </a:t>
            </a:r>
            <a:br>
              <a:rPr lang="en-US" sz="2400" b="1" dirty="0">
                <a:solidFill>
                  <a:schemeClr val="tx1"/>
                </a:solidFill>
                <a:latin typeface="Century" panose="02040604050505020304" pitchFamily="18" charset="0"/>
                <a:cs typeface="Akhbar MT" pitchFamily="2" charset="-78"/>
                <a:sym typeface="Poppins"/>
              </a:rPr>
            </a:br>
            <a:br>
              <a:rPr lang="en-US" sz="2400" b="1" dirty="0">
                <a:solidFill>
                  <a:schemeClr val="tx1"/>
                </a:solidFill>
                <a:latin typeface="Century" panose="02040604050505020304" pitchFamily="18" charset="0"/>
                <a:cs typeface="Akhbar MT" pitchFamily="2" charset="-78"/>
                <a:sym typeface="Poppins"/>
              </a:rPr>
            </a:br>
            <a:r>
              <a:rPr lang="ar-IQ" sz="2400" b="1" dirty="0">
                <a:solidFill>
                  <a:schemeClr val="tx1"/>
                </a:solidFill>
                <a:latin typeface="Century" panose="02040604050505020304" pitchFamily="18" charset="0"/>
                <a:cs typeface="Akhbar MT" pitchFamily="2" charset="-78"/>
                <a:sym typeface="Poppins"/>
              </a:rPr>
              <a:t> عند تسجيل الدخول، ستصادف واجهة بديهية وسهلة الاستخدام، صممت خصيصًا للباحثين. إليك نظرة عامة موجزة عما يمكنك توقعه:</a:t>
            </a:r>
            <a:br>
              <a:rPr lang="ar-IQ" sz="2400" b="1" dirty="0">
                <a:solidFill>
                  <a:schemeClr val="tx1"/>
                </a:solidFill>
                <a:latin typeface="Century" panose="02040604050505020304" pitchFamily="18" charset="0"/>
                <a:cs typeface="Akhbar MT" pitchFamily="2" charset="-78"/>
                <a:sym typeface="Poppins"/>
              </a:rPr>
            </a:br>
            <a:br>
              <a:rPr lang="en-US" sz="2400" b="1" dirty="0">
                <a:solidFill>
                  <a:schemeClr val="tx1"/>
                </a:solidFill>
                <a:latin typeface="Century" panose="02040604050505020304" pitchFamily="18" charset="0"/>
                <a:cs typeface="Akhbar MT" pitchFamily="2" charset="-78"/>
                <a:sym typeface="Poppins"/>
              </a:rPr>
            </a:br>
            <a:r>
              <a:rPr lang="ar-IQ" sz="2400" b="1" dirty="0">
                <a:solidFill>
                  <a:schemeClr val="tx1"/>
                </a:solidFill>
                <a:latin typeface="Century" panose="02040604050505020304" pitchFamily="18" charset="0"/>
                <a:cs typeface="Akhbar MT" pitchFamily="2" charset="-78"/>
                <a:sym typeface="Poppins"/>
              </a:rPr>
              <a:t>الرئيسية</a:t>
            </a:r>
            <a:r>
              <a:rPr lang="en-US" sz="2400" b="1" dirty="0">
                <a:solidFill>
                  <a:schemeClr val="tx1"/>
                </a:solidFill>
                <a:latin typeface="Century" panose="02040604050505020304" pitchFamily="18" charset="0"/>
                <a:cs typeface="Akhbar MT" pitchFamily="2" charset="-78"/>
                <a:sym typeface="Poppins"/>
              </a:rPr>
              <a:t> / </a:t>
            </a:r>
            <a:r>
              <a:rPr lang="ar-IQ" sz="2400" b="1" dirty="0">
                <a:solidFill>
                  <a:schemeClr val="tx1"/>
                </a:solidFill>
                <a:latin typeface="Century" panose="02040604050505020304" pitchFamily="18" charset="0"/>
                <a:cs typeface="Akhbar MT" pitchFamily="2" charset="-78"/>
                <a:sym typeface="Poppins"/>
              </a:rPr>
              <a:t>المكتبة</a:t>
            </a:r>
            <a:r>
              <a:rPr lang="en-US" sz="2400" b="1" dirty="0">
                <a:solidFill>
                  <a:schemeClr val="tx1"/>
                </a:solidFill>
                <a:latin typeface="Century" panose="02040604050505020304" pitchFamily="18" charset="0"/>
                <a:cs typeface="Akhbar MT" pitchFamily="2" charset="-78"/>
                <a:sym typeface="Poppins"/>
              </a:rPr>
              <a:t>/ </a:t>
            </a:r>
            <a:r>
              <a:rPr lang="ar-IQ" sz="2400" b="1" dirty="0">
                <a:solidFill>
                  <a:schemeClr val="tx1"/>
                </a:solidFill>
                <a:latin typeface="Century" panose="02040604050505020304" pitchFamily="18" charset="0"/>
                <a:cs typeface="Akhbar MT" pitchFamily="2" charset="-78"/>
                <a:sym typeface="Poppins"/>
              </a:rPr>
              <a:t>مراجعة الأدبيات (الدراسات السابقة)</a:t>
            </a:r>
            <a:r>
              <a:rPr lang="en-US" sz="2400" b="1" dirty="0">
                <a:solidFill>
                  <a:schemeClr val="tx1"/>
                </a:solidFill>
                <a:latin typeface="Century" panose="02040604050505020304" pitchFamily="18" charset="0"/>
                <a:cs typeface="Akhbar MT" pitchFamily="2" charset="-78"/>
                <a:sym typeface="Poppins"/>
              </a:rPr>
              <a:t>/ </a:t>
            </a:r>
            <a:r>
              <a:rPr lang="ar-IQ" sz="2400" b="1" dirty="0">
                <a:solidFill>
                  <a:schemeClr val="tx1"/>
                </a:solidFill>
                <a:latin typeface="Century" panose="02040604050505020304" pitchFamily="18" charset="0"/>
                <a:cs typeface="Akhbar MT" pitchFamily="2" charset="-78"/>
                <a:sym typeface="Poppins"/>
              </a:rPr>
              <a:t>المساعد الذكي - القراءة بمساعدة الذكاء الاصطناعي </a:t>
            </a:r>
            <a:r>
              <a:rPr lang="en-US" sz="2400" b="1" dirty="0">
                <a:solidFill>
                  <a:schemeClr val="tx1"/>
                </a:solidFill>
                <a:latin typeface="Century" panose="02040604050505020304" pitchFamily="18" charset="0"/>
                <a:cs typeface="Akhbar MT" pitchFamily="2" charset="-78"/>
                <a:sym typeface="Poppins"/>
              </a:rPr>
              <a:t>/ </a:t>
            </a:r>
            <a:r>
              <a:rPr lang="ar-IQ" sz="2400" b="1" dirty="0">
                <a:solidFill>
                  <a:schemeClr val="tx1"/>
                </a:solidFill>
                <a:latin typeface="Century" panose="02040604050505020304" pitchFamily="18" charset="0"/>
                <a:cs typeface="Akhbar MT" pitchFamily="2" charset="-78"/>
                <a:sym typeface="Poppins"/>
              </a:rPr>
              <a:t>مولد الاقتباسات </a:t>
            </a:r>
            <a:r>
              <a:rPr lang="en-US" sz="2400" b="1" dirty="0">
                <a:solidFill>
                  <a:schemeClr val="tx1"/>
                </a:solidFill>
                <a:latin typeface="Century" panose="02040604050505020304" pitchFamily="18" charset="0"/>
                <a:cs typeface="Akhbar MT" pitchFamily="2" charset="-78"/>
                <a:sym typeface="Poppins"/>
              </a:rPr>
              <a:t>/</a:t>
            </a:r>
            <a:r>
              <a:rPr lang="ar-IQ" sz="2400" b="1" dirty="0">
                <a:solidFill>
                  <a:schemeClr val="tx1"/>
                </a:solidFill>
                <a:latin typeface="Century" panose="02040604050505020304" pitchFamily="18" charset="0"/>
                <a:cs typeface="Akhbar MT" pitchFamily="2" charset="-78"/>
                <a:sym typeface="Poppins"/>
              </a:rPr>
              <a:t>أداة إعادة الصياغة</a:t>
            </a:r>
            <a:r>
              <a:rPr lang="en-US" sz="2400" b="1" dirty="0">
                <a:solidFill>
                  <a:schemeClr val="tx1"/>
                </a:solidFill>
                <a:latin typeface="Century" panose="02040604050505020304" pitchFamily="18" charset="0"/>
                <a:cs typeface="Akhbar MT" pitchFamily="2" charset="-78"/>
                <a:sym typeface="Poppins"/>
              </a:rPr>
              <a:t>/ </a:t>
            </a:r>
            <a:r>
              <a:rPr lang="ar-IQ" sz="2400" b="1" dirty="0">
                <a:solidFill>
                  <a:schemeClr val="tx1"/>
                </a:solidFill>
                <a:latin typeface="Century" panose="02040604050505020304" pitchFamily="18" charset="0"/>
                <a:cs typeface="Akhbar MT" pitchFamily="2" charset="-78"/>
                <a:sym typeface="Poppins"/>
              </a:rPr>
              <a:t>محلل الذكاء الاصطناعي</a:t>
            </a:r>
            <a:r>
              <a:rPr lang="en-US" sz="2400" b="1" dirty="0">
                <a:solidFill>
                  <a:schemeClr val="tx1"/>
                </a:solidFill>
                <a:latin typeface="Century" panose="02040604050505020304" pitchFamily="18" charset="0"/>
                <a:cs typeface="Akhbar MT" pitchFamily="2" charset="-78"/>
                <a:sym typeface="Poppins"/>
              </a:rPr>
              <a:t>/ </a:t>
            </a:r>
            <a:r>
              <a:rPr lang="ar-IQ" sz="2400" b="1" dirty="0">
                <a:solidFill>
                  <a:schemeClr val="tx1"/>
                </a:solidFill>
                <a:latin typeface="Century" panose="02040604050505020304" pitchFamily="18" charset="0"/>
                <a:cs typeface="Akhbar MT" pitchFamily="2" charset="-78"/>
                <a:sym typeface="Poppins"/>
              </a:rPr>
              <a:t>إضافة لمتصفح كروم</a:t>
            </a:r>
            <a:r>
              <a:rPr lang="en-US" sz="2400" b="1" dirty="0">
                <a:solidFill>
                  <a:schemeClr val="tx1"/>
                </a:solidFill>
                <a:latin typeface="Century" panose="02040604050505020304" pitchFamily="18" charset="0"/>
                <a:cs typeface="Akhbar MT" pitchFamily="2" charset="-78"/>
                <a:sym typeface="Poppins"/>
              </a:rPr>
              <a:t>/</a:t>
            </a:r>
            <a:r>
              <a:rPr lang="ar-IQ" sz="2400" b="1" dirty="0">
                <a:solidFill>
                  <a:schemeClr val="tx1"/>
                </a:solidFill>
                <a:latin typeface="Century" panose="02040604050505020304" pitchFamily="18" charset="0"/>
                <a:cs typeface="Akhbar MT" pitchFamily="2" charset="-78"/>
                <a:sym typeface="Poppins"/>
              </a:rPr>
              <a:t>تحدث معنا</a:t>
            </a:r>
            <a:endParaRPr sz="2400" b="1" dirty="0">
              <a:solidFill>
                <a:schemeClr val="tx1"/>
              </a:solidFill>
              <a:latin typeface="Century" panose="02040604050505020304" pitchFamily="18" charset="0"/>
              <a:cs typeface="Akhbar MT" pitchFamily="2" charset="-78"/>
              <a:sym typeface="Poppins"/>
            </a:endParaRPr>
          </a:p>
        </p:txBody>
      </p:sp>
      <p:pic>
        <p:nvPicPr>
          <p:cNvPr id="3" name="Picture 2">
            <a:extLst>
              <a:ext uri="{FF2B5EF4-FFF2-40B4-BE49-F238E27FC236}">
                <a16:creationId xmlns:a16="http://schemas.microsoft.com/office/drawing/2014/main" id="{55E7FD9B-8894-9955-2C95-E15884A66FC2}"/>
              </a:ext>
            </a:extLst>
          </p:cNvPr>
          <p:cNvPicPr>
            <a:picLocks noChangeAspect="1"/>
          </p:cNvPicPr>
          <p:nvPr/>
        </p:nvPicPr>
        <p:blipFill>
          <a:blip r:embed="rId5"/>
          <a:stretch>
            <a:fillRect/>
          </a:stretch>
        </p:blipFill>
        <p:spPr>
          <a:xfrm>
            <a:off x="0" y="-2"/>
            <a:ext cx="2430049" cy="51435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3"/>
          <p:cNvSpPr txBox="1">
            <a:spLocks noGrp="1"/>
          </p:cNvSpPr>
          <p:nvPr>
            <p:ph type="subTitle" idx="4"/>
          </p:nvPr>
        </p:nvSpPr>
        <p:spPr>
          <a:xfrm>
            <a:off x="611877" y="95167"/>
            <a:ext cx="8281150" cy="1633276"/>
          </a:xfrm>
          <a:prstGeom prst="rect">
            <a:avLst/>
          </a:prstGeom>
        </p:spPr>
        <p:txBody>
          <a:bodyPr spcFirstLastPara="1" wrap="square" lIns="91425" tIns="91425" rIns="91425" bIns="91425" anchor="b" anchorCtr="0">
            <a:noAutofit/>
          </a:bodyPr>
          <a:lstStyle/>
          <a:p>
            <a:pPr marL="0" lvl="0" indent="0" algn="just" rtl="1">
              <a:spcBef>
                <a:spcPts val="0"/>
              </a:spcBef>
              <a:spcAft>
                <a:spcPts val="0"/>
              </a:spcAft>
              <a:buNone/>
            </a:pPr>
            <a:r>
              <a:rPr lang="ar-IQ" b="1" dirty="0">
                <a:solidFill>
                  <a:schemeClr val="tx1"/>
                </a:solidFill>
                <a:latin typeface="Arial" panose="020B0604020202020204" pitchFamily="34" charset="0"/>
                <a:cs typeface="Akhbar MT" pitchFamily="2" charset="-78"/>
                <a:sym typeface="Poppins"/>
              </a:rPr>
              <a:t>أدخل كلمة رئيسية أو سؤالاً بلغة واضحة في شريط البحث للعثور على الأبحاث ذات الصلة.</a:t>
            </a:r>
            <a:endParaRPr lang="en-US" b="1" dirty="0">
              <a:solidFill>
                <a:schemeClr val="tx1"/>
              </a:solidFill>
              <a:latin typeface="Arial" panose="020B0604020202020204" pitchFamily="34" charset="0"/>
              <a:cs typeface="Akhbar MT" pitchFamily="2" charset="-78"/>
              <a:sym typeface="Poppins"/>
            </a:endParaRPr>
          </a:p>
          <a:p>
            <a:pPr marL="0" lvl="0" indent="0" algn="just" rtl="1">
              <a:spcBef>
                <a:spcPts val="0"/>
              </a:spcBef>
              <a:spcAft>
                <a:spcPts val="0"/>
              </a:spcAft>
              <a:buNone/>
            </a:pPr>
            <a:r>
              <a:rPr lang="ar-IQ" b="1" dirty="0">
                <a:solidFill>
                  <a:schemeClr val="tx1"/>
                </a:solidFill>
                <a:latin typeface="Arial" panose="020B0604020202020204" pitchFamily="34" charset="0"/>
                <a:cs typeface="Akhbar MT" pitchFamily="2" charset="-78"/>
                <a:sym typeface="Poppins"/>
              </a:rPr>
              <a:t>بعد الكتابة اضغط على دخول. ستظهر الأوراق المتعلقة ببحثك. يوفر </a:t>
            </a:r>
            <a:r>
              <a:rPr lang="en-US" b="1" dirty="0">
                <a:solidFill>
                  <a:schemeClr val="tx1"/>
                </a:solidFill>
                <a:latin typeface="Arial" panose="020B0604020202020204" pitchFamily="34" charset="0"/>
                <a:cs typeface="Akhbar MT" pitchFamily="2" charset="-78"/>
                <a:sym typeface="Poppins"/>
              </a:rPr>
              <a:t> </a:t>
            </a:r>
            <a:r>
              <a:rPr lang="en-US" b="1" dirty="0">
                <a:solidFill>
                  <a:schemeClr val="tx1"/>
                </a:solidFill>
                <a:latin typeface="Andalus" panose="02020603050405020304" pitchFamily="18" charset="-78"/>
                <a:cs typeface="Andalus" panose="02020603050405020304" pitchFamily="18" charset="-78"/>
                <a:sym typeface="Poppins"/>
              </a:rPr>
              <a:t>SCISPACE </a:t>
            </a:r>
            <a:r>
              <a:rPr lang="ar-IQ" b="1" dirty="0">
                <a:solidFill>
                  <a:schemeClr val="tx1"/>
                </a:solidFill>
                <a:latin typeface="Arial" panose="020B0604020202020204" pitchFamily="34" charset="0"/>
                <a:cs typeface="Akhbar MT" pitchFamily="2" charset="-78"/>
                <a:sym typeface="Poppins"/>
              </a:rPr>
              <a:t>أيضًا رؤية لأفضل </a:t>
            </a:r>
            <a:r>
              <a:rPr lang="ar-IQ" b="1" dirty="0">
                <a:solidFill>
                  <a:schemeClr val="tx1"/>
                </a:solidFill>
                <a:latin typeface="Andalus" panose="02020603050405020304" pitchFamily="18" charset="-78"/>
                <a:cs typeface="Andalus" panose="02020603050405020304" pitchFamily="18" charset="-78"/>
                <a:sym typeface="Poppins"/>
              </a:rPr>
              <a:t>5</a:t>
            </a:r>
            <a:r>
              <a:rPr lang="ar-IQ" b="1" dirty="0">
                <a:solidFill>
                  <a:schemeClr val="tx1"/>
                </a:solidFill>
                <a:latin typeface="Arial" panose="020B0604020202020204" pitchFamily="34" charset="0"/>
                <a:cs typeface="Akhbar MT" pitchFamily="2" charset="-78"/>
                <a:sym typeface="Poppins"/>
              </a:rPr>
              <a:t> أوراق بحثية.</a:t>
            </a:r>
          </a:p>
        </p:txBody>
      </p:sp>
      <p:sp>
        <p:nvSpPr>
          <p:cNvPr id="339" name="Google Shape;339;p33"/>
          <p:cNvSpPr txBox="1">
            <a:spLocks noGrp="1"/>
          </p:cNvSpPr>
          <p:nvPr>
            <p:ph type="title"/>
          </p:nvPr>
        </p:nvSpPr>
        <p:spPr>
          <a:xfrm>
            <a:off x="5674634" y="0"/>
            <a:ext cx="3180608" cy="572700"/>
          </a:xfrm>
          <a:prstGeom prst="rect">
            <a:avLst/>
          </a:prstGeom>
        </p:spPr>
        <p:txBody>
          <a:bodyPr spcFirstLastPara="1" wrap="square" lIns="91425" tIns="91425" rIns="91425" bIns="91425" anchor="t" anchorCtr="0">
            <a:noAutofit/>
          </a:bodyPr>
          <a:lstStyle/>
          <a:p>
            <a:pPr algn="just" rtl="1"/>
            <a:r>
              <a:rPr lang="ar-IQ" sz="2800" b="1" dirty="0">
                <a:solidFill>
                  <a:schemeClr val="tx1"/>
                </a:solidFill>
                <a:latin typeface="Arial" panose="020B0604020202020204" pitchFamily="34" charset="0"/>
                <a:cs typeface="Akhbar MT" pitchFamily="2" charset="-78"/>
                <a:sym typeface="Poppins"/>
              </a:rPr>
              <a:t>كيفية استخدام </a:t>
            </a:r>
            <a:r>
              <a:rPr lang="en-US" sz="2800" b="1" dirty="0">
                <a:solidFill>
                  <a:schemeClr val="tx1"/>
                </a:solidFill>
                <a:latin typeface="Andalus" panose="02020603050405020304" pitchFamily="18" charset="-78"/>
                <a:cs typeface="Andalus" panose="02020603050405020304" pitchFamily="18" charset="-78"/>
                <a:sym typeface="Poppins"/>
              </a:rPr>
              <a:t>SCISPACE</a:t>
            </a:r>
            <a:br>
              <a:rPr lang="ar-IQ" sz="2800" b="1" dirty="0">
                <a:solidFill>
                  <a:schemeClr val="tx1"/>
                </a:solidFill>
                <a:latin typeface="Arial" panose="020B0604020202020204" pitchFamily="34" charset="0"/>
                <a:cs typeface="Akhbar MT" pitchFamily="2" charset="-78"/>
                <a:sym typeface="Poppins"/>
              </a:rPr>
            </a:br>
            <a:endParaRPr sz="2800" dirty="0">
              <a:latin typeface="Courier New" panose="02070309020205020404" pitchFamily="49" charset="0"/>
              <a:cs typeface="Courier New" panose="02070309020205020404" pitchFamily="49" charset="0"/>
            </a:endParaRPr>
          </a:p>
        </p:txBody>
      </p:sp>
      <p:grpSp>
        <p:nvGrpSpPr>
          <p:cNvPr id="343" name="Google Shape;343;p33"/>
          <p:cNvGrpSpPr/>
          <p:nvPr/>
        </p:nvGrpSpPr>
        <p:grpSpPr>
          <a:xfrm>
            <a:off x="201175" y="622613"/>
            <a:ext cx="340200" cy="331800"/>
            <a:chOff x="2934025" y="144575"/>
            <a:chExt cx="340200" cy="331800"/>
          </a:xfrm>
        </p:grpSpPr>
        <p:cxnSp>
          <p:nvCxnSpPr>
            <p:cNvPr id="344" name="Google Shape;344;p33"/>
            <p:cNvCxnSpPr/>
            <p:nvPr/>
          </p:nvCxnSpPr>
          <p:spPr>
            <a:xfrm>
              <a:off x="3104125" y="144575"/>
              <a:ext cx="0" cy="331800"/>
            </a:xfrm>
            <a:prstGeom prst="straightConnector1">
              <a:avLst/>
            </a:prstGeom>
            <a:noFill/>
            <a:ln w="19050" cap="flat" cmpd="sng">
              <a:solidFill>
                <a:schemeClr val="dk1"/>
              </a:solidFill>
              <a:prstDash val="solid"/>
              <a:round/>
              <a:headEnd type="none" w="med" len="med"/>
              <a:tailEnd type="none" w="med" len="med"/>
            </a:ln>
          </p:spPr>
        </p:cxnSp>
        <p:cxnSp>
          <p:nvCxnSpPr>
            <p:cNvPr id="345" name="Google Shape;345;p33"/>
            <p:cNvCxnSpPr/>
            <p:nvPr/>
          </p:nvCxnSpPr>
          <p:spPr>
            <a:xfrm>
              <a:off x="2934025" y="314675"/>
              <a:ext cx="340200" cy="0"/>
            </a:xfrm>
            <a:prstGeom prst="straightConnector1">
              <a:avLst/>
            </a:prstGeom>
            <a:noFill/>
            <a:ln w="19050" cap="flat" cmpd="sng">
              <a:solidFill>
                <a:schemeClr val="dk1"/>
              </a:solidFill>
              <a:prstDash val="solid"/>
              <a:round/>
              <a:headEnd type="none" w="med" len="med"/>
              <a:tailEnd type="none" w="med" len="med"/>
            </a:ln>
          </p:spPr>
        </p:cxnSp>
        <p:cxnSp>
          <p:nvCxnSpPr>
            <p:cNvPr id="346" name="Google Shape;346;p33"/>
            <p:cNvCxnSpPr/>
            <p:nvPr/>
          </p:nvCxnSpPr>
          <p:spPr>
            <a:xfrm>
              <a:off x="3107084" y="144579"/>
              <a:ext cx="0" cy="331775"/>
            </a:xfrm>
            <a:prstGeom prst="straightConnector1">
              <a:avLst/>
            </a:prstGeom>
            <a:noFill/>
            <a:ln w="19050" cap="flat" cmpd="sng">
              <a:solidFill>
                <a:schemeClr val="dk1"/>
              </a:solidFill>
              <a:prstDash val="solid"/>
              <a:round/>
              <a:headEnd type="none" w="med" len="med"/>
              <a:tailEnd type="none" w="med" len="med"/>
            </a:ln>
          </p:spPr>
        </p:cxnSp>
        <p:cxnSp>
          <p:nvCxnSpPr>
            <p:cNvPr id="347" name="Google Shape;347;p33"/>
            <p:cNvCxnSpPr/>
            <p:nvPr/>
          </p:nvCxnSpPr>
          <p:spPr>
            <a:xfrm rot="2700000">
              <a:off x="2933996" y="313466"/>
              <a:ext cx="340260" cy="0"/>
            </a:xfrm>
            <a:prstGeom prst="straightConnector1">
              <a:avLst/>
            </a:prstGeom>
            <a:noFill/>
            <a:ln w="19050" cap="flat" cmpd="sng">
              <a:solidFill>
                <a:schemeClr val="dk1"/>
              </a:solidFill>
              <a:prstDash val="solid"/>
              <a:round/>
              <a:headEnd type="none" w="med" len="med"/>
              <a:tailEnd type="none" w="med" len="med"/>
            </a:ln>
          </p:spPr>
        </p:cxnSp>
      </p:grpSp>
      <p:pic>
        <p:nvPicPr>
          <p:cNvPr id="16" name="Picture 15">
            <a:extLst>
              <a:ext uri="{FF2B5EF4-FFF2-40B4-BE49-F238E27FC236}">
                <a16:creationId xmlns:a16="http://schemas.microsoft.com/office/drawing/2014/main" id="{4AF8070F-A141-0F3C-2C52-722DDF8DFFE8}"/>
              </a:ext>
            </a:extLst>
          </p:cNvPr>
          <p:cNvPicPr>
            <a:picLocks noChangeAspect="1"/>
          </p:cNvPicPr>
          <p:nvPr/>
        </p:nvPicPr>
        <p:blipFill>
          <a:blip r:embed="rId3"/>
          <a:stretch>
            <a:fillRect/>
          </a:stretch>
        </p:blipFill>
        <p:spPr>
          <a:xfrm>
            <a:off x="0" y="1630015"/>
            <a:ext cx="9144000" cy="3513486"/>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18" name="Ink 17">
                <a:extLst>
                  <a:ext uri="{FF2B5EF4-FFF2-40B4-BE49-F238E27FC236}">
                    <a16:creationId xmlns:a16="http://schemas.microsoft.com/office/drawing/2014/main" id="{9D2881A9-7DA8-7420-F979-7FB75AAD0CD4}"/>
                  </a:ext>
                </a:extLst>
              </p14:cNvPr>
              <p14:cNvContentPartPr/>
              <p14:nvPr/>
            </p14:nvContentPartPr>
            <p14:xfrm>
              <a:off x="2959048" y="4154646"/>
              <a:ext cx="378720" cy="225000"/>
            </p14:xfrm>
          </p:contentPart>
        </mc:Choice>
        <mc:Fallback xmlns="">
          <p:pic>
            <p:nvPicPr>
              <p:cNvPr id="18" name="Ink 17">
                <a:extLst>
                  <a:ext uri="{FF2B5EF4-FFF2-40B4-BE49-F238E27FC236}">
                    <a16:creationId xmlns:a16="http://schemas.microsoft.com/office/drawing/2014/main" id="{9D2881A9-7DA8-7420-F979-7FB75AAD0CD4}"/>
                  </a:ext>
                </a:extLst>
              </p:cNvPr>
              <p:cNvPicPr/>
              <p:nvPr/>
            </p:nvPicPr>
            <p:blipFill>
              <a:blip r:embed="rId5"/>
              <a:stretch>
                <a:fillRect/>
              </a:stretch>
            </p:blipFill>
            <p:spPr>
              <a:xfrm>
                <a:off x="2950408" y="4145646"/>
                <a:ext cx="396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0" name="Ink 19">
                <a:extLst>
                  <a:ext uri="{FF2B5EF4-FFF2-40B4-BE49-F238E27FC236}">
                    <a16:creationId xmlns:a16="http://schemas.microsoft.com/office/drawing/2014/main" id="{77200CFE-A856-8909-3781-6194C3B6E3D2}"/>
                  </a:ext>
                </a:extLst>
              </p14:cNvPr>
              <p14:cNvContentPartPr/>
              <p14:nvPr/>
            </p14:nvContentPartPr>
            <p14:xfrm>
              <a:off x="1695808" y="2249318"/>
              <a:ext cx="360" cy="360"/>
            </p14:xfrm>
          </p:contentPart>
        </mc:Choice>
        <mc:Fallback xmlns="">
          <p:pic>
            <p:nvPicPr>
              <p:cNvPr id="20" name="Ink 19">
                <a:extLst>
                  <a:ext uri="{FF2B5EF4-FFF2-40B4-BE49-F238E27FC236}">
                    <a16:creationId xmlns:a16="http://schemas.microsoft.com/office/drawing/2014/main" id="{77200CFE-A856-8909-3781-6194C3B6E3D2}"/>
                  </a:ext>
                </a:extLst>
              </p:cNvPr>
              <p:cNvPicPr/>
              <p:nvPr/>
            </p:nvPicPr>
            <p:blipFill>
              <a:blip r:embed="rId7"/>
              <a:stretch>
                <a:fillRect/>
              </a:stretch>
            </p:blipFill>
            <p:spPr>
              <a:xfrm>
                <a:off x="1689688" y="2243198"/>
                <a:ext cx="12600" cy="12600"/>
              </a:xfrm>
              <a:prstGeom prst="rect">
                <a:avLst/>
              </a:prstGeom>
            </p:spPr>
          </p:pic>
        </mc:Fallback>
      </mc:AlternateContent>
      <p:sp>
        <p:nvSpPr>
          <p:cNvPr id="21" name="Oval 20">
            <a:extLst>
              <a:ext uri="{FF2B5EF4-FFF2-40B4-BE49-F238E27FC236}">
                <a16:creationId xmlns:a16="http://schemas.microsoft.com/office/drawing/2014/main" id="{EC55725D-4623-45FC-DD15-3939A2ED5CEF}"/>
              </a:ext>
            </a:extLst>
          </p:cNvPr>
          <p:cNvSpPr/>
          <p:nvPr/>
        </p:nvSpPr>
        <p:spPr>
          <a:xfrm>
            <a:off x="1135155" y="1915051"/>
            <a:ext cx="1121306"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a:spLocks noGrp="1"/>
          </p:cNvSpPr>
          <p:nvPr>
            <p:ph type="title"/>
          </p:nvPr>
        </p:nvSpPr>
        <p:spPr>
          <a:xfrm>
            <a:off x="216635" y="47993"/>
            <a:ext cx="8710730" cy="1540187"/>
          </a:xfrm>
          <a:prstGeom prst="rect">
            <a:avLst/>
          </a:prstGeom>
        </p:spPr>
        <p:txBody>
          <a:bodyPr spcFirstLastPara="1" wrap="square" lIns="91425" tIns="91425" rIns="91425" bIns="91425" anchor="t" anchorCtr="0">
            <a:noAutofit/>
          </a:bodyPr>
          <a:lstStyle/>
          <a:p>
            <a:pPr marL="0" lvl="0" indent="0" algn="r" rtl="1">
              <a:spcBef>
                <a:spcPts val="0"/>
              </a:spcBef>
              <a:spcAft>
                <a:spcPts val="0"/>
              </a:spcAft>
              <a:buNone/>
            </a:pPr>
            <a:r>
              <a:rPr lang="ar-IQ" sz="2400" b="1" dirty="0">
                <a:solidFill>
                  <a:schemeClr val="tx1"/>
                </a:solidFill>
                <a:latin typeface="Arial" panose="020B0604020202020204" pitchFamily="34" charset="0"/>
                <a:cs typeface="Akhbar MT" pitchFamily="2" charset="-78"/>
              </a:rPr>
              <a:t>بعد فتح المقالة، يمكننا البدء بطرح الأسئلة، </a:t>
            </a:r>
            <a:r>
              <a:rPr lang="ar-IQ" sz="2400" b="1" dirty="0">
                <a:solidFill>
                  <a:schemeClr val="tx1"/>
                </a:solidFill>
                <a:latin typeface="Arial" panose="020B0604020202020204" pitchFamily="34" charset="0"/>
                <a:cs typeface="Akhbar MT" pitchFamily="2" charset="-78"/>
                <a:sym typeface="Poppins"/>
              </a:rPr>
              <a:t>مثل "تلخيص هذه الورقة". </a:t>
            </a:r>
            <a:r>
              <a:rPr lang="ar-IQ" sz="2400" b="1" dirty="0">
                <a:solidFill>
                  <a:schemeClr val="tx1"/>
                </a:solidFill>
                <a:latin typeface="Arial" panose="020B0604020202020204" pitchFamily="34" charset="0"/>
                <a:cs typeface="Akhbar MT" pitchFamily="2" charset="-78"/>
              </a:rPr>
              <a:t>يكفي كتابة سؤالك في شريط البحث والضغط على </a:t>
            </a:r>
            <a:r>
              <a:rPr lang="ar-IQ" sz="2400" b="1" dirty="0">
                <a:solidFill>
                  <a:schemeClr val="tx1"/>
                </a:solidFill>
                <a:latin typeface="Arial" panose="020B0604020202020204" pitchFamily="34" charset="0"/>
                <a:cs typeface="Akhbar MT" pitchFamily="2" charset="-78"/>
                <a:sym typeface="Poppins"/>
              </a:rPr>
              <a:t>"أدخل"</a:t>
            </a:r>
            <a:r>
              <a:rPr lang="ar-IQ" sz="2400" b="1" dirty="0">
                <a:solidFill>
                  <a:schemeClr val="tx1"/>
                </a:solidFill>
                <a:latin typeface="Arial" panose="020B0604020202020204" pitchFamily="34" charset="0"/>
                <a:cs typeface="Akhbar MT" pitchFamily="2" charset="-78"/>
              </a:rPr>
              <a:t>، وفي ثوانٍ معدودة، يقدم لك </a:t>
            </a:r>
            <a:r>
              <a:rPr kumimoji="0" lang="en-US" sz="2400" b="1" i="0" u="none" strike="noStrike" kern="0" cap="none" spc="0" normalizeH="0" baseline="0" noProof="0" dirty="0">
                <a:ln>
                  <a:noFill/>
                </a:ln>
                <a:solidFill>
                  <a:srgbClr val="191919"/>
                </a:solidFill>
                <a:effectLst/>
                <a:uLnTx/>
                <a:uFillTx/>
                <a:latin typeface="Andalus" panose="02020603050405020304" pitchFamily="18" charset="-78"/>
                <a:cs typeface="Andalus" panose="02020603050405020304" pitchFamily="18" charset="-78"/>
                <a:sym typeface="Poppins"/>
              </a:rPr>
              <a:t>SCISPACE</a:t>
            </a:r>
            <a:r>
              <a:rPr lang="en-US" sz="2400" b="1" dirty="0">
                <a:solidFill>
                  <a:schemeClr val="tx1"/>
                </a:solidFill>
                <a:latin typeface="Arial" panose="020B0604020202020204" pitchFamily="34" charset="0"/>
                <a:cs typeface="Akhbar MT" pitchFamily="2" charset="-78"/>
              </a:rPr>
              <a:t> </a:t>
            </a:r>
            <a:r>
              <a:rPr lang="ar-IQ" sz="2400" b="1" dirty="0">
                <a:solidFill>
                  <a:schemeClr val="tx1"/>
                </a:solidFill>
                <a:latin typeface="Arial" panose="020B0604020202020204" pitchFamily="34" charset="0"/>
                <a:cs typeface="Akhbar MT" pitchFamily="2" charset="-78"/>
              </a:rPr>
              <a:t> تلخيص الورقة. وللحصول على التلخيص باللغة العربية، يمكن استخدام </a:t>
            </a:r>
            <a:r>
              <a:rPr lang="en-US" sz="2400" b="1" dirty="0">
                <a:solidFill>
                  <a:srgbClr val="191919"/>
                </a:solidFill>
                <a:latin typeface="Andalus" panose="02020603050405020304" pitchFamily="18" charset="-78"/>
                <a:cs typeface="Andalus" panose="02020603050405020304" pitchFamily="18" charset="-78"/>
                <a:sym typeface="Poppins"/>
              </a:rPr>
              <a:t>Copilot </a:t>
            </a:r>
            <a:r>
              <a:rPr lang="ar-IQ" sz="2400" b="1" dirty="0">
                <a:solidFill>
                  <a:srgbClr val="191919"/>
                </a:solidFill>
                <a:latin typeface="Andalus" panose="02020603050405020304" pitchFamily="18" charset="-78"/>
                <a:cs typeface="Andalus" panose="02020603050405020304" pitchFamily="18" charset="-78"/>
                <a:sym typeface="Poppins"/>
              </a:rPr>
              <a:t> </a:t>
            </a:r>
            <a:r>
              <a:rPr lang="ar-IQ" sz="2400" b="1" dirty="0">
                <a:solidFill>
                  <a:schemeClr val="tx1"/>
                </a:solidFill>
                <a:latin typeface="Arial" panose="020B0604020202020204" pitchFamily="34" charset="0"/>
                <a:cs typeface="Akhbar MT" pitchFamily="2" charset="-78"/>
              </a:rPr>
              <a:t>لتغيير اللغة إلى العربية أو أي لغة أخرى تفضلها. فان</a:t>
            </a:r>
            <a:r>
              <a:rPr lang="en-US" sz="2400" b="1" dirty="0">
                <a:solidFill>
                  <a:srgbClr val="191919"/>
                </a:solidFill>
                <a:latin typeface="Andalus" panose="02020603050405020304" pitchFamily="18" charset="-78"/>
                <a:cs typeface="Andalus" panose="02020603050405020304" pitchFamily="18" charset="-78"/>
                <a:sym typeface="Poppins"/>
              </a:rPr>
              <a:t> Copilot</a:t>
            </a:r>
            <a:r>
              <a:rPr lang="ar-IQ" sz="2400" b="1" dirty="0">
                <a:solidFill>
                  <a:schemeClr val="tx1"/>
                </a:solidFill>
                <a:latin typeface="Arial" panose="020B0604020202020204" pitchFamily="34" charset="0"/>
                <a:cs typeface="Akhbar MT" pitchFamily="2" charset="-78"/>
              </a:rPr>
              <a:t> يدعم أكثر من </a:t>
            </a:r>
            <a:r>
              <a:rPr lang="ar-IQ" sz="2400" b="1" dirty="0">
                <a:solidFill>
                  <a:srgbClr val="191919"/>
                </a:solidFill>
                <a:latin typeface="Andalus" panose="02020603050405020304" pitchFamily="18" charset="-78"/>
                <a:cs typeface="Andalus" panose="02020603050405020304" pitchFamily="18" charset="-78"/>
              </a:rPr>
              <a:t>75</a:t>
            </a:r>
            <a:r>
              <a:rPr lang="ar-IQ" sz="2400" b="1" dirty="0">
                <a:solidFill>
                  <a:schemeClr val="tx1"/>
                </a:solidFill>
                <a:latin typeface="Arial" panose="020B0604020202020204" pitchFamily="34" charset="0"/>
                <a:cs typeface="Akhbar MT" pitchFamily="2" charset="-78"/>
              </a:rPr>
              <a:t> لغة حتى تتمكن من التفاعل مع الأوراق وفهمها بالطريقة المفضلة لديك.</a:t>
            </a:r>
            <a:br>
              <a:rPr lang="ar-IQ" sz="2400" b="1" dirty="0">
                <a:solidFill>
                  <a:schemeClr val="tx1"/>
                </a:solidFill>
                <a:latin typeface="Arial" panose="020B0604020202020204" pitchFamily="34" charset="0"/>
                <a:cs typeface="Akhbar MT" pitchFamily="2" charset="-78"/>
                <a:sym typeface="Poppins"/>
              </a:rPr>
            </a:br>
            <a:endParaRPr lang="ar-IQ" sz="2400" b="1" dirty="0">
              <a:solidFill>
                <a:schemeClr val="tx1"/>
              </a:solidFill>
              <a:latin typeface="Arial" panose="020B0604020202020204" pitchFamily="34" charset="0"/>
              <a:cs typeface="Akhbar MT" pitchFamily="2" charset="-78"/>
              <a:sym typeface="Poppins"/>
            </a:endParaRPr>
          </a:p>
        </p:txBody>
      </p:sp>
      <p:pic>
        <p:nvPicPr>
          <p:cNvPr id="354" name="Picture 353">
            <a:extLst>
              <a:ext uri="{FF2B5EF4-FFF2-40B4-BE49-F238E27FC236}">
                <a16:creationId xmlns:a16="http://schemas.microsoft.com/office/drawing/2014/main" id="{A3B6CE50-8289-C01C-1385-77E4BEE72A0B}"/>
              </a:ext>
            </a:extLst>
          </p:cNvPr>
          <p:cNvPicPr>
            <a:picLocks noChangeAspect="1"/>
          </p:cNvPicPr>
          <p:nvPr/>
        </p:nvPicPr>
        <p:blipFill>
          <a:blip r:embed="rId3"/>
          <a:stretch>
            <a:fillRect/>
          </a:stretch>
        </p:blipFill>
        <p:spPr>
          <a:xfrm>
            <a:off x="0" y="1630678"/>
            <a:ext cx="9144000" cy="3512822"/>
          </a:xfrm>
          <a:prstGeom prst="rect">
            <a:avLst/>
          </a:prstGeom>
        </p:spPr>
      </p:pic>
      <mc:AlternateContent xmlns:mc="http://schemas.openxmlformats.org/markup-compatibility/2006" xmlns:p14="http://schemas.microsoft.com/office/powerpoint/2010/main">
        <mc:Choice Requires="p14">
          <p:contentPart p14:bwMode="auto" r:id="rId4">
            <p14:nvContentPartPr>
              <p14:cNvPr id="356" name="Ink 355">
                <a:extLst>
                  <a:ext uri="{FF2B5EF4-FFF2-40B4-BE49-F238E27FC236}">
                    <a16:creationId xmlns:a16="http://schemas.microsoft.com/office/drawing/2014/main" id="{7F184C9B-4AE9-4724-DE5F-1A90E159A3DE}"/>
                  </a:ext>
                </a:extLst>
              </p14:cNvPr>
              <p14:cNvContentPartPr/>
              <p14:nvPr/>
            </p14:nvContentPartPr>
            <p14:xfrm>
              <a:off x="7194808" y="3079478"/>
              <a:ext cx="1804680" cy="13320"/>
            </p14:xfrm>
          </p:contentPart>
        </mc:Choice>
        <mc:Fallback xmlns="">
          <p:pic>
            <p:nvPicPr>
              <p:cNvPr id="356" name="Ink 355">
                <a:extLst>
                  <a:ext uri="{FF2B5EF4-FFF2-40B4-BE49-F238E27FC236}">
                    <a16:creationId xmlns:a16="http://schemas.microsoft.com/office/drawing/2014/main" id="{7F184C9B-4AE9-4724-DE5F-1A90E159A3DE}"/>
                  </a:ext>
                </a:extLst>
              </p:cNvPr>
              <p:cNvPicPr/>
              <p:nvPr/>
            </p:nvPicPr>
            <p:blipFill>
              <a:blip r:embed="rId5"/>
              <a:stretch>
                <a:fillRect/>
              </a:stretch>
            </p:blipFill>
            <p:spPr>
              <a:xfrm>
                <a:off x="7140808" y="2971478"/>
                <a:ext cx="1912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8" name="Ink 357">
                <a:extLst>
                  <a:ext uri="{FF2B5EF4-FFF2-40B4-BE49-F238E27FC236}">
                    <a16:creationId xmlns:a16="http://schemas.microsoft.com/office/drawing/2014/main" id="{ECBFD5EA-A765-D828-4B76-E9ACD266F1D2}"/>
                  </a:ext>
                </a:extLst>
              </p14:cNvPr>
              <p14:cNvContentPartPr/>
              <p14:nvPr/>
            </p14:nvContentPartPr>
            <p14:xfrm>
              <a:off x="6244408" y="3706598"/>
              <a:ext cx="885240" cy="23400"/>
            </p14:xfrm>
          </p:contentPart>
        </mc:Choice>
        <mc:Fallback xmlns="">
          <p:pic>
            <p:nvPicPr>
              <p:cNvPr id="358" name="Ink 357">
                <a:extLst>
                  <a:ext uri="{FF2B5EF4-FFF2-40B4-BE49-F238E27FC236}">
                    <a16:creationId xmlns:a16="http://schemas.microsoft.com/office/drawing/2014/main" id="{ECBFD5EA-A765-D828-4B76-E9ACD266F1D2}"/>
                  </a:ext>
                </a:extLst>
              </p:cNvPr>
              <p:cNvPicPr/>
              <p:nvPr/>
            </p:nvPicPr>
            <p:blipFill>
              <a:blip r:embed="rId7"/>
              <a:stretch>
                <a:fillRect/>
              </a:stretch>
            </p:blipFill>
            <p:spPr>
              <a:xfrm>
                <a:off x="6190408" y="3598598"/>
                <a:ext cx="99288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59" name="Ink 358">
                <a:extLst>
                  <a:ext uri="{FF2B5EF4-FFF2-40B4-BE49-F238E27FC236}">
                    <a16:creationId xmlns:a16="http://schemas.microsoft.com/office/drawing/2014/main" id="{1CA33928-D3BC-9AFC-EE67-F4911B1D6BBC}"/>
                  </a:ext>
                </a:extLst>
              </p14:cNvPr>
              <p14:cNvContentPartPr/>
              <p14:nvPr/>
            </p14:nvContentPartPr>
            <p14:xfrm>
              <a:off x="6267808" y="4018358"/>
              <a:ext cx="2485800" cy="60480"/>
            </p14:xfrm>
          </p:contentPart>
        </mc:Choice>
        <mc:Fallback xmlns="">
          <p:pic>
            <p:nvPicPr>
              <p:cNvPr id="359" name="Ink 358">
                <a:extLst>
                  <a:ext uri="{FF2B5EF4-FFF2-40B4-BE49-F238E27FC236}">
                    <a16:creationId xmlns:a16="http://schemas.microsoft.com/office/drawing/2014/main" id="{1CA33928-D3BC-9AFC-EE67-F4911B1D6BBC}"/>
                  </a:ext>
                </a:extLst>
              </p:cNvPr>
              <p:cNvPicPr/>
              <p:nvPr/>
            </p:nvPicPr>
            <p:blipFill>
              <a:blip r:embed="rId9"/>
              <a:stretch>
                <a:fillRect/>
              </a:stretch>
            </p:blipFill>
            <p:spPr>
              <a:xfrm>
                <a:off x="6214168" y="3910358"/>
                <a:ext cx="25934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60" name="Ink 359">
                <a:extLst>
                  <a:ext uri="{FF2B5EF4-FFF2-40B4-BE49-F238E27FC236}">
                    <a16:creationId xmlns:a16="http://schemas.microsoft.com/office/drawing/2014/main" id="{E0384D40-5B8C-9D3E-7D27-55BE02C19527}"/>
                  </a:ext>
                </a:extLst>
              </p14:cNvPr>
              <p14:cNvContentPartPr/>
              <p14:nvPr/>
            </p14:nvContentPartPr>
            <p14:xfrm>
              <a:off x="6244408" y="4209518"/>
              <a:ext cx="2525760" cy="49680"/>
            </p14:xfrm>
          </p:contentPart>
        </mc:Choice>
        <mc:Fallback xmlns="">
          <p:pic>
            <p:nvPicPr>
              <p:cNvPr id="360" name="Ink 359">
                <a:extLst>
                  <a:ext uri="{FF2B5EF4-FFF2-40B4-BE49-F238E27FC236}">
                    <a16:creationId xmlns:a16="http://schemas.microsoft.com/office/drawing/2014/main" id="{E0384D40-5B8C-9D3E-7D27-55BE02C19527}"/>
                  </a:ext>
                </a:extLst>
              </p:cNvPr>
              <p:cNvPicPr/>
              <p:nvPr/>
            </p:nvPicPr>
            <p:blipFill>
              <a:blip r:embed="rId11"/>
              <a:stretch>
                <a:fillRect/>
              </a:stretch>
            </p:blipFill>
            <p:spPr>
              <a:xfrm>
                <a:off x="6190408" y="4101878"/>
                <a:ext cx="26334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61" name="Ink 360">
                <a:extLst>
                  <a:ext uri="{FF2B5EF4-FFF2-40B4-BE49-F238E27FC236}">
                    <a16:creationId xmlns:a16="http://schemas.microsoft.com/office/drawing/2014/main" id="{FE00E8F4-D14A-338B-AC08-A865B35C55DE}"/>
                  </a:ext>
                </a:extLst>
              </p14:cNvPr>
              <p14:cNvContentPartPr/>
              <p14:nvPr/>
            </p14:nvContentPartPr>
            <p14:xfrm>
              <a:off x="6460768" y="4353878"/>
              <a:ext cx="1178280" cy="61920"/>
            </p14:xfrm>
          </p:contentPart>
        </mc:Choice>
        <mc:Fallback xmlns="">
          <p:pic>
            <p:nvPicPr>
              <p:cNvPr id="361" name="Ink 360">
                <a:extLst>
                  <a:ext uri="{FF2B5EF4-FFF2-40B4-BE49-F238E27FC236}">
                    <a16:creationId xmlns:a16="http://schemas.microsoft.com/office/drawing/2014/main" id="{FE00E8F4-D14A-338B-AC08-A865B35C55DE}"/>
                  </a:ext>
                </a:extLst>
              </p:cNvPr>
              <p:cNvPicPr/>
              <p:nvPr/>
            </p:nvPicPr>
            <p:blipFill>
              <a:blip r:embed="rId13"/>
              <a:stretch>
                <a:fillRect/>
              </a:stretch>
            </p:blipFill>
            <p:spPr>
              <a:xfrm>
                <a:off x="6406768" y="4245878"/>
                <a:ext cx="1285920" cy="277560"/>
              </a:xfrm>
              <a:prstGeom prst="rect">
                <a:avLst/>
              </a:prstGeom>
            </p:spPr>
          </p:pic>
        </mc:Fallback>
      </mc:AlternateContent>
      <p:sp>
        <p:nvSpPr>
          <p:cNvPr id="363" name="Oval 362">
            <a:extLst>
              <a:ext uri="{FF2B5EF4-FFF2-40B4-BE49-F238E27FC236}">
                <a16:creationId xmlns:a16="http://schemas.microsoft.com/office/drawing/2014/main" id="{1F61C794-CB21-E487-8060-63B56CE8FBCE}"/>
              </a:ext>
            </a:extLst>
          </p:cNvPr>
          <p:cNvSpPr/>
          <p:nvPr/>
        </p:nvSpPr>
        <p:spPr>
          <a:xfrm>
            <a:off x="8267968" y="1956575"/>
            <a:ext cx="731520" cy="433878"/>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AE198D"/>
              </a:solidFill>
            </a:endParaRPr>
          </a:p>
        </p:txBody>
      </p:sp>
      <p:sp>
        <p:nvSpPr>
          <p:cNvPr id="367" name="Oval 366">
            <a:extLst>
              <a:ext uri="{FF2B5EF4-FFF2-40B4-BE49-F238E27FC236}">
                <a16:creationId xmlns:a16="http://schemas.microsoft.com/office/drawing/2014/main" id="{A9CAE720-9B95-3953-6F90-BEEF9299B2E7}"/>
              </a:ext>
            </a:extLst>
          </p:cNvPr>
          <p:cNvSpPr/>
          <p:nvPr/>
        </p:nvSpPr>
        <p:spPr>
          <a:xfrm>
            <a:off x="6073502" y="1934807"/>
            <a:ext cx="1121306" cy="458825"/>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368" name="Ink 367">
                <a:extLst>
                  <a:ext uri="{FF2B5EF4-FFF2-40B4-BE49-F238E27FC236}">
                    <a16:creationId xmlns:a16="http://schemas.microsoft.com/office/drawing/2014/main" id="{8E8BEDC4-271F-5DBB-7C0F-C83EEE4FB638}"/>
                  </a:ext>
                </a:extLst>
              </p14:cNvPr>
              <p14:cNvContentPartPr/>
              <p14:nvPr/>
            </p14:nvContentPartPr>
            <p14:xfrm>
              <a:off x="6364288" y="2995598"/>
              <a:ext cx="360" cy="360"/>
            </p14:xfrm>
          </p:contentPart>
        </mc:Choice>
        <mc:Fallback xmlns="">
          <p:pic>
            <p:nvPicPr>
              <p:cNvPr id="368" name="Ink 367">
                <a:extLst>
                  <a:ext uri="{FF2B5EF4-FFF2-40B4-BE49-F238E27FC236}">
                    <a16:creationId xmlns:a16="http://schemas.microsoft.com/office/drawing/2014/main" id="{8E8BEDC4-271F-5DBB-7C0F-C83EEE4FB638}"/>
                  </a:ext>
                </a:extLst>
              </p:cNvPr>
              <p:cNvPicPr/>
              <p:nvPr/>
            </p:nvPicPr>
            <p:blipFill>
              <a:blip r:embed="rId15"/>
              <a:stretch>
                <a:fillRect/>
              </a:stretch>
            </p:blipFill>
            <p:spPr>
              <a:xfrm>
                <a:off x="6355288" y="2986958"/>
                <a:ext cx="18000" cy="18000"/>
              </a:xfrm>
              <a:prstGeom prst="rect">
                <a:avLst/>
              </a:prstGeom>
            </p:spPr>
          </p:pic>
        </mc:Fallback>
      </mc:AlternateContent>
      <p:sp>
        <p:nvSpPr>
          <p:cNvPr id="369" name="Oval 368">
            <a:extLst>
              <a:ext uri="{FF2B5EF4-FFF2-40B4-BE49-F238E27FC236}">
                <a16:creationId xmlns:a16="http://schemas.microsoft.com/office/drawing/2014/main" id="{8C73D361-4533-2DE5-6E34-6FF7332A4156}"/>
              </a:ext>
            </a:extLst>
          </p:cNvPr>
          <p:cNvSpPr/>
          <p:nvPr/>
        </p:nvSpPr>
        <p:spPr>
          <a:xfrm>
            <a:off x="6982952" y="2647185"/>
            <a:ext cx="2228392" cy="397981"/>
          </a:xfrm>
          <a:prstGeom prst="ellipse">
            <a:avLst/>
          </a:prstGeom>
          <a:gradFill>
            <a:gsLst>
              <a:gs pos="1000">
                <a:srgbClr val="489CD1">
                  <a:alpha val="5000"/>
                </a:srgbClr>
              </a:gs>
              <a:gs pos="25000">
                <a:srgbClr val="A9D7B2">
                  <a:alpha val="5000"/>
                </a:srgbClr>
              </a:gs>
              <a:gs pos="50000">
                <a:srgbClr val="B92B65">
                  <a:alpha val="5000"/>
                </a:srgbClr>
              </a:gs>
              <a:gs pos="76000">
                <a:srgbClr val="9B2486">
                  <a:alpha val="5000"/>
                </a:srgbClr>
              </a:gs>
              <a:gs pos="100000">
                <a:srgbClr val="244F85">
                  <a:alpha val="5000"/>
                </a:srgbClr>
              </a:gs>
            </a:gsLst>
          </a:grad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E198D"/>
              </a:solidFill>
            </a:endParaRPr>
          </a:p>
        </p:txBody>
      </p:sp>
    </p:spTree>
  </p:cSld>
  <p:clrMapOvr>
    <a:masterClrMapping/>
  </p:clrMapOvr>
</p:sld>
</file>

<file path=ppt/theme/theme1.xml><?xml version="1.0" encoding="utf-8"?>
<a:theme xmlns:a="http://schemas.openxmlformats.org/drawingml/2006/main" name="Design Inspiration Business Meeting by Slidesgo">
  <a:themeElements>
    <a:clrScheme name="Simple Light">
      <a:dk1>
        <a:srgbClr val="191919"/>
      </a:dk1>
      <a:lt1>
        <a:srgbClr val="F8EFFD"/>
      </a:lt1>
      <a:dk2>
        <a:srgbClr val="D7BCFC"/>
      </a:dk2>
      <a:lt2>
        <a:srgbClr val="9E88FC"/>
      </a:lt2>
      <a:accent1>
        <a:srgbClr val="F671BC"/>
      </a:accent1>
      <a:accent2>
        <a:srgbClr val="FFC880"/>
      </a:accent2>
      <a:accent3>
        <a:srgbClr val="FFFFFF"/>
      </a:accent3>
      <a:accent4>
        <a:srgbClr val="FFFFFF"/>
      </a:accent4>
      <a:accent5>
        <a:srgbClr val="FFFFFF"/>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1402</TotalTime>
  <Words>805</Words>
  <Application>Microsoft Office PowerPoint</Application>
  <PresentationFormat>On-screen Show (16:9)</PresentationFormat>
  <Paragraphs>30</Paragraphs>
  <Slides>14</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14</vt:i4>
      </vt:variant>
    </vt:vector>
  </HeadingPairs>
  <TitlesOfParts>
    <vt:vector size="31" baseType="lpstr">
      <vt:lpstr>Anybody Medium</vt:lpstr>
      <vt:lpstr>Arabic Typesetting</vt:lpstr>
      <vt:lpstr>Century</vt:lpstr>
      <vt:lpstr>Agency FB</vt:lpstr>
      <vt:lpstr>Calibri</vt:lpstr>
      <vt:lpstr>Arial</vt:lpstr>
      <vt:lpstr>Poppins</vt:lpstr>
      <vt:lpstr>Proxima Nova</vt:lpstr>
      <vt:lpstr>Poppins Medium</vt:lpstr>
      <vt:lpstr>Akhbar MT</vt:lpstr>
      <vt:lpstr>Nunito Light</vt:lpstr>
      <vt:lpstr>Bookman Old Style</vt:lpstr>
      <vt:lpstr>Andalus</vt:lpstr>
      <vt:lpstr>Poppins Light</vt:lpstr>
      <vt:lpstr>Courier New</vt:lpstr>
      <vt:lpstr>Bebas Neue</vt:lpstr>
      <vt:lpstr>Design Inspiration Business Meeting by Slidesgo</vt:lpstr>
      <vt:lpstr>            ورشة عن   استخدام الذكاء الاصطناعي في البحث العلمي Using artificial intelligence in scientific research  م. م. إنعام غالب العزاوي  inam.g@copew.uobaghdad.edu.iq كلية التربية البدنية وعلوم الرياضة للبنات - جامعة بغداد 30/4/2024</vt:lpstr>
      <vt:lpstr>المقدمة</vt:lpstr>
      <vt:lpstr>PowerPoint Presentation</vt:lpstr>
      <vt:lpstr>* معالجة التحديات الأخلاقية: الأدوات الرقمية تساعد أيضًا في تحديد ومعالجة الاقتباسات والاعتماد على المصادر بطريقة تحترم الأخلاقيات العلمية وتجنب السرقة الأدبية.  </vt:lpstr>
      <vt:lpstr>احدى أدوات الذكاء الاصطناعي في البحث العلمي Typeset.io </vt:lpstr>
      <vt:lpstr>كيفية التسجيل في Typeset.io</vt:lpstr>
      <vt:lpstr>تصفح واجهة  SCISPACE    عند تسجيل الدخول، ستصادف واجهة بديهية وسهلة الاستخدام، صممت خصيصًا للباحثين. إليك نظرة عامة موجزة عما يمكنك توقعه:  الرئيسية / المكتبة/ مراجعة الأدبيات (الدراسات السابقة)/ المساعد الذكي - القراءة بمساعدة الذكاء الاصطناعي / مولد الاقتباسات /أداة إعادة الصياغة/ محلل الذكاء الاصطناعي/ إضافة لمتصفح كروم/تحدث معنا</vt:lpstr>
      <vt:lpstr>كيفية استخدام SCISPACE </vt:lpstr>
      <vt:lpstr>بعد فتح المقالة، يمكننا البدء بطرح الأسئلة، مثل "تلخيص هذه الورقة". يكفي كتابة سؤالك في شريط البحث والضغط على "أدخل"، وفي ثوانٍ معدودة، يقدم لك SCISPACE  تلخيص الورقة. وللحصول على التلخيص باللغة العربية، يمكن استخدام Copilot  لتغيير اللغة إلى العربية أو أي لغة أخرى تفضلها. فان Copilot يدعم أكثر من 75 لغة حتى تتمكن من التفاعل مع الأوراق وفهمها بالطريقة المفضلة لديك. </vt:lpstr>
      <vt:lpstr>ويمنحك SCISPACE  العديد من الطرق لتصفية بحثك. يمكنك تضييق نطاقه مثلا توفر النص الكامل، إذا كان الناشر من الدرجة الأولى، واسم المجلة، والمؤلفين، والمؤسسة، وسنة النشر، وحجم النموذج - كل ما تحتاجه. هناك أيضًا خيارات فرز سهلة الاستخدام، مثل الترتيب بناءً على عدد الاستشهادات.</vt:lpstr>
      <vt:lpstr>يمكنك أيضًا تحميل مقالتك إلى  SciSpace  وللقيام بذلك انتقل إلى الصفحة الرئيسية، انقر فوق Ask SciSpace Copilot  ثم قم بالنقر على Upload PDF، ويمكنك إسقاط الملف أو التصفح لتحديد موقع الملف وتحميله.</vt:lpstr>
      <vt:lpstr>PowerPoint Presentation</vt:lpstr>
      <vt:lpstr>يوفر SciSpace  أيضًا ميزات تقنية للحفاظ على تنظيم البحث. من خلال الصفحة الرئيسية، انقر على زر المكتبة، يمكنك الوصول إلى قسم المجموعات. هنا يمكنك إنشاء مجموعتك الخاصة. المجموعة مفيدة جدًا للحفاظ على مشاريعك أو أقسام عملك المختلفة مرتبة.</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استخدام الذكاء الاصطناعي في البحث العلمي Using artificial intelligence in scientific research</dc:title>
  <cp:lastModifiedBy>Enaam Al-Azzawi</cp:lastModifiedBy>
  <cp:revision>12</cp:revision>
  <dcterms:modified xsi:type="dcterms:W3CDTF">2024-04-14T09:38:37Z</dcterms:modified>
</cp:coreProperties>
</file>