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6" r:id="rId19"/>
    <p:sldId id="267" r:id="rId20"/>
    <p:sldId id="263" r:id="rId21"/>
    <p:sldId id="264" r:id="rId22"/>
    <p:sldId id="265" r:id="rId23"/>
    <p:sldId id="281" r:id="rId24"/>
    <p:sldId id="282" r:id="rId25"/>
    <p:sldId id="300" r:id="rId26"/>
    <p:sldId id="283" r:id="rId27"/>
    <p:sldId id="284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76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458200" cy="6095999"/>
          </a:xfrm>
        </p:spPr>
      </p:pic>
    </p:spTree>
    <p:extLst>
      <p:ext uri="{BB962C8B-B14F-4D97-AF65-F5344CB8AC3E}">
        <p14:creationId xmlns:p14="http://schemas.microsoft.com/office/powerpoint/2010/main" val="10597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7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762001"/>
          </a:xfrm>
        </p:spPr>
        <p:txBody>
          <a:bodyPr>
            <a:normAutofit fontScale="90000"/>
          </a:bodyPr>
          <a:lstStyle/>
          <a:p>
            <a:r>
              <a:rPr lang="ar-IQ" b="1" dirty="0"/>
              <a:t/>
            </a:r>
            <a:br>
              <a:rPr lang="ar-IQ" b="1" dirty="0"/>
            </a:br>
            <a:endParaRPr lang="en-US" dirty="0"/>
          </a:p>
        </p:txBody>
      </p:sp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47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6783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77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22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algn="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556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229600" cy="5791200"/>
          </a:xfrm>
        </p:spPr>
        <p:txBody>
          <a:bodyPr/>
          <a:lstStyle/>
          <a:p>
            <a:pPr algn="r"/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296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ar-IQ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758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91200"/>
          </a:xfrm>
        </p:spPr>
        <p:txBody>
          <a:bodyPr>
            <a:normAutofit/>
          </a:bodyPr>
          <a:lstStyle/>
          <a:p>
            <a:pPr algn="r" rt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60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63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70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35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835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151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48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71311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9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8991600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756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Wooden (or Woody) Breast (WB)   </a:t>
            </a:r>
          </a:p>
          <a:p>
            <a:pPr marL="0" indent="0">
              <a:buNone/>
            </a:pPr>
            <a:r>
              <a:rPr lang="en-US" dirty="0"/>
              <a:t>WB  is  macroscopically  characterized  by  bulged,  hard  and  rigid  muscles  with  a  surface  hemorrhage  </a:t>
            </a:r>
            <a:r>
              <a:rPr lang="en-US" dirty="0" smtClean="0"/>
              <a:t>and  </a:t>
            </a:r>
            <a:r>
              <a:rPr lang="en-US" dirty="0"/>
              <a:t>the </a:t>
            </a:r>
            <a:r>
              <a:rPr lang="en-US" dirty="0" smtClean="0"/>
              <a:t>presence </a:t>
            </a:r>
            <a:r>
              <a:rPr lang="en-US" dirty="0"/>
              <a:t>of a light-yellow viscous exudate on the muscle surface </a:t>
            </a:r>
            <a:r>
              <a:rPr lang="en-US" dirty="0" smtClean="0"/>
              <a:t>Wooden </a:t>
            </a:r>
            <a:r>
              <a:rPr lang="en-US" dirty="0"/>
              <a:t>breast </a:t>
            </a:r>
            <a:r>
              <a:rPr lang="en-US" dirty="0" smtClean="0"/>
              <a:t>muscle </a:t>
            </a:r>
            <a:r>
              <a:rPr lang="en-US" dirty="0"/>
              <a:t>has a larger cross-sectional area </a:t>
            </a:r>
            <a:r>
              <a:rPr lang="en-US" dirty="0" smtClean="0"/>
              <a:t>and </a:t>
            </a:r>
            <a:r>
              <a:rPr lang="en-US" dirty="0"/>
              <a:t>higher intramuscular collagen and ultimate postmortem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657624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52588"/>
            <a:ext cx="6705600" cy="446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677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9275"/>
            <a:ext cx="6324600" cy="445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8229600" cy="88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151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WB </a:t>
            </a:r>
            <a:r>
              <a:rPr lang="en-US" dirty="0"/>
              <a:t>conditions on a breast muscle and WB conditions shown carcass. (A) WB: shows bulged areas (arrow) and hemorrhage, (B)</a:t>
            </a:r>
          </a:p>
          <a:p>
            <a:pPr marL="0" indent="0">
              <a:buNone/>
            </a:pPr>
            <a:r>
              <a:rPr lang="en-US" dirty="0"/>
              <a:t>WB with white striping: shows bulged area, white stripes, and hemorrhages, (C) Cross section of WB muscle: white lines (arrow) are signs </a:t>
            </a:r>
          </a:p>
          <a:p>
            <a:pPr marL="0" indent="0">
              <a:buNone/>
            </a:pPr>
            <a:r>
              <a:rPr lang="en-US" dirty="0"/>
              <a:t>of fibrosis and </a:t>
            </a:r>
            <a:r>
              <a:rPr lang="en-US" dirty="0" err="1"/>
              <a:t>lipidosis</a:t>
            </a:r>
            <a:r>
              <a:rPr lang="en-US" dirty="0"/>
              <a:t>, (D) WB conditions on a carcass shows bulged area, white stripes, hemorrhages and yellowish viscous fluids. WB,</a:t>
            </a:r>
          </a:p>
          <a:p>
            <a:pPr marL="0" indent="0">
              <a:buNone/>
            </a:pPr>
            <a:r>
              <a:rPr lang="en-US" dirty="0"/>
              <a:t>woody </a:t>
            </a:r>
            <a:r>
              <a:rPr lang="en-US" dirty="0" err="1"/>
              <a:t>breas</a:t>
            </a:r>
            <a:endParaRPr lang="en-US" dirty="0"/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188982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7493000" cy="6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62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39006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04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966"/>
            <a:ext cx="8763000" cy="70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727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04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5206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65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5206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81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59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3306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0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452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142</Words>
  <Application>Microsoft Office PowerPoint</Application>
  <PresentationFormat>عرض على الشاشة (3:4)‏</PresentationFormat>
  <Paragraphs>8</Paragraphs>
  <Slides>30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اللحوم: </dc:title>
  <dc:creator>dell</dc:creator>
  <cp:lastModifiedBy>nsr</cp:lastModifiedBy>
  <cp:revision>50</cp:revision>
  <dcterms:created xsi:type="dcterms:W3CDTF">2006-08-16T00:00:00Z</dcterms:created>
  <dcterms:modified xsi:type="dcterms:W3CDTF">2024-02-13T07:57:50Z</dcterms:modified>
</cp:coreProperties>
</file>