
<file path=[Content_Types].xml><?xml version="1.0" encoding="utf-8"?>
<Types xmlns="http://schemas.openxmlformats.org/package/2006/content-types">
  <Default Extension="emf" ContentType="image/x-e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Lst>
  <p:sldIdLst>
    <p:sldId id="256" r:id="rId7"/>
    <p:sldId id="257" r:id="rId8"/>
    <p:sldId id="258" r:id="rId9"/>
    <p:sldId id="261" r:id="rId10"/>
    <p:sldId id="262" r:id="rId11"/>
    <p:sldId id="263" r:id="rId12"/>
    <p:sldId id="266" r:id="rId13"/>
    <p:sldId id="259" r:id="rId14"/>
    <p:sldId id="267" r:id="rId15"/>
    <p:sldId id="269" r:id="rId16"/>
    <p:sldId id="268" r:id="rId17"/>
    <p:sldId id="273" r:id="rId18"/>
    <p:sldId id="270" r:id="rId19"/>
    <p:sldId id="274" r:id="rId20"/>
    <p:sldId id="281" r:id="rId21"/>
    <p:sldId id="282" r:id="rId22"/>
    <p:sldId id="264" r:id="rId23"/>
    <p:sldId id="283" r:id="rId24"/>
    <p:sldId id="278" r:id="rId25"/>
    <p:sldId id="279" r:id="rId26"/>
    <p:sldId id="277" r:id="rId27"/>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9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91"/>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CN" altLang="en-US" strike="noStrike" noProof="1" dirty="0"/>
          </a:p>
        </p:txBody>
      </p:sp>
      <p:sp>
        <p:nvSpPr>
          <p:cNvPr id="8" name="Footer Placeholder 7"/>
          <p:cNvSpPr>
            <a:spLocks noGrp="1"/>
          </p:cNvSpPr>
          <p:nvPr>
            <p:ph type="ftr" sz="quarter" idx="11"/>
          </p:nvPr>
        </p:nvSpPr>
        <p:spPr/>
        <p:txBody>
          <a:bodyPr/>
          <a:p>
            <a:pPr lvl="0" fontAlgn="base"/>
            <a:endParaRPr lang="zh-CN"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CN" altLang="en-US" strike="noStrike" noProof="1" dirty="0"/>
          </a:p>
        </p:txBody>
      </p:sp>
      <p:sp>
        <p:nvSpPr>
          <p:cNvPr id="4" name="Footer Placeholder 3"/>
          <p:cNvSpPr>
            <a:spLocks noGrp="1"/>
          </p:cNvSpPr>
          <p:nvPr>
            <p:ph type="ftr" sz="quarter" idx="11"/>
          </p:nvPr>
        </p:nvSpPr>
        <p:spPr/>
        <p:txBody>
          <a:bodyPr/>
          <a:p>
            <a:pPr lvl="0" fontAlgn="base"/>
            <a:endParaRPr lang="zh-CN"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CN" altLang="en-US" strike="noStrike" noProof="1" dirty="0"/>
          </a:p>
        </p:txBody>
      </p:sp>
      <p:sp>
        <p:nvSpPr>
          <p:cNvPr id="3" name="Footer Placeholder 2"/>
          <p:cNvSpPr>
            <a:spLocks noGrp="1"/>
          </p:cNvSpPr>
          <p:nvPr>
            <p:ph type="ftr" sz="quarter" idx="11"/>
          </p:nvPr>
        </p:nvSpPr>
        <p:spPr/>
        <p:txBody>
          <a:bodyPr/>
          <a:p>
            <a:pPr lvl="0" fontAlgn="base"/>
            <a:endParaRPr lang="zh-CN"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CN" altLang="en-US" strike="noStrike" noProof="1" dirty="0"/>
          </a:p>
        </p:txBody>
      </p:sp>
      <p:sp>
        <p:nvSpPr>
          <p:cNvPr id="8" name="Footer Placeholder 7"/>
          <p:cNvSpPr>
            <a:spLocks noGrp="1"/>
          </p:cNvSpPr>
          <p:nvPr>
            <p:ph type="ftr" sz="quarter" idx="11"/>
          </p:nvPr>
        </p:nvSpPr>
        <p:spPr/>
        <p:txBody>
          <a:bodyPr/>
          <a:p>
            <a:pPr lvl="0" fontAlgn="base"/>
            <a:endParaRPr lang="zh-CN"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CN" altLang="en-US" strike="noStrike" noProof="1" dirty="0"/>
          </a:p>
        </p:txBody>
      </p:sp>
      <p:sp>
        <p:nvSpPr>
          <p:cNvPr id="4" name="Footer Placeholder 3"/>
          <p:cNvSpPr>
            <a:spLocks noGrp="1"/>
          </p:cNvSpPr>
          <p:nvPr>
            <p:ph type="ftr" sz="quarter" idx="11"/>
          </p:nvPr>
        </p:nvSpPr>
        <p:spPr/>
        <p:txBody>
          <a:bodyPr/>
          <a:p>
            <a:pPr lvl="0" fontAlgn="base"/>
            <a:endParaRPr lang="zh-CN"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CN" altLang="en-US" strike="noStrike" noProof="1" dirty="0"/>
          </a:p>
        </p:txBody>
      </p:sp>
      <p:sp>
        <p:nvSpPr>
          <p:cNvPr id="3" name="Footer Placeholder 2"/>
          <p:cNvSpPr>
            <a:spLocks noGrp="1"/>
          </p:cNvSpPr>
          <p:nvPr>
            <p:ph type="ftr" sz="quarter" idx="11"/>
          </p:nvPr>
        </p:nvSpPr>
        <p:spPr/>
        <p:txBody>
          <a:bodyPr/>
          <a:p>
            <a:pPr lvl="0" fontAlgn="base"/>
            <a:endParaRPr lang="zh-CN"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CN" altLang="en-US" strike="noStrike" noProof="1" dirty="0"/>
          </a:p>
        </p:txBody>
      </p:sp>
      <p:sp>
        <p:nvSpPr>
          <p:cNvPr id="8" name="Footer Placeholder 7"/>
          <p:cNvSpPr>
            <a:spLocks noGrp="1"/>
          </p:cNvSpPr>
          <p:nvPr>
            <p:ph type="ftr" sz="quarter" idx="11"/>
          </p:nvPr>
        </p:nvSpPr>
        <p:spPr/>
        <p:txBody>
          <a:bodyPr/>
          <a:p>
            <a:pPr lvl="0" fontAlgn="base"/>
            <a:endParaRPr lang="zh-CN"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CN" altLang="en-US" strike="noStrike" noProof="1" dirty="0"/>
          </a:p>
        </p:txBody>
      </p:sp>
      <p:sp>
        <p:nvSpPr>
          <p:cNvPr id="4" name="Footer Placeholder 3"/>
          <p:cNvSpPr>
            <a:spLocks noGrp="1"/>
          </p:cNvSpPr>
          <p:nvPr>
            <p:ph type="ftr" sz="quarter" idx="11"/>
          </p:nvPr>
        </p:nvSpPr>
        <p:spPr/>
        <p:txBody>
          <a:bodyPr/>
          <a:p>
            <a:pPr lvl="0" fontAlgn="base"/>
            <a:endParaRPr lang="zh-CN"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CN" altLang="en-US" strike="noStrike" noProof="1" dirty="0"/>
          </a:p>
        </p:txBody>
      </p:sp>
      <p:sp>
        <p:nvSpPr>
          <p:cNvPr id="3" name="Footer Placeholder 2"/>
          <p:cNvSpPr>
            <a:spLocks noGrp="1"/>
          </p:cNvSpPr>
          <p:nvPr>
            <p:ph type="ftr" sz="quarter" idx="11"/>
          </p:nvPr>
        </p:nvSpPr>
        <p:spPr/>
        <p:txBody>
          <a:bodyPr/>
          <a:p>
            <a:pPr lvl="0" fontAlgn="base"/>
            <a:endParaRPr lang="zh-CN"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fontAlgn="base"/>
            <a:endParaRPr lang="zh-CN" altLang="en-US" strike="noStrike" noProof="1" dirty="0"/>
          </a:p>
        </p:txBody>
      </p:sp>
      <p:sp>
        <p:nvSpPr>
          <p:cNvPr id="5" name="Footer Placeholder 4"/>
          <p:cNvSpPr>
            <a:spLocks noGrp="1"/>
          </p:cNvSpPr>
          <p:nvPr>
            <p:ph type="ftr" sz="quarter" idx="11"/>
          </p:nvPr>
        </p:nvSpPr>
        <p:spPr/>
        <p:txBody>
          <a:bodyPr/>
          <a:p>
            <a:pPr lvl="0" fontAlgn="base"/>
            <a:endParaRPr lang="zh-CN" altLang="en-US" strike="noStrike" noProof="1" dirty="0"/>
          </a:p>
        </p:txBody>
      </p:sp>
      <p:sp>
        <p:nvSpPr>
          <p:cNvPr id="6" name="Slide Number Placeholder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dirty="0"/>
          </a:p>
        </p:txBody>
      </p:sp>
      <p:sp>
        <p:nvSpPr>
          <p:cNvPr id="5" name="Footer Placeholder 4"/>
          <p:cNvSpPr>
            <a:spLocks noGrp="1"/>
          </p:cNvSpPr>
          <p:nvPr>
            <p:ph type="ftr" sz="quarter" idx="11"/>
          </p:nvPr>
        </p:nvSpPr>
        <p:spPr/>
        <p:txBody>
          <a:bodyPr/>
          <a:lstStyle/>
          <a:p>
            <a:pPr lvl="0" fontAlgn="base"/>
            <a:endParaRPr lang="zh-CN" altLang="en-US" strike="noStrike" noProof="1" dirty="0"/>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dirty="0"/>
          </a:p>
        </p:txBody>
      </p:sp>
      <p:sp>
        <p:nvSpPr>
          <p:cNvPr id="5" name="Footer Placeholder 4"/>
          <p:cNvSpPr>
            <a:spLocks noGrp="1"/>
          </p:cNvSpPr>
          <p:nvPr>
            <p:ph type="ftr" sz="quarter" idx="11"/>
          </p:nvPr>
        </p:nvSpPr>
        <p:spPr/>
        <p:txBody>
          <a:bodyPr/>
          <a:lstStyle/>
          <a:p>
            <a:pPr lvl="0" fontAlgn="base"/>
            <a:endParaRPr lang="zh-CN" altLang="en-US" strike="noStrike" noProof="1" dirty="0"/>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fontAlgn="base"/>
            <a:endParaRPr lang="zh-CN" altLang="en-US" strike="noStrike" noProof="1" dirty="0"/>
          </a:p>
        </p:txBody>
      </p:sp>
      <p:sp>
        <p:nvSpPr>
          <p:cNvPr id="5" name="Footer Placeholder 4"/>
          <p:cNvSpPr>
            <a:spLocks noGrp="1"/>
          </p:cNvSpPr>
          <p:nvPr>
            <p:ph type="ftr" sz="quarter" idx="11"/>
          </p:nvPr>
        </p:nvSpPr>
        <p:spPr/>
        <p:txBody>
          <a:bodyPr/>
          <a:lstStyle/>
          <a:p>
            <a:pPr lvl="0" fontAlgn="base"/>
            <a:endParaRPr lang="zh-CN" altLang="en-US" strike="noStrike" noProof="1" dirty="0"/>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fontAlgn="base"/>
            <a:endParaRPr lang="zh-CN" altLang="en-US" strike="noStrike" noProof="1" dirty="0"/>
          </a:p>
        </p:txBody>
      </p:sp>
      <p:sp>
        <p:nvSpPr>
          <p:cNvPr id="6" name="Footer Placeholder 5"/>
          <p:cNvSpPr>
            <a:spLocks noGrp="1"/>
          </p:cNvSpPr>
          <p:nvPr>
            <p:ph type="ftr" sz="quarter" idx="11"/>
          </p:nvPr>
        </p:nvSpPr>
        <p:spPr/>
        <p:txBody>
          <a:bodyPr/>
          <a:lstStyle/>
          <a:p>
            <a:pPr lvl="0" fontAlgn="base"/>
            <a:endParaRPr lang="zh-CN" altLang="en-US" strike="noStrike" noProof="1" dirty="0"/>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fontAlgn="base"/>
            <a:endParaRPr lang="zh-CN" altLang="en-US" strike="noStrike" noProof="1" dirty="0"/>
          </a:p>
        </p:txBody>
      </p:sp>
      <p:sp>
        <p:nvSpPr>
          <p:cNvPr id="8" name="Footer Placeholder 7"/>
          <p:cNvSpPr>
            <a:spLocks noGrp="1"/>
          </p:cNvSpPr>
          <p:nvPr>
            <p:ph type="ftr" sz="quarter" idx="11"/>
          </p:nvPr>
        </p:nvSpPr>
        <p:spPr/>
        <p:txBody>
          <a:bodyPr/>
          <a:lstStyle/>
          <a:p>
            <a:pPr lvl="0" fontAlgn="base"/>
            <a:endParaRPr lang="zh-CN" altLang="en-US" strike="noStrike" noProof="1" dirty="0"/>
          </a:p>
        </p:txBody>
      </p:sp>
      <p:sp>
        <p:nvSpPr>
          <p:cNvPr id="9" name="Slide Number Placeholder 8"/>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fontAlgn="base"/>
            <a:endParaRPr lang="zh-CN" altLang="en-US" strike="noStrike" noProof="1" dirty="0"/>
          </a:p>
        </p:txBody>
      </p:sp>
      <p:sp>
        <p:nvSpPr>
          <p:cNvPr id="8" name="Footer Placeholder 7"/>
          <p:cNvSpPr>
            <a:spLocks noGrp="1"/>
          </p:cNvSpPr>
          <p:nvPr>
            <p:ph type="ftr" sz="quarter" idx="11"/>
          </p:nvPr>
        </p:nvSpPr>
        <p:spPr/>
        <p:txBody>
          <a:bodyPr/>
          <a:p>
            <a:pPr lvl="0" fontAlgn="base"/>
            <a:endParaRPr lang="zh-CN" altLang="en-US" strike="noStrike" noProof="1" dirty="0"/>
          </a:p>
        </p:txBody>
      </p:sp>
      <p:sp>
        <p:nvSpPr>
          <p:cNvPr id="9" name="Slide Number Placeholder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fontAlgn="base"/>
            <a:endParaRPr lang="zh-CN" altLang="en-US" strike="noStrike" noProof="1" dirty="0"/>
          </a:p>
        </p:txBody>
      </p:sp>
      <p:sp>
        <p:nvSpPr>
          <p:cNvPr id="4" name="Footer Placeholder 3"/>
          <p:cNvSpPr>
            <a:spLocks noGrp="1"/>
          </p:cNvSpPr>
          <p:nvPr>
            <p:ph type="ftr" sz="quarter" idx="11"/>
          </p:nvPr>
        </p:nvSpPr>
        <p:spPr/>
        <p:txBody>
          <a:bodyPr/>
          <a:lstStyle/>
          <a:p>
            <a:pPr lvl="0" fontAlgn="base"/>
            <a:endParaRPr lang="zh-CN" altLang="en-US" strike="noStrike" noProof="1" dirty="0"/>
          </a:p>
        </p:txBody>
      </p:sp>
      <p:sp>
        <p:nvSpPr>
          <p:cNvPr id="5" name="Slide Number Placeholder 4"/>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zh-CN" altLang="en-US" strike="noStrike" noProof="1" dirty="0"/>
          </a:p>
        </p:txBody>
      </p:sp>
      <p:sp>
        <p:nvSpPr>
          <p:cNvPr id="3" name="Footer Placeholder 2"/>
          <p:cNvSpPr>
            <a:spLocks noGrp="1"/>
          </p:cNvSpPr>
          <p:nvPr>
            <p:ph type="ftr" sz="quarter" idx="11"/>
          </p:nvPr>
        </p:nvSpPr>
        <p:spPr/>
        <p:txBody>
          <a:bodyPr/>
          <a:lstStyle/>
          <a:p>
            <a:pPr lvl="0" fontAlgn="base"/>
            <a:endParaRPr lang="zh-CN" altLang="en-US" strike="noStrike" noProof="1" dirty="0"/>
          </a:p>
        </p:txBody>
      </p:sp>
      <p:sp>
        <p:nvSpPr>
          <p:cNvPr id="4" name="Slide Number Placeholder 3"/>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fontAlgn="base"/>
            <a:endParaRPr lang="zh-CN" altLang="en-US" strike="noStrike" noProof="1" dirty="0"/>
          </a:p>
        </p:txBody>
      </p:sp>
      <p:sp>
        <p:nvSpPr>
          <p:cNvPr id="6" name="Footer Placeholder 5"/>
          <p:cNvSpPr>
            <a:spLocks noGrp="1"/>
          </p:cNvSpPr>
          <p:nvPr>
            <p:ph type="ftr" sz="quarter" idx="11"/>
          </p:nvPr>
        </p:nvSpPr>
        <p:spPr/>
        <p:txBody>
          <a:bodyPr/>
          <a:lstStyle/>
          <a:p>
            <a:pPr lvl="0" fontAlgn="base"/>
            <a:endParaRPr lang="zh-CN" altLang="en-US" strike="noStrike" noProof="1" dirty="0"/>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fontAlgn="base"/>
            <a:endParaRPr lang="zh-CN" altLang="en-US" strike="noStrike" noProof="1" dirty="0"/>
          </a:p>
        </p:txBody>
      </p:sp>
      <p:sp>
        <p:nvSpPr>
          <p:cNvPr id="6" name="Footer Placeholder 5"/>
          <p:cNvSpPr>
            <a:spLocks noGrp="1"/>
          </p:cNvSpPr>
          <p:nvPr>
            <p:ph type="ftr" sz="quarter" idx="11"/>
          </p:nvPr>
        </p:nvSpPr>
        <p:spPr/>
        <p:txBody>
          <a:bodyPr/>
          <a:lstStyle/>
          <a:p>
            <a:pPr lvl="0" fontAlgn="base"/>
            <a:endParaRPr lang="zh-CN" altLang="en-US" strike="noStrike" noProof="1" dirty="0"/>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timing>
    <p:tnLst>
      <p:par>
        <p:cTn id="1" dur="indefinite" restart="never" nodeType="tmRoot"/>
      </p:par>
    </p:tnLst>
  </p:timing>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dirty="0"/>
          </a:p>
        </p:txBody>
      </p:sp>
      <p:sp>
        <p:nvSpPr>
          <p:cNvPr id="5" name="Footer Placeholder 4"/>
          <p:cNvSpPr>
            <a:spLocks noGrp="1"/>
          </p:cNvSpPr>
          <p:nvPr>
            <p:ph type="ftr" sz="quarter" idx="11"/>
          </p:nvPr>
        </p:nvSpPr>
        <p:spPr/>
        <p:txBody>
          <a:bodyPr/>
          <a:lstStyle/>
          <a:p>
            <a:pPr lvl="0" fontAlgn="base"/>
            <a:endParaRPr lang="zh-CN" altLang="en-US" strike="noStrike" noProof="1" dirty="0"/>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dirty="0"/>
          </a:p>
        </p:txBody>
      </p:sp>
      <p:sp>
        <p:nvSpPr>
          <p:cNvPr id="5" name="Footer Placeholder 4"/>
          <p:cNvSpPr>
            <a:spLocks noGrp="1"/>
          </p:cNvSpPr>
          <p:nvPr>
            <p:ph type="ftr" sz="quarter" idx="11"/>
          </p:nvPr>
        </p:nvSpPr>
        <p:spPr/>
        <p:txBody>
          <a:bodyPr/>
          <a:lstStyle/>
          <a:p>
            <a:pPr lvl="0" fontAlgn="base"/>
            <a:endParaRPr lang="zh-CN" altLang="en-US" strike="noStrike" noProof="1" dirty="0"/>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fontAlgn="base"/>
            <a:endParaRPr lang="zh-CN" altLang="en-US" strike="noStrike" noProof="1" dirty="0"/>
          </a:p>
        </p:txBody>
      </p:sp>
      <p:sp>
        <p:nvSpPr>
          <p:cNvPr id="4" name="Footer Placeholder 3"/>
          <p:cNvSpPr>
            <a:spLocks noGrp="1"/>
          </p:cNvSpPr>
          <p:nvPr>
            <p:ph type="ftr" sz="quarter" idx="11"/>
          </p:nvPr>
        </p:nvSpPr>
        <p:spPr/>
        <p:txBody>
          <a:bodyPr/>
          <a:p>
            <a:pPr lvl="0" fontAlgn="base"/>
            <a:endParaRPr lang="zh-CN" altLang="en-US" strike="noStrike" noProof="1" dirty="0"/>
          </a:p>
        </p:txBody>
      </p:sp>
      <p:sp>
        <p:nvSpPr>
          <p:cNvPr id="5" name="Slide Number Placeholder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fontAlgn="base"/>
            <a:endParaRPr lang="zh-CN" altLang="en-US" strike="noStrike" noProof="1" dirty="0"/>
          </a:p>
        </p:txBody>
      </p:sp>
      <p:sp>
        <p:nvSpPr>
          <p:cNvPr id="3" name="Footer Placeholder 2"/>
          <p:cNvSpPr>
            <a:spLocks noGrp="1"/>
          </p:cNvSpPr>
          <p:nvPr>
            <p:ph type="ftr" sz="quarter" idx="11"/>
          </p:nvPr>
        </p:nvSpPr>
        <p:spPr/>
        <p:txBody>
          <a:bodyPr/>
          <a:p>
            <a:pPr lvl="0" fontAlgn="base"/>
            <a:endParaRPr lang="zh-CN" altLang="en-US" strike="noStrike" noProof="1" dirty="0"/>
          </a:p>
        </p:txBody>
      </p:sp>
      <p:sp>
        <p:nvSpPr>
          <p:cNvPr id="4" name="Slide Number Placeholder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fontAlgn="base"/>
            <a:endParaRPr lang="zh-CN" altLang="en-US" strike="noStrike" noProof="1" dirty="0"/>
          </a:p>
        </p:txBody>
      </p:sp>
      <p:sp>
        <p:nvSpPr>
          <p:cNvPr id="6" name="Footer Placeholder 5"/>
          <p:cNvSpPr>
            <a:spLocks noGrp="1"/>
          </p:cNvSpPr>
          <p:nvPr>
            <p:ph type="ftr" sz="quarter" idx="11"/>
          </p:nvPr>
        </p:nvSpPr>
        <p:spPr/>
        <p:txBody>
          <a:bodyPr/>
          <a:p>
            <a:pPr lvl="0" fontAlgn="base"/>
            <a:endParaRPr lang="zh-CN" altLang="en-US" strike="noStrike" noProof="1" dirty="0"/>
          </a:p>
        </p:txBody>
      </p:sp>
      <p:sp>
        <p:nvSpPr>
          <p:cNvPr id="7" name="Slide Number Placeholder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Title 1025"/>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a:t>Click to edit Master title style</a:t>
            </a:r>
            <a:endParaRPr lang="en-US" altLang="zh-CN"/>
          </a:p>
        </p:txBody>
      </p:sp>
      <p:sp>
        <p:nvSpPr>
          <p:cNvPr id="2051" name="Text Placeholder 1026"/>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ea typeface="SimSun" panose="02010600030101010101" pitchFamily="2" charset="-122"/>
              </a:defRPr>
            </a:lvl1pPr>
          </a:lstStyle>
          <a:p>
            <a:pPr lvl="0" fontAlgn="base"/>
            <a:endParaRPr lang="zh-CN" altLang="en-US" strike="noStrike" noProof="1" dirty="0"/>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ea typeface="SimSun" panose="02010600030101010101" pitchFamily="2" charset="-122"/>
              </a:defRPr>
            </a:lvl1pPr>
          </a:lstStyle>
          <a:p>
            <a:pPr lvl="0" fontAlgn="base"/>
            <a:endParaRPr lang="zh-CN" altLang="en-US" strike="noStrike" noProof="1" dirty="0"/>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ea typeface="SimSun"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Title 1025"/>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a:t>Click to edit Master title style</a:t>
            </a:r>
            <a:endParaRPr lang="en-US" altLang="zh-CN"/>
          </a:p>
        </p:txBody>
      </p:sp>
      <p:sp>
        <p:nvSpPr>
          <p:cNvPr id="3075" name="Text Placeholder 1026"/>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ea typeface="SimSun" panose="02010600030101010101" pitchFamily="2" charset="-122"/>
              </a:defRPr>
            </a:lvl1pPr>
          </a:lstStyle>
          <a:p>
            <a:pPr lvl="0" fontAlgn="base"/>
            <a:endParaRPr lang="zh-CN" altLang="en-US" strike="noStrike" noProof="1" dirty="0"/>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ea typeface="SimSun" panose="02010600030101010101" pitchFamily="2" charset="-122"/>
              </a:defRPr>
            </a:lvl1pPr>
          </a:lstStyle>
          <a:p>
            <a:pPr lvl="0" fontAlgn="base"/>
            <a:endParaRPr lang="zh-CN" altLang="en-US" strike="noStrike" noProof="1" dirty="0"/>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ea typeface="SimSun"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Title 1025"/>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a:t>Click to edit Master title style</a:t>
            </a:r>
            <a:endParaRPr lang="en-US" altLang="zh-CN"/>
          </a:p>
        </p:txBody>
      </p:sp>
      <p:sp>
        <p:nvSpPr>
          <p:cNvPr id="4099" name="Text Placeholder 1026"/>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ea typeface="SimSun" panose="02010600030101010101" pitchFamily="2" charset="-122"/>
              </a:defRPr>
            </a:lvl1pPr>
          </a:lstStyle>
          <a:p>
            <a:pPr lvl="0" fontAlgn="base"/>
            <a:endParaRPr lang="zh-CN" altLang="en-US" strike="noStrike" noProof="1" dirty="0"/>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ea typeface="SimSun" panose="02010600030101010101" pitchFamily="2" charset="-122"/>
              </a:defRPr>
            </a:lvl1pPr>
          </a:lstStyle>
          <a:p>
            <a:pPr lvl="0" fontAlgn="base"/>
            <a:endParaRPr lang="zh-CN" altLang="en-US" strike="noStrike" noProof="1" dirty="0"/>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ea typeface="SimSun"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Title 1025"/>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a:t>Click to edit Master title style</a:t>
            </a:r>
            <a:endParaRPr lang="en-US" altLang="zh-CN"/>
          </a:p>
        </p:txBody>
      </p:sp>
      <p:sp>
        <p:nvSpPr>
          <p:cNvPr id="5123" name="Text Placeholder 1026"/>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ea typeface="SimSun" panose="02010600030101010101" pitchFamily="2" charset="-122"/>
              </a:defRPr>
            </a:lvl1pPr>
          </a:lstStyle>
          <a:p>
            <a:pPr lvl="0" fontAlgn="base"/>
            <a:endParaRPr lang="zh-CN" altLang="en-US" strike="noStrike" noProof="1" dirty="0"/>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ea typeface="SimSun" panose="02010600030101010101" pitchFamily="2" charset="-122"/>
              </a:defRPr>
            </a:lvl1pPr>
          </a:lstStyle>
          <a:p>
            <a:pPr lvl="0" fontAlgn="base"/>
            <a:endParaRPr lang="zh-CN" altLang="en-US" strike="noStrike" noProof="1" dirty="0"/>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ea typeface="SimSun" panose="02010600030101010101" pitchFamily="2" charset="-122"/>
              </a:defRPr>
            </a:lvl1p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457200" y="274638"/>
            <a:ext cx="8229600" cy="1143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457200" y="1600200"/>
            <a:ext cx="82296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dirty="0"/>
          </a:p>
        </p:txBody>
      </p:sp>
      <p:sp>
        <p:nvSpPr>
          <p:cNvPr id="1029" name="Footer Placeholder 1028"/>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dirty="0"/>
          </a:p>
        </p:txBody>
      </p:sp>
      <p:sp>
        <p:nvSpPr>
          <p:cNvPr id="1030" name="Slide Number Placeholder 1029"/>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dirty="0">
                <a:latin typeface="Arial" panose="020B0604020202020204" pitchFamily="34" charset="0"/>
                <a:ea typeface="SimSun" panose="02010600030101010101" pitchFamily="2" charset="-122"/>
                <a:cs typeface="+mn-cs"/>
              </a:rPr>
            </a:fld>
            <a:endParaRPr lang="zh-CN" altLang="en-US" strike="noStrike" noProof="1"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2.em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3.emf"/></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21.emf"/><Relationship Id="rId1"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Title 1"/>
          <p:cNvSpPr>
            <a:spLocks noGrp="1"/>
          </p:cNvSpPr>
          <p:nvPr>
            <p:ph type="ctrTitle"/>
          </p:nvPr>
        </p:nvSpPr>
        <p:spPr/>
        <p:txBody>
          <a:bodyPr anchor="b" anchorCtr="0"/>
          <a:p>
            <a:pPr defTabSz="914400">
              <a:buClrTx/>
              <a:buSzTx/>
              <a:buFontTx/>
              <a:buNone/>
            </a:pPr>
            <a:endParaRPr lang="en-US" altLang="zh-CN" kern="1200" baseline="0">
              <a:latin typeface="+mj-lt"/>
              <a:ea typeface="+mj-ea"/>
              <a:cs typeface="+mj-cs"/>
            </a:endParaRPr>
          </a:p>
        </p:txBody>
      </p:sp>
      <p:sp>
        <p:nvSpPr>
          <p:cNvPr id="6146" name="Subtitle 2"/>
          <p:cNvSpPr>
            <a:spLocks noGrp="1"/>
          </p:cNvSpPr>
          <p:nvPr>
            <p:ph type="subTitle" idx="1"/>
          </p:nvPr>
        </p:nvSpPr>
        <p:spPr/>
        <p:txBody>
          <a:bodyPr anchor="t" anchorCtr="0"/>
          <a:p>
            <a:pPr defTabSz="914400">
              <a:buClrTx/>
              <a:buSzTx/>
              <a:buFontTx/>
            </a:pPr>
            <a:endParaRPr lang="en-US" altLang="zh-CN" kern="1200" baseline="0">
              <a:latin typeface="+mn-lt"/>
              <a:ea typeface="+mn-ea"/>
              <a:cs typeface="+mn-cs"/>
            </a:endParaRPr>
          </a:p>
        </p:txBody>
      </p:sp>
      <p:pic>
        <p:nvPicPr>
          <p:cNvPr id="6147" name="Picture 3"/>
          <p:cNvPicPr>
            <a:picLocks noChangeAspect="1"/>
          </p:cNvPicPr>
          <p:nvPr/>
        </p:nvPicPr>
        <p:blipFill>
          <a:blip r:embed="rId1"/>
          <a:stretch>
            <a:fillRect/>
          </a:stretch>
        </p:blipFill>
        <p:spPr>
          <a:xfrm>
            <a:off x="179388" y="692150"/>
            <a:ext cx="8658225" cy="5335588"/>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Title 1"/>
          <p:cNvSpPr>
            <a:spLocks noGrp="1"/>
          </p:cNvSpPr>
          <p:nvPr>
            <p:ph type="title"/>
          </p:nvPr>
        </p:nvSpPr>
        <p:spPr/>
        <p:txBody>
          <a:bodyPr anchor="ctr" anchorCtr="0"/>
          <a:p>
            <a:r>
              <a:rPr lang="en-US" altLang="zh-CN" sz="3200" b="1">
                <a:latin typeface="Times New Roman" panose="02020603050405020304" charset="0"/>
              </a:rPr>
              <a:t> </a:t>
            </a:r>
            <a:endParaRPr lang="en-US" altLang="zh-CN" sz="3200" b="1">
              <a:latin typeface="Times New Roman" panose="02020603050405020304" charset="0"/>
            </a:endParaRPr>
          </a:p>
        </p:txBody>
      </p:sp>
      <p:pic>
        <p:nvPicPr>
          <p:cNvPr id="15362" name="Picture 1" descr="brucellosis"/>
          <p:cNvPicPr>
            <a:picLocks noChangeAspect="1"/>
          </p:cNvPicPr>
          <p:nvPr/>
        </p:nvPicPr>
        <p:blipFill>
          <a:blip r:embed="rId1"/>
          <a:stretch>
            <a:fillRect/>
          </a:stretch>
        </p:blipFill>
        <p:spPr>
          <a:xfrm>
            <a:off x="1187450" y="836613"/>
            <a:ext cx="7121525" cy="3829050"/>
          </a:xfrm>
          <a:prstGeom prst="rect">
            <a:avLst/>
          </a:prstGeom>
          <a:noFill/>
          <a:ln w="9525">
            <a:noFill/>
          </a:ln>
        </p:spPr>
      </p:pic>
      <p:sp>
        <p:nvSpPr>
          <p:cNvPr id="3" name="Text Box 2"/>
          <p:cNvSpPr txBox="1"/>
          <p:nvPr/>
        </p:nvSpPr>
        <p:spPr>
          <a:xfrm>
            <a:off x="1116013" y="4794250"/>
            <a:ext cx="7192963" cy="1409700"/>
          </a:xfrm>
          <a:prstGeom prst="rect">
            <a:avLst/>
          </a:prstGeom>
          <a:noFill/>
        </p:spPr>
        <p:txBody>
          <a:bodyPr wrap="square" rtlCol="0" anchor="t">
            <a:noAutofit/>
          </a:bodyPr>
          <a:p>
            <a:r>
              <a:rPr lang="en-US" noProof="1">
                <a:latin typeface="Arial" panose="020B0604020202020204" pitchFamily="34" charset="0"/>
                <a:ea typeface="+mn-ea"/>
                <a:cs typeface="+mn-cs"/>
              </a:rPr>
              <a:t>Geographic Distribution </a:t>
            </a:r>
            <a:endParaRPr lang="en-US" noProof="1"/>
          </a:p>
          <a:p>
            <a:pPr marL="285750" indent="-285750">
              <a:buFont typeface="Arial" panose="020B0604020202020204" pitchFamily="34" charset="0"/>
              <a:buChar char="•"/>
            </a:pPr>
            <a:r>
              <a:rPr lang="en-US" noProof="1">
                <a:latin typeface="Arial" panose="020B0604020202020204" pitchFamily="34" charset="0"/>
                <a:ea typeface="+mn-ea"/>
                <a:cs typeface="+mn-cs"/>
              </a:rPr>
              <a:t>Mediterranean region,Middle East </a:t>
            </a:r>
            <a:endParaRPr lang="en-US" noProof="1"/>
          </a:p>
          <a:p>
            <a:pPr marL="285750" indent="-285750">
              <a:buFont typeface="Arial" panose="020B0604020202020204" pitchFamily="34" charset="0"/>
              <a:buChar char="•"/>
            </a:pPr>
            <a:r>
              <a:rPr lang="en-US" noProof="1">
                <a:latin typeface="Arial" panose="020B0604020202020204" pitchFamily="34" charset="0"/>
                <a:ea typeface="+mn-ea"/>
                <a:cs typeface="+mn-cs"/>
              </a:rPr>
              <a:t>East and middle Asia</a:t>
            </a:r>
            <a:endParaRPr lang="en-US" noProof="1"/>
          </a:p>
          <a:p>
            <a:pPr marL="285750" indent="-285750">
              <a:buFont typeface="Arial" panose="020B0604020202020204" pitchFamily="34" charset="0"/>
              <a:buChar char="•"/>
            </a:pPr>
            <a:r>
              <a:rPr lang="en-US" noProof="1">
                <a:latin typeface="Arial" panose="020B0604020202020204" pitchFamily="34" charset="0"/>
                <a:ea typeface="+mn-ea"/>
                <a:cs typeface="+mn-cs"/>
              </a:rPr>
              <a:t>Central America </a:t>
            </a:r>
            <a:endParaRPr lang="en-US" noProof="1"/>
          </a:p>
          <a:p>
            <a:pPr marL="285750" indent="-285750">
              <a:buFont typeface="Arial" panose="020B0604020202020204" pitchFamily="34" charset="0"/>
              <a:buChar char="•"/>
            </a:pPr>
            <a:r>
              <a:rPr lang="en-US" noProof="1">
                <a:latin typeface="Arial" panose="020B0604020202020204" pitchFamily="34" charset="0"/>
                <a:ea typeface="+mn-ea"/>
                <a:cs typeface="+mn-cs"/>
              </a:rPr>
              <a:t>Sporadic cases in other countries Center  </a:t>
            </a:r>
            <a:endParaRPr lang="en-US" noProof="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Title 1"/>
          <p:cNvSpPr>
            <a:spLocks noGrp="1"/>
          </p:cNvSpPr>
          <p:nvPr>
            <p:ph type="title"/>
          </p:nvPr>
        </p:nvSpPr>
        <p:spPr/>
        <p:txBody>
          <a:bodyPr anchor="ctr" anchorCtr="0"/>
          <a:p>
            <a:r>
              <a:rPr lang="en-US" altLang="en-US" sz="3200" b="1">
                <a:latin typeface="Times New Roman" panose="02020603050405020304" charset="0"/>
              </a:rPr>
              <a:t> </a:t>
            </a:r>
            <a:endParaRPr lang="en-US" altLang="en-US" sz="3200" b="1">
              <a:latin typeface="Times New Roman" panose="02020603050405020304" charset="0"/>
            </a:endParaRPr>
          </a:p>
        </p:txBody>
      </p:sp>
      <p:sp>
        <p:nvSpPr>
          <p:cNvPr id="16386" name="Text Box 31"/>
          <p:cNvSpPr txBox="1"/>
          <p:nvPr/>
        </p:nvSpPr>
        <p:spPr>
          <a:xfrm>
            <a:off x="-396875" y="836613"/>
            <a:ext cx="7597775" cy="3694112"/>
          </a:xfrm>
          <a:prstGeom prst="rect">
            <a:avLst/>
          </a:prstGeom>
          <a:noFill/>
          <a:ln w="9525">
            <a:noFill/>
          </a:ln>
        </p:spPr>
        <p:txBody>
          <a:bodyPr wrap="square" anchor="t" anchorCtr="0"/>
          <a:p>
            <a:r>
              <a:rPr lang="en-US" altLang="en-US">
                <a:latin typeface="Times New Roman" panose="02020603050405020304" charset="0"/>
              </a:rPr>
              <a:t> </a:t>
            </a:r>
            <a:endParaRPr lang="en-US" altLang="en-US">
              <a:latin typeface="Times New Roman" panose="02020603050405020304" charset="0"/>
            </a:endParaRPr>
          </a:p>
        </p:txBody>
      </p:sp>
      <p:pic>
        <p:nvPicPr>
          <p:cNvPr id="16387" name="Picture 1"/>
          <p:cNvPicPr>
            <a:picLocks noChangeAspect="1"/>
          </p:cNvPicPr>
          <p:nvPr/>
        </p:nvPicPr>
        <p:blipFill>
          <a:blip r:embed="rId1"/>
          <a:stretch>
            <a:fillRect/>
          </a:stretch>
        </p:blipFill>
        <p:spPr>
          <a:xfrm>
            <a:off x="1835785" y="476885"/>
            <a:ext cx="4347845" cy="3940810"/>
          </a:xfrm>
          <a:prstGeom prst="rect">
            <a:avLst/>
          </a:prstGeom>
          <a:noFill/>
          <a:ln w="9525">
            <a:noFill/>
          </a:ln>
        </p:spPr>
      </p:pic>
      <p:sp>
        <p:nvSpPr>
          <p:cNvPr id="2" name="Text Box 1"/>
          <p:cNvSpPr txBox="1"/>
          <p:nvPr/>
        </p:nvSpPr>
        <p:spPr>
          <a:xfrm>
            <a:off x="827405" y="5013325"/>
            <a:ext cx="7060565" cy="1322070"/>
          </a:xfrm>
          <a:prstGeom prst="rect">
            <a:avLst/>
          </a:prstGeom>
          <a:noFill/>
        </p:spPr>
        <p:txBody>
          <a:bodyPr wrap="square" rtlCol="0" anchor="t">
            <a:spAutoFit/>
          </a:bodyPr>
          <a:p>
            <a:r>
              <a:rPr lang="en-US" sz="2000" b="1">
                <a:latin typeface="Times New Roman" panose="02020603050405020304" charset="0"/>
                <a:cs typeface="Times New Roman" panose="02020603050405020304" charset="0"/>
              </a:rPr>
              <a:t>Species Affected Mainly sheep and goats </a:t>
            </a:r>
            <a:endParaRPr lang="en-US" sz="2000" b="1">
              <a:latin typeface="Times New Roman" panose="02020603050405020304" charset="0"/>
              <a:cs typeface="Times New Roman" panose="02020603050405020304" charset="0"/>
            </a:endParaRPr>
          </a:p>
          <a:p>
            <a:r>
              <a:rPr lang="en-US" sz="2000" b="1">
                <a:latin typeface="Times New Roman" panose="02020603050405020304" charset="0"/>
                <a:cs typeface="Times New Roman" panose="02020603050405020304" charset="0"/>
              </a:rPr>
              <a:t>Occasionally –Cattle, camels, dogs </a:t>
            </a:r>
            <a:endParaRPr lang="en-US" sz="2000" b="1">
              <a:latin typeface="Times New Roman" panose="02020603050405020304" charset="0"/>
              <a:cs typeface="Times New Roman" panose="02020603050405020304" charset="0"/>
            </a:endParaRPr>
          </a:p>
          <a:p>
            <a:r>
              <a:rPr lang="en-US" sz="2000" b="1">
                <a:latin typeface="Times New Roman" panose="02020603050405020304" charset="0"/>
                <a:cs typeface="Times New Roman" panose="02020603050405020304" charset="0"/>
              </a:rPr>
              <a:t>Rarely –Horses, pigs</a:t>
            </a:r>
            <a:endParaRPr lang="en-US" sz="2000" b="1">
              <a:latin typeface="Times New Roman" panose="02020603050405020304" charset="0"/>
              <a:cs typeface="Times New Roman" panose="02020603050405020304" charset="0"/>
            </a:endParaRPr>
          </a:p>
          <a:p>
            <a:r>
              <a:rPr lang="en-US" sz="2000" b="1">
                <a:solidFill>
                  <a:srgbClr val="FF0000"/>
                </a:solidFill>
                <a:latin typeface="Times New Roman" panose="02020603050405020304" charset="0"/>
                <a:cs typeface="Times New Roman" panose="02020603050405020304" charset="0"/>
              </a:rPr>
              <a:t> Humans are very susceptible</a:t>
            </a:r>
            <a:endParaRPr lang="en-US" sz="2000" b="1">
              <a:solidFill>
                <a:srgbClr val="FF0000"/>
              </a:solidFill>
              <a:latin typeface="Times New Roman" panose="02020603050405020304" charset="0"/>
              <a:cs typeface="Times New Roman" panose="020206030504050203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Title 1"/>
          <p:cNvSpPr>
            <a:spLocks noGrp="1"/>
          </p:cNvSpPr>
          <p:nvPr>
            <p:ph type="title"/>
          </p:nvPr>
        </p:nvSpPr>
        <p:spPr/>
        <p:txBody>
          <a:bodyPr anchor="ctr" anchorCtr="0"/>
          <a:p>
            <a:r>
              <a:rPr lang="en-US" altLang="zh-CN" sz="3200" b="1">
                <a:latin typeface="Times New Roman" panose="02020603050405020304" charset="0"/>
              </a:rPr>
              <a:t> </a:t>
            </a:r>
            <a:endParaRPr lang="en-US" altLang="zh-CN" sz="3200" b="1">
              <a:latin typeface="Times New Roman" panose="02020603050405020304" charset="0"/>
            </a:endParaRPr>
          </a:p>
        </p:txBody>
      </p:sp>
      <p:pic>
        <p:nvPicPr>
          <p:cNvPr id="17411" name="Picture 2"/>
          <p:cNvPicPr>
            <a:picLocks noChangeAspect="1"/>
          </p:cNvPicPr>
          <p:nvPr/>
        </p:nvPicPr>
        <p:blipFill>
          <a:blip r:embed="rId1"/>
          <a:stretch>
            <a:fillRect/>
          </a:stretch>
        </p:blipFill>
        <p:spPr>
          <a:xfrm>
            <a:off x="1547813" y="1052513"/>
            <a:ext cx="6235700" cy="3630612"/>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Text Box 31"/>
          <p:cNvSpPr txBox="1"/>
          <p:nvPr/>
        </p:nvSpPr>
        <p:spPr>
          <a:xfrm>
            <a:off x="339725" y="919163"/>
            <a:ext cx="3575050" cy="5118100"/>
          </a:xfrm>
          <a:prstGeom prst="rect">
            <a:avLst/>
          </a:prstGeom>
          <a:noFill/>
          <a:ln w="9525">
            <a:noFill/>
          </a:ln>
        </p:spPr>
        <p:txBody>
          <a:bodyPr wrap="square" anchor="t" anchorCtr="0"/>
          <a:p>
            <a:r>
              <a:rPr lang="en-US" altLang="en-US" sz="2400" b="1">
                <a:latin typeface="Times New Roman" panose="02020603050405020304" charset="0"/>
              </a:rPr>
              <a:t>•Retained placentas</a:t>
            </a:r>
            <a:endParaRPr lang="en-US" altLang="en-US" sz="2400" b="1">
              <a:latin typeface="Times New Roman" panose="02020603050405020304" charset="0"/>
            </a:endParaRPr>
          </a:p>
          <a:p>
            <a:r>
              <a:rPr lang="en-US" altLang="en-US" sz="2400" b="1">
                <a:latin typeface="Times New Roman" panose="02020603050405020304" charset="0"/>
              </a:rPr>
              <a:t>• Metritis</a:t>
            </a:r>
            <a:endParaRPr lang="en-US" altLang="en-US" sz="2400" b="1">
              <a:latin typeface="Times New Roman" panose="02020603050405020304" charset="0"/>
            </a:endParaRPr>
          </a:p>
          <a:p>
            <a:r>
              <a:rPr lang="en-US" altLang="en-US" sz="2400" b="1">
                <a:latin typeface="Times New Roman" panose="02020603050405020304" charset="0"/>
              </a:rPr>
              <a:t>• Late term abortions</a:t>
            </a:r>
            <a:endParaRPr lang="en-US" altLang="en-US" sz="2400" b="1">
              <a:latin typeface="Times New Roman" panose="02020603050405020304" charset="0"/>
            </a:endParaRPr>
          </a:p>
          <a:p>
            <a:r>
              <a:rPr lang="en-US" altLang="en-US" sz="2400" b="1">
                <a:latin typeface="Times New Roman" panose="02020603050405020304" charset="0"/>
              </a:rPr>
              <a:t>•Orchitis,epididymitis/or epididmo-orchitis    </a:t>
            </a:r>
            <a:endParaRPr lang="en-US" altLang="en-US" sz="2400" b="1">
              <a:latin typeface="Times New Roman" panose="02020603050405020304" charset="0"/>
            </a:endParaRPr>
          </a:p>
          <a:p>
            <a:r>
              <a:rPr lang="en-US" altLang="en-US" sz="2400" b="1">
                <a:latin typeface="Times New Roman" panose="02020603050405020304" charset="0"/>
              </a:rPr>
              <a:t>• Infertility</a:t>
            </a:r>
            <a:endParaRPr lang="en-US" altLang="en-US" sz="2400" b="1">
              <a:latin typeface="Times New Roman" panose="02020603050405020304" charset="0"/>
            </a:endParaRPr>
          </a:p>
          <a:p>
            <a:r>
              <a:rPr lang="en-US" altLang="en-US" sz="2400" b="1">
                <a:latin typeface="Times New Roman" panose="02020603050405020304" charset="0"/>
              </a:rPr>
              <a:t>• Late term abortion or</a:t>
            </a:r>
            <a:endParaRPr lang="en-US" altLang="en-US" sz="2400" b="1">
              <a:latin typeface="Times New Roman" panose="02020603050405020304" charset="0"/>
            </a:endParaRPr>
          </a:p>
          <a:p>
            <a:r>
              <a:rPr lang="en-US" altLang="en-US" sz="2400" b="1">
                <a:latin typeface="Times New Roman" panose="02020603050405020304" charset="0"/>
              </a:rPr>
              <a:t>birth of non-viable</a:t>
            </a:r>
            <a:r>
              <a:rPr lang="en-US" altLang="en-US" sz="2400" b="1">
                <a:latin typeface="Times New Roman" panose="02020603050405020304" charset="0"/>
              </a:rPr>
              <a:t> </a:t>
            </a:r>
            <a:r>
              <a:rPr lang="en-US" altLang="en-US" sz="2400" b="1">
                <a:latin typeface="Times New Roman" panose="02020603050405020304" charset="0"/>
              </a:rPr>
              <a:t>calf</a:t>
            </a:r>
            <a:endParaRPr lang="en-US" altLang="en-US" sz="2400" b="1">
              <a:latin typeface="Times New Roman" panose="02020603050405020304" charset="0"/>
            </a:endParaRPr>
          </a:p>
          <a:p>
            <a:r>
              <a:rPr lang="en-US" altLang="en-US" sz="2400" b="1">
                <a:latin typeface="Times New Roman" panose="02020603050405020304" charset="0"/>
              </a:rPr>
              <a:t>• Mastitis</a:t>
            </a:r>
            <a:endParaRPr lang="en-US" altLang="en-US" sz="2400" b="1">
              <a:latin typeface="Times New Roman" panose="02020603050405020304" charset="0"/>
            </a:endParaRPr>
          </a:p>
          <a:p>
            <a:r>
              <a:rPr lang="en-US" altLang="en-US" sz="2400" b="1">
                <a:latin typeface="Times New Roman" panose="02020603050405020304" charset="0"/>
              </a:rPr>
              <a:t>• Synovitis/arthritis</a:t>
            </a:r>
            <a:endParaRPr lang="en-US" altLang="en-US" sz="2400" b="1">
              <a:latin typeface="Times New Roman" panose="02020603050405020304" charset="0"/>
            </a:endParaRPr>
          </a:p>
        </p:txBody>
      </p:sp>
      <p:pic>
        <p:nvPicPr>
          <p:cNvPr id="18434" name="Picture 1"/>
          <p:cNvPicPr>
            <a:picLocks noChangeAspect="1"/>
          </p:cNvPicPr>
          <p:nvPr/>
        </p:nvPicPr>
        <p:blipFill>
          <a:blip r:embed="rId1"/>
          <a:stretch>
            <a:fillRect/>
          </a:stretch>
        </p:blipFill>
        <p:spPr>
          <a:xfrm>
            <a:off x="6659563" y="2708275"/>
            <a:ext cx="2132012" cy="1270000"/>
          </a:xfrm>
          <a:prstGeom prst="rect">
            <a:avLst/>
          </a:prstGeom>
          <a:noFill/>
          <a:ln w="9525">
            <a:noFill/>
          </a:ln>
        </p:spPr>
      </p:pic>
      <p:pic>
        <p:nvPicPr>
          <p:cNvPr id="18435" name="Picture 2"/>
          <p:cNvPicPr>
            <a:picLocks noChangeAspect="1"/>
          </p:cNvPicPr>
          <p:nvPr/>
        </p:nvPicPr>
        <p:blipFill>
          <a:blip r:embed="rId2"/>
          <a:stretch>
            <a:fillRect/>
          </a:stretch>
        </p:blipFill>
        <p:spPr>
          <a:xfrm>
            <a:off x="4427538" y="4221163"/>
            <a:ext cx="1566862" cy="1749425"/>
          </a:xfrm>
          <a:prstGeom prst="rect">
            <a:avLst/>
          </a:prstGeom>
          <a:noFill/>
          <a:ln w="9525">
            <a:noFill/>
          </a:ln>
        </p:spPr>
      </p:pic>
      <p:pic>
        <p:nvPicPr>
          <p:cNvPr id="18436" name="Picture 3"/>
          <p:cNvPicPr>
            <a:picLocks noChangeAspect="1"/>
          </p:cNvPicPr>
          <p:nvPr/>
        </p:nvPicPr>
        <p:blipFill>
          <a:blip r:embed="rId3"/>
          <a:stretch>
            <a:fillRect/>
          </a:stretch>
        </p:blipFill>
        <p:spPr>
          <a:xfrm>
            <a:off x="4016375" y="979488"/>
            <a:ext cx="2338388" cy="1698625"/>
          </a:xfrm>
          <a:prstGeom prst="rect">
            <a:avLst/>
          </a:prstGeom>
          <a:noFill/>
          <a:ln w="9525">
            <a:noFill/>
          </a:ln>
        </p:spPr>
      </p:pic>
      <p:sp>
        <p:nvSpPr>
          <p:cNvPr id="18437" name="Text Box 4"/>
          <p:cNvSpPr txBox="1"/>
          <p:nvPr/>
        </p:nvSpPr>
        <p:spPr>
          <a:xfrm>
            <a:off x="3000375" y="341313"/>
            <a:ext cx="3048000" cy="766762"/>
          </a:xfrm>
          <a:prstGeom prst="rect">
            <a:avLst/>
          </a:prstGeom>
          <a:noFill/>
          <a:ln w="9525">
            <a:noFill/>
          </a:ln>
        </p:spPr>
        <p:txBody>
          <a:bodyPr wrap="square" anchor="t" anchorCtr="0"/>
          <a:p>
            <a:r>
              <a:rPr lang="en-US" altLang="zh-CN" sz="2800" b="1">
                <a:latin typeface="Arial" panose="020B0604020202020204" pitchFamily="34" charset="0"/>
              </a:rPr>
              <a:t>    Clincal singns      </a:t>
            </a:r>
            <a:endParaRPr lang="en-US" altLang="zh-CN" sz="2800" b="1">
              <a:latin typeface="Arial" panose="020B0604020202020204" pitchFamily="34" charset="0"/>
            </a:endParaRPr>
          </a:p>
        </p:txBody>
      </p:sp>
      <p:pic>
        <p:nvPicPr>
          <p:cNvPr id="18438" name="Picture 1"/>
          <p:cNvPicPr>
            <a:picLocks noChangeAspect="1"/>
          </p:cNvPicPr>
          <p:nvPr/>
        </p:nvPicPr>
        <p:blipFill>
          <a:blip r:embed="rId4"/>
          <a:stretch>
            <a:fillRect/>
          </a:stretch>
        </p:blipFill>
        <p:spPr>
          <a:xfrm>
            <a:off x="6661150" y="1108075"/>
            <a:ext cx="2130425" cy="1489075"/>
          </a:xfrm>
          <a:prstGeom prst="rect">
            <a:avLst/>
          </a:prstGeom>
          <a:noFill/>
          <a:ln w="9525">
            <a:noFill/>
          </a:ln>
        </p:spPr>
      </p:pic>
      <p:pic>
        <p:nvPicPr>
          <p:cNvPr id="18439" name="Picture 2"/>
          <p:cNvPicPr>
            <a:picLocks noChangeAspect="1"/>
          </p:cNvPicPr>
          <p:nvPr/>
        </p:nvPicPr>
        <p:blipFill>
          <a:blip r:embed="rId5"/>
          <a:stretch>
            <a:fillRect/>
          </a:stretch>
        </p:blipFill>
        <p:spPr>
          <a:xfrm>
            <a:off x="6662738" y="4076700"/>
            <a:ext cx="2128837" cy="1843088"/>
          </a:xfrm>
          <a:prstGeom prst="rect">
            <a:avLst/>
          </a:prstGeom>
          <a:noFill/>
          <a:ln w="9525">
            <a:noFill/>
          </a:ln>
        </p:spPr>
      </p:pic>
      <p:pic>
        <p:nvPicPr>
          <p:cNvPr id="18440" name="Picture 4"/>
          <p:cNvPicPr>
            <a:picLocks noChangeAspect="1"/>
          </p:cNvPicPr>
          <p:nvPr/>
        </p:nvPicPr>
        <p:blipFill>
          <a:blip r:embed="rId6"/>
          <a:stretch>
            <a:fillRect/>
          </a:stretch>
        </p:blipFill>
        <p:spPr>
          <a:xfrm>
            <a:off x="4016375" y="2708275"/>
            <a:ext cx="2298700" cy="146367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Content Placeholder 2"/>
          <p:cNvSpPr>
            <a:spLocks noGrp="1"/>
          </p:cNvSpPr>
          <p:nvPr>
            <p:ph idx="1"/>
          </p:nvPr>
        </p:nvSpPr>
        <p:spPr>
          <a:xfrm>
            <a:off x="457200" y="789305"/>
            <a:ext cx="8407400" cy="2916555"/>
          </a:xfrm>
        </p:spPr>
        <p:txBody>
          <a:bodyPr anchor="t" anchorCtr="0"/>
          <a:p>
            <a:r>
              <a:rPr lang="en-US" altLang="zh-CN">
                <a:solidFill>
                  <a:srgbClr val="FF0000"/>
                </a:solidFill>
              </a:rPr>
              <a:t> </a:t>
            </a:r>
            <a:r>
              <a:rPr lang="en-US" altLang="zh-CN">
                <a:solidFill>
                  <a:srgbClr val="FF0000"/>
                </a:solidFill>
                <a:sym typeface="+mn-ea"/>
              </a:rPr>
              <a:t>DIAGNOSTIC TESTS  </a:t>
            </a:r>
            <a:endParaRPr lang="en-US" altLang="zh-CN">
              <a:solidFill>
                <a:srgbClr val="FF0000"/>
              </a:solidFill>
            </a:endParaRPr>
          </a:p>
          <a:p>
            <a:r>
              <a:rPr lang="en-US" altLang="zh-CN">
                <a:sym typeface="+mn-ea"/>
              </a:rPr>
              <a:t> Serology: Serum agglutination,  complement fixation, ELISA.</a:t>
            </a:r>
            <a:endParaRPr lang="en-US" altLang="zh-CN"/>
          </a:p>
          <a:p>
            <a:r>
              <a:rPr lang="en-US" altLang="zh-CN">
                <a:sym typeface="+mn-ea"/>
              </a:rPr>
              <a:t> Milk ring test</a:t>
            </a:r>
            <a:endParaRPr lang="en-US" altLang="zh-CN"/>
          </a:p>
          <a:p>
            <a:r>
              <a:rPr lang="en-US" altLang="zh-CN">
                <a:sym typeface="+mn-ea"/>
              </a:rPr>
              <a:t> Culture maternal caruncle, placenta, stomach contents  of oborted fetus .</a:t>
            </a:r>
            <a:endParaRPr lang="en-US" altLang="zh-CN"/>
          </a:p>
          <a:p>
            <a:r>
              <a:rPr lang="en-US" altLang="zh-CN">
                <a:sym typeface="+mn-ea"/>
              </a:rPr>
              <a:t> </a:t>
            </a:r>
            <a:r>
              <a:rPr lang="en-US" altLang="zh-CN">
                <a:solidFill>
                  <a:srgbClr val="FF0000"/>
                </a:solidFill>
                <a:sym typeface="+mn-ea"/>
              </a:rPr>
              <a:t>PCR</a:t>
            </a:r>
            <a:endParaRPr lang="en-US" altLang="zh-CN" sz="2400">
              <a:solidFill>
                <a:srgbClr val="FF0000"/>
              </a:solidFill>
              <a:latin typeface="Times New Roman" panose="02020603050405020304" charset="0"/>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14350"/>
          </a:xfrm>
        </p:spPr>
        <p:txBody>
          <a:bodyPr/>
          <a:p>
            <a:r>
              <a:rPr lang="en-US" altLang="zh-CN" sz="3200">
                <a:latin typeface="Times New Roman" panose="02020603050405020304" charset="0"/>
                <a:sym typeface="+mn-ea"/>
              </a:rPr>
              <a:t> Blackleg disease  (Black quarter )</a:t>
            </a:r>
            <a:endParaRPr lang="en-US"/>
          </a:p>
        </p:txBody>
      </p:sp>
      <p:sp>
        <p:nvSpPr>
          <p:cNvPr id="3" name="Content Placeholder 2"/>
          <p:cNvSpPr>
            <a:spLocks noGrp="1"/>
          </p:cNvSpPr>
          <p:nvPr>
            <p:ph idx="1"/>
          </p:nvPr>
        </p:nvSpPr>
        <p:spPr>
          <a:xfrm>
            <a:off x="457200" y="1177925"/>
            <a:ext cx="8229600" cy="4948555"/>
          </a:xfrm>
        </p:spPr>
        <p:txBody>
          <a:bodyPr/>
          <a:p>
            <a:r>
              <a:rPr lang="en-US" sz="1800">
                <a:latin typeface="Times New Roman" panose="02020603050405020304" charset="0"/>
                <a:cs typeface="Times New Roman" panose="02020603050405020304" charset="0"/>
              </a:rPr>
              <a:t> </a:t>
            </a:r>
            <a:r>
              <a:rPr lang="en-US" sz="1800" b="1">
                <a:latin typeface="Times New Roman" panose="02020603050405020304" charset="0"/>
                <a:cs typeface="Times New Roman" panose="02020603050405020304" charset="0"/>
              </a:rPr>
              <a:t> </a:t>
            </a:r>
            <a:r>
              <a:rPr lang="en-US" sz="1800" b="1" u="sng">
                <a:latin typeface="Times New Roman" panose="02020603050405020304" charset="0"/>
                <a:cs typeface="Times New Roman" panose="02020603050405020304" charset="0"/>
              </a:rPr>
              <a:t>Definition: </a:t>
            </a:r>
            <a:r>
              <a:rPr lang="en-US" sz="1800">
                <a:latin typeface="Times New Roman" panose="02020603050405020304" charset="0"/>
                <a:cs typeface="Times New Roman" panose="02020603050405020304" charset="0"/>
              </a:rPr>
              <a:t>It is highly fatal, acute infectious disease of sheep and cattle, characterized by activation of latent spores in muscle with gas forming in tissues. Seasonal occurrence in warm, wet months. It has appeared in cattle of good condition with a tendency to be seasonal in summer affects animals 6 months to 2 years age and reduce incidence in animals more than 3 years.</a:t>
            </a:r>
            <a:endParaRPr lang="en-US" sz="1800" b="1">
              <a:latin typeface="Times New Roman" panose="02020603050405020304" charset="0"/>
              <a:cs typeface="Times New Roman" panose="02020603050405020304" charset="0"/>
            </a:endParaRPr>
          </a:p>
          <a:p>
            <a:endParaRPr lang="en-US" sz="1800" b="1">
              <a:latin typeface="Times New Roman" panose="02020603050405020304" charset="0"/>
              <a:cs typeface="Times New Roman" panose="02020603050405020304" charset="0"/>
            </a:endParaRPr>
          </a:p>
          <a:p>
            <a:r>
              <a:rPr lang="en-US" sz="1800" b="1" u="sng">
                <a:latin typeface="Times New Roman" panose="02020603050405020304" charset="0"/>
                <a:cs typeface="Times New Roman" panose="02020603050405020304" charset="0"/>
              </a:rPr>
              <a:t>Etiology:</a:t>
            </a:r>
            <a:r>
              <a:rPr lang="en-US" sz="1800">
                <a:latin typeface="Times New Roman" panose="02020603050405020304" charset="0"/>
                <a:cs typeface="Times New Roman" panose="02020603050405020304" charset="0"/>
              </a:rPr>
              <a:t> Clostridium chauvoei (Gram +, anaerobic, spores forming bacteria with virulent toxin)</a:t>
            </a:r>
            <a:endParaRPr lang="en-US" sz="1800">
              <a:latin typeface="Times New Roman" panose="02020603050405020304" charset="0"/>
              <a:cs typeface="Times New Roman" panose="02020603050405020304" charset="0"/>
            </a:endParaRPr>
          </a:p>
          <a:p>
            <a:endParaRPr lang="en-US" sz="1800">
              <a:latin typeface="Times New Roman" panose="02020603050405020304" charset="0"/>
              <a:cs typeface="Times New Roman" panose="02020603050405020304" charset="0"/>
            </a:endParaRPr>
          </a:p>
          <a:p>
            <a:r>
              <a:rPr lang="en-US" sz="1800" b="1" u="sng">
                <a:latin typeface="Times New Roman" panose="02020603050405020304" charset="0"/>
                <a:cs typeface="Times New Roman" panose="02020603050405020304" charset="0"/>
              </a:rPr>
              <a:t>Transmission:</a:t>
            </a:r>
            <a:r>
              <a:rPr lang="en-US" sz="1800">
                <a:latin typeface="Times New Roman" panose="02020603050405020304" charset="0"/>
                <a:cs typeface="Times New Roman" panose="02020603050405020304" charset="0"/>
              </a:rPr>
              <a:t> The spores of the organism can live in the soil for many years and can enter into the digestive tract with soil contaminated food and through cuts. In sheep, skin wounds from shearing, docking, castration, vulvar or vaginal laceration from parturition or the fresh navel (umbilicus) at birth are the most common routes. Infection of the vulva and vagina of the ewes during lambing may cause serious outbreak of the disease. Black leg is worldwide in distribution.</a:t>
            </a:r>
            <a:endParaRPr lang="en-US" sz="1800">
              <a:latin typeface="Times New Roman" panose="02020603050405020304" charset="0"/>
              <a:cs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457200" y="954405"/>
            <a:ext cx="8229600" cy="4525963"/>
          </a:xfrm>
        </p:spPr>
        <p:txBody>
          <a:bodyPr/>
          <a:p>
            <a:r>
              <a:rPr lang="en-US" sz="1800" b="1" u="sng">
                <a:latin typeface="Times New Roman" panose="02020603050405020304" charset="0"/>
                <a:cs typeface="Times New Roman" panose="02020603050405020304" charset="0"/>
              </a:rPr>
              <a:t>Postmortem findings:</a:t>
            </a:r>
            <a:endParaRPr lang="en-US" sz="1800" b="1" u="sng">
              <a:latin typeface="Times New Roman" panose="02020603050405020304" charset="0"/>
              <a:cs typeface="Times New Roman" panose="02020603050405020304" charset="0"/>
            </a:endParaRPr>
          </a:p>
          <a:p>
            <a:r>
              <a:rPr lang="en-US" sz="1800" b="1" u="sng">
                <a:latin typeface="Times New Roman" panose="02020603050405020304" charset="0"/>
                <a:cs typeface="Times New Roman" panose="02020603050405020304" charset="0"/>
              </a:rPr>
              <a:t>A.Gross lesion:</a:t>
            </a:r>
            <a:endParaRPr lang="en-US" sz="1800" b="1" u="sng">
              <a:latin typeface="Times New Roman" panose="02020603050405020304" charset="0"/>
              <a:cs typeface="Times New Roman" panose="02020603050405020304" charset="0"/>
            </a:endParaRPr>
          </a:p>
          <a:p>
            <a:pPr marL="0" indent="0">
              <a:buFont typeface="+mj-lt"/>
              <a:buNone/>
            </a:pPr>
            <a:r>
              <a:rPr lang="en-US" sz="1800">
                <a:latin typeface="Times New Roman" panose="02020603050405020304" charset="0"/>
                <a:cs typeface="Times New Roman" panose="02020603050405020304" charset="0"/>
              </a:rPr>
              <a:t>1-At necropsy, affected muscle is dark-brown or black in color, dry and sponge like or moist with numerous gas bubbles (bubbly appearance). Sweetish odor may be noticed.</a:t>
            </a:r>
            <a:endParaRPr lang="en-US" sz="1800">
              <a:latin typeface="Times New Roman" panose="02020603050405020304" charset="0"/>
              <a:cs typeface="Times New Roman" panose="02020603050405020304" charset="0"/>
            </a:endParaRPr>
          </a:p>
          <a:p>
            <a:pPr marL="0" indent="0">
              <a:buFont typeface="+mj-lt"/>
              <a:buNone/>
            </a:pPr>
            <a:r>
              <a:rPr lang="en-US" sz="1800">
                <a:latin typeface="Times New Roman" panose="02020603050405020304" charset="0"/>
                <a:cs typeface="Times New Roman" panose="02020603050405020304" charset="0"/>
              </a:rPr>
              <a:t>2-Tongue, heart muscle and/or diaphragm may be blackish red.</a:t>
            </a:r>
            <a:endParaRPr lang="en-US" sz="1800">
              <a:latin typeface="Times New Roman" panose="02020603050405020304" charset="0"/>
              <a:cs typeface="Times New Roman" panose="02020603050405020304" charset="0"/>
            </a:endParaRPr>
          </a:p>
          <a:p>
            <a:pPr marL="0" indent="0">
              <a:buFont typeface="+mj-lt"/>
              <a:buNone/>
            </a:pPr>
            <a:r>
              <a:rPr lang="en-US" sz="1800">
                <a:latin typeface="Times New Roman" panose="02020603050405020304" charset="0"/>
                <a:cs typeface="Times New Roman" panose="02020603050405020304" charset="0"/>
              </a:rPr>
              <a:t>3-Edema and hemorrhage of regional lymph nodes.</a:t>
            </a:r>
            <a:endParaRPr lang="en-US" sz="1800">
              <a:latin typeface="Times New Roman" panose="02020603050405020304" charset="0"/>
              <a:cs typeface="Times New Roman" panose="02020603050405020304" charset="0"/>
            </a:endParaRPr>
          </a:p>
          <a:p>
            <a:pPr marL="0" indent="0">
              <a:buNone/>
            </a:pPr>
            <a:r>
              <a:rPr lang="en-US" sz="1800" b="1" u="sng">
                <a:latin typeface="Times New Roman" panose="02020603050405020304" charset="0"/>
                <a:cs typeface="Times New Roman" panose="02020603050405020304" charset="0"/>
              </a:rPr>
              <a:t>B.Microscopic lesion:</a:t>
            </a:r>
            <a:endParaRPr lang="en-US" sz="1800" b="1" u="sng">
              <a:latin typeface="Times New Roman" panose="02020603050405020304" charset="0"/>
              <a:cs typeface="Times New Roman" panose="02020603050405020304" charset="0"/>
            </a:endParaRPr>
          </a:p>
          <a:p>
            <a:pPr marL="0" indent="0">
              <a:buNone/>
            </a:pPr>
            <a:r>
              <a:rPr lang="en-US" sz="1800">
                <a:latin typeface="Times New Roman" panose="02020603050405020304" charset="0"/>
                <a:cs typeface="Times New Roman" panose="02020603050405020304" charset="0"/>
              </a:rPr>
              <a:t>1- Gas bubbles in the fixed tissue are indicated by spherical spaces spreading muscle bundles and fascia.</a:t>
            </a:r>
            <a:endParaRPr lang="en-US" sz="1800">
              <a:latin typeface="Times New Roman" panose="02020603050405020304" charset="0"/>
              <a:cs typeface="Times New Roman" panose="02020603050405020304" charset="0"/>
            </a:endParaRPr>
          </a:p>
          <a:p>
            <a:pPr marL="0" indent="0">
              <a:buNone/>
            </a:pPr>
            <a:r>
              <a:rPr lang="en-US" sz="1800">
                <a:latin typeface="Times New Roman" panose="02020603050405020304" charset="0"/>
                <a:cs typeface="Times New Roman" panose="02020603050405020304" charset="0"/>
              </a:rPr>
              <a:t>2- Irregular areas of necrosis and collections of neutrophils and lymphocytes along muscle septa (edema is frequent).</a:t>
            </a:r>
            <a:endParaRPr lang="en-US" sz="1800">
              <a:latin typeface="Times New Roman" panose="02020603050405020304" charset="0"/>
              <a:cs typeface="Times New Roman" panose="02020603050405020304" charset="0"/>
            </a:endParaRPr>
          </a:p>
          <a:p>
            <a:pPr marL="0" indent="0">
              <a:buNone/>
            </a:pPr>
            <a:r>
              <a:rPr lang="en-US" sz="1800">
                <a:latin typeface="Times New Roman" panose="02020603050405020304" charset="0"/>
                <a:cs typeface="Times New Roman" panose="02020603050405020304" charset="0"/>
              </a:rPr>
              <a:t>3- Gram +ve bacilli demonstrated in section appearing singly or in small irregular clump.</a:t>
            </a:r>
            <a:endParaRPr lang="en-US" sz="1800">
              <a:latin typeface="Times New Roman" panose="02020603050405020304" charset="0"/>
              <a:cs typeface="Times New Roman" panose="02020603050405020304" charset="0"/>
            </a:endParaRPr>
          </a:p>
        </p:txBody>
      </p:sp>
      <p:sp>
        <p:nvSpPr>
          <p:cNvPr id="4" name="Title 3"/>
          <p:cNvSpPr>
            <a:spLocks noGrp="1"/>
          </p:cNvSpPr>
          <p:nvPr>
            <p:ph type="title"/>
          </p:nvPr>
        </p:nvSpPr>
        <p:spPr>
          <a:xfrm>
            <a:off x="457200" y="274955"/>
            <a:ext cx="8229600" cy="514350"/>
          </a:xfrm>
        </p:spPr>
        <p:txBody>
          <a:bodyPr/>
          <a:p>
            <a:r>
              <a:rPr lang="en-US" altLang="zh-CN" sz="3200">
                <a:latin typeface="Times New Roman" panose="02020603050405020304" charset="0"/>
                <a:sym typeface="+mn-ea"/>
              </a:rPr>
              <a:t> Blackleg disease  (Black quarter )</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Title 1"/>
          <p:cNvSpPr>
            <a:spLocks noGrp="1"/>
          </p:cNvSpPr>
          <p:nvPr>
            <p:ph type="title"/>
          </p:nvPr>
        </p:nvSpPr>
        <p:spPr/>
        <p:txBody>
          <a:bodyPr anchor="ctr" anchorCtr="0"/>
          <a:p>
            <a:r>
              <a:rPr lang="en-US" altLang="zh-CN" sz="3200">
                <a:latin typeface="Times New Roman" panose="02020603050405020304" charset="0"/>
              </a:rPr>
              <a:t> Blackleg disease  (Black quarter )</a:t>
            </a:r>
            <a:endParaRPr lang="en-US" altLang="zh-CN" sz="3200">
              <a:latin typeface="Times New Roman" panose="02020603050405020304" charset="0"/>
            </a:endParaRPr>
          </a:p>
        </p:txBody>
      </p:sp>
      <p:pic>
        <p:nvPicPr>
          <p:cNvPr id="20482" name="Content Placeholder 3"/>
          <p:cNvPicPr>
            <a:picLocks noGrp="1" noChangeAspect="1"/>
          </p:cNvPicPr>
          <p:nvPr>
            <p:ph idx="1"/>
          </p:nvPr>
        </p:nvPicPr>
        <p:blipFill>
          <a:blip r:embed="rId1"/>
          <a:stretch>
            <a:fillRect/>
          </a:stretch>
        </p:blipFill>
        <p:spPr>
          <a:xfrm>
            <a:off x="457200" y="1270000"/>
            <a:ext cx="3894138" cy="2765425"/>
          </a:xfrm>
        </p:spPr>
      </p:pic>
      <p:pic>
        <p:nvPicPr>
          <p:cNvPr id="20483" name="Picture 4"/>
          <p:cNvPicPr>
            <a:picLocks noChangeAspect="1"/>
          </p:cNvPicPr>
          <p:nvPr/>
        </p:nvPicPr>
        <p:blipFill>
          <a:blip r:embed="rId2"/>
          <a:stretch>
            <a:fillRect/>
          </a:stretch>
        </p:blipFill>
        <p:spPr>
          <a:xfrm>
            <a:off x="4643438" y="1270000"/>
            <a:ext cx="3941762" cy="2828925"/>
          </a:xfrm>
          <a:prstGeom prst="rect">
            <a:avLst/>
          </a:prstGeom>
          <a:noFill/>
          <a:ln w="9525">
            <a:noFill/>
          </a:ln>
        </p:spPr>
      </p:pic>
      <p:sp>
        <p:nvSpPr>
          <p:cNvPr id="20484" name="Text Box 31"/>
          <p:cNvSpPr txBox="1"/>
          <p:nvPr/>
        </p:nvSpPr>
        <p:spPr>
          <a:xfrm>
            <a:off x="328613" y="4283075"/>
            <a:ext cx="4195762" cy="1754188"/>
          </a:xfrm>
          <a:prstGeom prst="rect">
            <a:avLst/>
          </a:prstGeom>
          <a:noFill/>
          <a:ln w="9525">
            <a:noFill/>
          </a:ln>
        </p:spPr>
        <p:txBody>
          <a:bodyPr wrap="square" anchor="t" anchorCtr="0"/>
          <a:p>
            <a:r>
              <a:rPr lang="en-US" altLang="zh-CN">
                <a:latin typeface="Times New Roman" panose="02020603050405020304" charset="0"/>
              </a:rPr>
              <a:t>Cow, thigh muscle </a:t>
            </a:r>
            <a:endParaRPr lang="en-US" altLang="zh-CN">
              <a:latin typeface="Times New Roman" panose="02020603050405020304" charset="0"/>
            </a:endParaRPr>
          </a:p>
          <a:p>
            <a:r>
              <a:rPr lang="en-US" altLang="zh-CN">
                <a:latin typeface="Times New Roman" panose="02020603050405020304" charset="0"/>
              </a:rPr>
              <a:t>Lesion: There are dark-red areas of hemorrhagic necrosis in the thigh muscle. Etiology: Clostridium Chauvoei</a:t>
            </a:r>
            <a:endParaRPr lang="en-US" altLang="zh-CN">
              <a:latin typeface="Times New Roman" panose="02020603050405020304" charset="0"/>
            </a:endParaRPr>
          </a:p>
        </p:txBody>
      </p:sp>
      <p:sp>
        <p:nvSpPr>
          <p:cNvPr id="20485" name="Text Box 32"/>
          <p:cNvSpPr txBox="1"/>
          <p:nvPr/>
        </p:nvSpPr>
        <p:spPr>
          <a:xfrm>
            <a:off x="4862513" y="4365625"/>
            <a:ext cx="3860800" cy="1752600"/>
          </a:xfrm>
          <a:prstGeom prst="rect">
            <a:avLst/>
          </a:prstGeom>
          <a:noFill/>
          <a:ln w="9525">
            <a:noFill/>
          </a:ln>
        </p:spPr>
        <p:txBody>
          <a:bodyPr wrap="square" anchor="t" anchorCtr="0">
            <a:spAutoFit/>
          </a:bodyPr>
          <a:p>
            <a:r>
              <a:rPr lang="en-US" altLang="zh-CN">
                <a:latin typeface="Times New Roman" panose="02020603050405020304" charset="0"/>
              </a:rPr>
              <a:t>Cow, thigh muscle</a:t>
            </a:r>
            <a:endParaRPr lang="en-US" altLang="zh-CN">
              <a:latin typeface="Times New Roman" panose="02020603050405020304" charset="0"/>
            </a:endParaRPr>
          </a:p>
          <a:p>
            <a:r>
              <a:rPr lang="en-US" altLang="zh-CN">
                <a:latin typeface="Times New Roman" panose="02020603050405020304" charset="0"/>
              </a:rPr>
              <a:t> Lesion: There are numerous “pseudocystic” spaces that were filled with substantial quantities of gas within hemorrhagic and necrotic muscle. Etiology: Clostridium Chauvoei</a:t>
            </a:r>
            <a:endParaRPr lang="en-US" altLang="zh-CN">
              <a:latin typeface="Times New Roman" panose="020206030504050203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712470"/>
          </a:xfrm>
        </p:spPr>
        <p:txBody>
          <a:bodyPr/>
          <a:p>
            <a:r>
              <a:rPr lang="en-US" altLang="zh-CN" sz="3200">
                <a:latin typeface="Times New Roman" panose="02020603050405020304" charset="0"/>
                <a:sym typeface="+mn-ea"/>
              </a:rPr>
              <a:t> Blackleg disease  (Black quarter )</a:t>
            </a:r>
            <a:endParaRPr lang="en-US"/>
          </a:p>
        </p:txBody>
      </p:sp>
      <p:pic>
        <p:nvPicPr>
          <p:cNvPr id="4" name="Content Placeholder 3"/>
          <p:cNvPicPr>
            <a:picLocks noChangeAspect="1"/>
          </p:cNvPicPr>
          <p:nvPr>
            <p:ph idx="1"/>
          </p:nvPr>
        </p:nvPicPr>
        <p:blipFill>
          <a:blip r:embed="rId1"/>
          <a:stretch>
            <a:fillRect/>
          </a:stretch>
        </p:blipFill>
        <p:spPr>
          <a:xfrm>
            <a:off x="539750" y="1772920"/>
            <a:ext cx="3870960" cy="2629535"/>
          </a:xfrm>
          <a:prstGeom prst="rect">
            <a:avLst/>
          </a:prstGeom>
        </p:spPr>
      </p:pic>
      <p:sp>
        <p:nvSpPr>
          <p:cNvPr id="5" name="Text Box 4"/>
          <p:cNvSpPr txBox="1"/>
          <p:nvPr/>
        </p:nvSpPr>
        <p:spPr>
          <a:xfrm>
            <a:off x="4643755" y="2351405"/>
            <a:ext cx="4227195" cy="1753235"/>
          </a:xfrm>
          <a:prstGeom prst="rect">
            <a:avLst/>
          </a:prstGeom>
          <a:noFill/>
        </p:spPr>
        <p:txBody>
          <a:bodyPr wrap="square" rtlCol="0" anchor="t">
            <a:spAutoFit/>
          </a:bodyPr>
          <a:p>
            <a:r>
              <a:rPr lang="en-US">
                <a:latin typeface="Times New Roman" panose="02020603050405020304" charset="0"/>
                <a:cs typeface="Times New Roman" panose="02020603050405020304" charset="0"/>
              </a:rPr>
              <a:t>Cow, thigh muscle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Lesion: Gram- positive bacilli (blue-stained rods) are present in the affected tissue. Formalin fixation, Gram stain.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Etiology: Clostridium Chauvoei</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 </a:t>
            </a:r>
            <a:endParaRPr lang="en-US">
              <a:latin typeface="Times New Roman" panose="02020603050405020304" charset="0"/>
              <a:cs typeface="Times New Roman" panose="020206030504050203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068513"/>
            <a:ext cx="8229600" cy="1143000"/>
          </a:xfrm>
        </p:spPr>
        <p:txBody>
          <a:bodyPr/>
          <a:p>
            <a:r>
              <a:rPr lang="en-US" sz="5400" b="1"/>
              <a:t>Any Question?</a:t>
            </a:r>
            <a:endParaRPr lang="en-US" sz="54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9" name="Content Placeholder 3"/>
          <p:cNvPicPr>
            <a:picLocks noGrp="1" noChangeAspect="1"/>
          </p:cNvPicPr>
          <p:nvPr>
            <p:ph idx="1"/>
          </p:nvPr>
        </p:nvPicPr>
        <p:blipFill>
          <a:blip r:embed="rId1"/>
          <a:stretch>
            <a:fillRect/>
          </a:stretch>
        </p:blipFill>
        <p:spPr>
          <a:xfrm>
            <a:off x="830263" y="620713"/>
            <a:ext cx="7434262" cy="3832225"/>
          </a:xfrm>
        </p:spPr>
      </p:pic>
      <p:sp>
        <p:nvSpPr>
          <p:cNvPr id="7170" name="Title 4"/>
          <p:cNvSpPr>
            <a:spLocks noGrp="1"/>
          </p:cNvSpPr>
          <p:nvPr>
            <p:ph type="title"/>
          </p:nvPr>
        </p:nvSpPr>
        <p:spPr>
          <a:xfrm>
            <a:off x="34925" y="4157663"/>
            <a:ext cx="8229600" cy="1998662"/>
          </a:xfrm>
        </p:spPr>
        <p:txBody>
          <a:bodyPr anchor="ctr" anchorCtr="0"/>
          <a:p>
            <a:pPr algn="l"/>
            <a:r>
              <a:rPr lang="en-US" altLang="zh-CN" sz="1800" b="1"/>
              <a:t>1-</a:t>
            </a:r>
            <a:r>
              <a:rPr lang="en-US" altLang="zh-CN" sz="1800" b="1">
                <a:latin typeface="Times New Roman" panose="02020603050405020304" charset="0"/>
              </a:rPr>
              <a:t>poultry meat contain more </a:t>
            </a:r>
            <a:r>
              <a:rPr lang="en-US" altLang="zh-CN" sz="1800" b="1">
                <a:solidFill>
                  <a:srgbClr val="FF0000"/>
                </a:solidFill>
                <a:latin typeface="Times New Roman" panose="02020603050405020304" charset="0"/>
              </a:rPr>
              <a:t>protein</a:t>
            </a:r>
            <a:r>
              <a:rPr lang="en-US" altLang="zh-CN" sz="1800" b="1">
                <a:latin typeface="Times New Roman" panose="02020603050405020304" charset="0"/>
              </a:rPr>
              <a:t> as well as more </a:t>
            </a:r>
            <a:r>
              <a:rPr lang="en-US" altLang="zh-CN" sz="1800" b="1">
                <a:solidFill>
                  <a:srgbClr val="FF0000"/>
                </a:solidFill>
                <a:latin typeface="Times New Roman" panose="02020603050405020304" charset="0"/>
              </a:rPr>
              <a:t>amino acids</a:t>
            </a:r>
            <a:r>
              <a:rPr lang="en-US" altLang="zh-CN" sz="1800" b="1">
                <a:latin typeface="Times New Roman" panose="02020603050405020304" charset="0"/>
              </a:rPr>
              <a:t> than other meats.</a:t>
            </a:r>
            <a:br>
              <a:rPr lang="en-US" altLang="zh-CN" sz="1800" b="1">
                <a:latin typeface="Times New Roman" panose="02020603050405020304" charset="0"/>
              </a:rPr>
            </a:br>
            <a:r>
              <a:rPr lang="en-US" altLang="zh-CN" sz="1800" b="1">
                <a:latin typeface="Times New Roman" panose="02020603050405020304" charset="0"/>
              </a:rPr>
              <a:t>2-poultry meat is quite low in </a:t>
            </a:r>
            <a:r>
              <a:rPr lang="en-US" altLang="zh-CN" sz="1800" b="1">
                <a:solidFill>
                  <a:srgbClr val="FF0000"/>
                </a:solidFill>
                <a:latin typeface="Times New Roman" panose="02020603050405020304" charset="0"/>
              </a:rPr>
              <a:t>cholesterol</a:t>
            </a:r>
            <a:r>
              <a:rPr lang="en-US" altLang="zh-CN" sz="1800" b="1">
                <a:latin typeface="Times New Roman" panose="02020603050405020304" charset="0"/>
              </a:rPr>
              <a:t> content  .</a:t>
            </a:r>
            <a:br>
              <a:rPr lang="en-US" altLang="zh-CN" sz="1800" b="1">
                <a:latin typeface="Times New Roman" panose="02020603050405020304" charset="0"/>
              </a:rPr>
            </a:br>
            <a:r>
              <a:rPr lang="en-US" altLang="zh-CN" sz="1800" b="1">
                <a:latin typeface="Times New Roman" panose="02020603050405020304" charset="0"/>
              </a:rPr>
              <a:t>3-poultry meat is excellent source for </a:t>
            </a:r>
            <a:r>
              <a:rPr lang="en-US" altLang="zh-CN" sz="1800" b="1">
                <a:solidFill>
                  <a:srgbClr val="FF0000"/>
                </a:solidFill>
                <a:latin typeface="Times New Roman" panose="02020603050405020304" charset="0"/>
              </a:rPr>
              <a:t>vitamins</a:t>
            </a:r>
            <a:r>
              <a:rPr lang="en-US" altLang="zh-CN" sz="1800" b="1">
                <a:latin typeface="Times New Roman" panose="02020603050405020304" charset="0"/>
              </a:rPr>
              <a:t> (A,B</a:t>
            </a:r>
            <a:r>
              <a:rPr lang="en-US" altLang="zh-CN" sz="1800" b="1" baseline="-25000">
                <a:latin typeface="Times New Roman" panose="02020603050405020304" charset="0"/>
              </a:rPr>
              <a:t>1</a:t>
            </a:r>
            <a:r>
              <a:rPr lang="en-US" altLang="zh-CN" sz="1800" b="1">
                <a:latin typeface="Times New Roman" panose="02020603050405020304" charset="0"/>
              </a:rPr>
              <a:t>,B</a:t>
            </a:r>
            <a:r>
              <a:rPr lang="en-US" altLang="zh-CN" sz="1800" b="1" baseline="-25000">
                <a:latin typeface="Times New Roman" panose="02020603050405020304" charset="0"/>
              </a:rPr>
              <a:t>2 </a:t>
            </a:r>
            <a:r>
              <a:rPr lang="en-US" altLang="zh-CN" sz="1800" b="1">
                <a:latin typeface="Times New Roman" panose="02020603050405020304" charset="0"/>
              </a:rPr>
              <a:t>,B</a:t>
            </a:r>
            <a:r>
              <a:rPr lang="en-US" altLang="zh-CN" sz="1800" b="1" baseline="-25000">
                <a:latin typeface="Times New Roman" panose="02020603050405020304" charset="0"/>
              </a:rPr>
              <a:t>6 ,</a:t>
            </a:r>
            <a:r>
              <a:rPr lang="en-US" altLang="zh-CN" sz="1800" b="1">
                <a:latin typeface="Times New Roman" panose="02020603050405020304" charset="0"/>
              </a:rPr>
              <a:t>B</a:t>
            </a:r>
            <a:r>
              <a:rPr lang="en-US" altLang="zh-CN" sz="1800" b="1" baseline="-25000">
                <a:latin typeface="Times New Roman" panose="02020603050405020304" charset="0"/>
              </a:rPr>
              <a:t>12</a:t>
            </a:r>
            <a:r>
              <a:rPr lang="en-US" altLang="zh-CN" sz="1800" b="1">
                <a:latin typeface="Times New Roman" panose="02020603050405020304" charset="0"/>
              </a:rPr>
              <a:t> ,C,Folic acid )as well as </a:t>
            </a:r>
            <a:r>
              <a:rPr lang="en-US" altLang="zh-CN" sz="1800" b="1">
                <a:solidFill>
                  <a:srgbClr val="FF0000"/>
                </a:solidFill>
                <a:latin typeface="Times New Roman" panose="02020603050405020304" charset="0"/>
              </a:rPr>
              <a:t>minirals</a:t>
            </a:r>
            <a:r>
              <a:rPr lang="en-US" altLang="zh-CN" sz="1800" b="1">
                <a:latin typeface="Times New Roman" panose="02020603050405020304" charset="0"/>
              </a:rPr>
              <a:t> (Iron ,Potassium ) .</a:t>
            </a:r>
            <a:endParaRPr lang="en-US" altLang="zh-CN" sz="1800" b="1">
              <a:latin typeface="Times New Roman" panose="020206030504050203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sz="5400" b="1"/>
              <a:t>Fast Quiz </a:t>
            </a:r>
            <a:endParaRPr lang="en-US" sz="5400" b="1"/>
          </a:p>
        </p:txBody>
      </p:sp>
      <p:sp>
        <p:nvSpPr>
          <p:cNvPr id="3" name="Content Placeholder 2"/>
          <p:cNvSpPr>
            <a:spLocks noGrp="1"/>
          </p:cNvSpPr>
          <p:nvPr>
            <p:ph idx="1"/>
          </p:nvPr>
        </p:nvSpPr>
        <p:spPr>
          <a:xfrm>
            <a:off x="237490" y="1600200"/>
            <a:ext cx="8697595" cy="4526280"/>
          </a:xfrm>
        </p:spPr>
        <p:txBody>
          <a:bodyPr/>
          <a:p>
            <a:pPr marL="0" indent="0">
              <a:buNone/>
            </a:pPr>
            <a:r>
              <a:rPr lang="en-US" altLang="zh-CN" sz="2400">
                <a:solidFill>
                  <a:schemeClr val="tx1"/>
                </a:solidFill>
                <a:latin typeface="Times New Roman" panose="02020603050405020304" charset="0"/>
                <a:sym typeface="+mn-ea"/>
              </a:rPr>
              <a:t>1-</a:t>
            </a:r>
            <a:r>
              <a:rPr lang="en-US" altLang="zh-CN" sz="2400">
                <a:solidFill>
                  <a:srgbClr val="FF0000"/>
                </a:solidFill>
                <a:latin typeface="Times New Roman" panose="02020603050405020304" charset="0"/>
                <a:sym typeface="+mn-ea"/>
              </a:rPr>
              <a:t>Ante-mortem inspection</a:t>
            </a:r>
            <a:r>
              <a:rPr lang="en-US" altLang="zh-CN" sz="2400">
                <a:solidFill>
                  <a:schemeClr val="tx1"/>
                </a:solidFill>
                <a:latin typeface="Times New Roman" panose="02020603050405020304" charset="0"/>
                <a:sym typeface="+mn-ea"/>
              </a:rPr>
              <a:t> : </a:t>
            </a:r>
            <a:r>
              <a:rPr lang="en-US" altLang="zh-CN" sz="2400">
                <a:latin typeface="Times New Roman" panose="02020603050405020304" charset="0"/>
                <a:sym typeface="+mn-ea"/>
              </a:rPr>
              <a:t>is the inspection of live animals   prior to being slaughtered</a:t>
            </a:r>
            <a:r>
              <a:rPr lang="en-US" altLang="zh-CN" sz="2400">
                <a:solidFill>
                  <a:schemeClr val="tx1"/>
                </a:solidFill>
                <a:latin typeface="Times New Roman" panose="02020603050405020304" charset="0"/>
                <a:sym typeface="+mn-ea"/>
              </a:rPr>
              <a:t> .                                TRUE                         FALSE </a:t>
            </a:r>
            <a:endParaRPr lang="en-US" altLang="zh-CN" sz="2400">
              <a:solidFill>
                <a:schemeClr val="tx1"/>
              </a:solidFill>
              <a:latin typeface="Times New Roman" panose="02020603050405020304" charset="0"/>
              <a:sym typeface="+mn-ea"/>
            </a:endParaRPr>
          </a:p>
          <a:p>
            <a:pPr marL="0" indent="0">
              <a:buNone/>
            </a:pPr>
            <a:r>
              <a:rPr lang="en-US" altLang="zh-CN" sz="2400">
                <a:solidFill>
                  <a:schemeClr val="tx1"/>
                </a:solidFill>
                <a:latin typeface="Times New Roman" panose="02020603050405020304" charset="0"/>
                <a:sym typeface="+mn-ea"/>
              </a:rPr>
              <a:t> </a:t>
            </a:r>
            <a:endParaRPr lang="en-US" altLang="zh-CN" sz="2400">
              <a:solidFill>
                <a:schemeClr val="tx1"/>
              </a:solidFill>
              <a:latin typeface="Times New Roman" panose="02020603050405020304" charset="0"/>
              <a:sym typeface="+mn-ea"/>
            </a:endParaRPr>
          </a:p>
          <a:p>
            <a:pPr marL="0" indent="0" algn="l">
              <a:buNone/>
            </a:pPr>
            <a:r>
              <a:rPr lang="en-US" altLang="zh-CN" sz="2400">
                <a:solidFill>
                  <a:schemeClr val="tx1"/>
                </a:solidFill>
                <a:latin typeface="Times New Roman" panose="02020603050405020304" charset="0"/>
                <a:sym typeface="+mn-ea"/>
              </a:rPr>
              <a:t>2-  </a:t>
            </a:r>
            <a:r>
              <a:rPr lang="en-US" altLang="en-US" sz="2400" b="1">
                <a:solidFill>
                  <a:srgbClr val="FF0000"/>
                </a:solidFill>
                <a:latin typeface="Times New Roman" panose="02020603050405020304" charset="0"/>
                <a:sym typeface="+mn-ea"/>
              </a:rPr>
              <a:t>Necropsy ?</a:t>
            </a:r>
            <a:r>
              <a:rPr lang="en-US" altLang="en-US" sz="2400" b="1">
                <a:latin typeface="Times New Roman" panose="02020603050405020304" charset="0"/>
                <a:sym typeface="+mn-ea"/>
              </a:rPr>
              <a:t>     :</a:t>
            </a:r>
            <a:r>
              <a:rPr lang="en-US" altLang="en-US" sz="2400">
                <a:latin typeface="Times New Roman" panose="02020603050405020304" charset="0"/>
                <a:sym typeface="+mn-ea"/>
              </a:rPr>
              <a:t> has been used to refer to a post-mortem examination on an animal species .      TRUE                          FALSE </a:t>
            </a:r>
            <a:endParaRPr lang="en-US" altLang="en-US" sz="2400">
              <a:latin typeface="Times New Roman" panose="02020603050405020304" charset="0"/>
              <a:sym typeface="+mn-ea"/>
            </a:endParaRPr>
          </a:p>
          <a:p>
            <a:pPr marL="0" indent="0" algn="l">
              <a:buNone/>
            </a:pPr>
            <a:r>
              <a:rPr lang="en-US" altLang="zh-CN" sz="2400">
                <a:solidFill>
                  <a:schemeClr val="tx1"/>
                </a:solidFill>
                <a:latin typeface="Times New Roman" panose="02020603050405020304" charset="0"/>
                <a:sym typeface="+mn-ea"/>
              </a:rPr>
              <a:t>3- </a:t>
            </a:r>
            <a:r>
              <a:rPr lang="en-US" altLang="zh-CN" sz="2400" b="1">
                <a:solidFill>
                  <a:srgbClr val="FF0000"/>
                </a:solidFill>
                <a:latin typeface="Times New Roman" panose="02020603050405020304" charset="0"/>
                <a:sym typeface="+mn-ea"/>
              </a:rPr>
              <a:t>Brucellosis</a:t>
            </a:r>
            <a:r>
              <a:rPr lang="en-US" altLang="zh-CN" sz="2400" b="1">
                <a:latin typeface="Times New Roman" panose="02020603050405020304" charset="0"/>
                <a:sym typeface="+mn-ea"/>
              </a:rPr>
              <a:t>       :     </a:t>
            </a:r>
            <a:r>
              <a:rPr lang="en-US" altLang="en-US" sz="2400">
                <a:latin typeface="Times New Roman" panose="02020603050405020304" charset="0"/>
                <a:sym typeface="+mn-ea"/>
              </a:rPr>
              <a:t>caused by bacteria of the genus Brucella</a:t>
            </a:r>
            <a:r>
              <a:rPr lang="en-US" altLang="zh-CN" sz="2400" b="1">
                <a:latin typeface="Times New Roman" panose="02020603050405020304" charset="0"/>
                <a:sym typeface="+mn-ea"/>
              </a:rPr>
              <a:t>   </a:t>
            </a:r>
            <a:endParaRPr lang="en-US" altLang="zh-CN" sz="2400" b="1">
              <a:latin typeface="Times New Roman" panose="02020603050405020304" charset="0"/>
              <a:sym typeface="+mn-ea"/>
            </a:endParaRPr>
          </a:p>
          <a:p>
            <a:pPr marL="0" indent="0" algn="r">
              <a:buNone/>
            </a:pPr>
            <a:r>
              <a:rPr lang="en-US" altLang="en-US" sz="2400">
                <a:latin typeface="Times New Roman" panose="02020603050405020304" charset="0"/>
                <a:sym typeface="+mn-ea"/>
              </a:rPr>
              <a:t>TRUE                          FALSE</a:t>
            </a:r>
            <a:endParaRPr lang="en-US" altLang="zh-CN" sz="2400">
              <a:solidFill>
                <a:schemeClr val="tx1"/>
              </a:solidFill>
              <a:latin typeface="Times New Roman" panose="02020603050405020304"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1310640"/>
            <a:ext cx="8229600" cy="3088640"/>
          </a:xfrm>
        </p:spPr>
        <p:txBody>
          <a:bodyPr/>
          <a:p>
            <a:r>
              <a:rPr lang="en-US" sz="5400" b="1"/>
              <a:t>Thank you </a:t>
            </a:r>
            <a:endParaRPr lang="en-US" sz="54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Title 1"/>
          <p:cNvSpPr>
            <a:spLocks noGrp="1"/>
          </p:cNvSpPr>
          <p:nvPr>
            <p:ph type="title"/>
          </p:nvPr>
        </p:nvSpPr>
        <p:spPr>
          <a:xfrm>
            <a:off x="457200" y="173038"/>
            <a:ext cx="8229600" cy="612775"/>
          </a:xfrm>
        </p:spPr>
        <p:txBody>
          <a:bodyPr anchor="ctr" anchorCtr="0"/>
          <a:p>
            <a:r>
              <a:rPr lang="en-US" altLang="zh-CN">
                <a:latin typeface="Times New Roman" panose="02020603050405020304" charset="0"/>
              </a:rPr>
              <a:t>Condemnation</a:t>
            </a:r>
            <a:endParaRPr lang="en-US" altLang="zh-CN">
              <a:latin typeface="Times New Roman" panose="02020603050405020304" charset="0"/>
            </a:endParaRPr>
          </a:p>
        </p:txBody>
      </p:sp>
      <p:sp>
        <p:nvSpPr>
          <p:cNvPr id="8194" name="Content Placeholder 2"/>
          <p:cNvSpPr>
            <a:spLocks noGrp="1"/>
          </p:cNvSpPr>
          <p:nvPr>
            <p:ph idx="1"/>
          </p:nvPr>
        </p:nvSpPr>
        <p:spPr>
          <a:xfrm>
            <a:off x="390525" y="4437063"/>
            <a:ext cx="7627938" cy="722312"/>
          </a:xfrm>
        </p:spPr>
        <p:txBody>
          <a:bodyPr anchor="t" anchorCtr="0"/>
          <a:p>
            <a:pPr marL="0" indent="0">
              <a:buNone/>
            </a:pPr>
            <a:r>
              <a:rPr lang="en-US" altLang="zh-CN"/>
              <a:t>Poorly plucked             Ascitis   </a:t>
            </a:r>
            <a:endParaRPr lang="en-US" altLang="zh-CN"/>
          </a:p>
        </p:txBody>
      </p:sp>
      <p:sp>
        <p:nvSpPr>
          <p:cNvPr id="8195" name="Text Box 1"/>
          <p:cNvSpPr txBox="1"/>
          <p:nvPr/>
        </p:nvSpPr>
        <p:spPr>
          <a:xfrm>
            <a:off x="4211638" y="4868863"/>
            <a:ext cx="1833562" cy="1397000"/>
          </a:xfrm>
          <a:prstGeom prst="rect">
            <a:avLst/>
          </a:prstGeom>
          <a:noFill/>
          <a:ln w="9525">
            <a:noFill/>
          </a:ln>
        </p:spPr>
        <p:txBody>
          <a:bodyPr wrap="square" anchor="t" anchorCtr="0"/>
          <a:p>
            <a:endParaRPr lang="en-US" altLang="zh-CN">
              <a:latin typeface="Arial" panose="020B0604020202020204" pitchFamily="34" charset="0"/>
            </a:endParaRPr>
          </a:p>
        </p:txBody>
      </p:sp>
      <p:sp>
        <p:nvSpPr>
          <p:cNvPr id="8196" name="Text Box 5"/>
          <p:cNvSpPr txBox="1"/>
          <p:nvPr/>
        </p:nvSpPr>
        <p:spPr>
          <a:xfrm>
            <a:off x="2813050" y="939800"/>
            <a:ext cx="4505325" cy="454025"/>
          </a:xfrm>
          <a:prstGeom prst="rect">
            <a:avLst/>
          </a:prstGeom>
          <a:noFill/>
          <a:ln w="9525">
            <a:noFill/>
          </a:ln>
        </p:spPr>
        <p:txBody>
          <a:bodyPr wrap="square" anchor="t" anchorCtr="0"/>
          <a:p>
            <a:r>
              <a:rPr lang="en-US" altLang="zh-CN" sz="2400">
                <a:latin typeface="Arial" panose="020B0604020202020204" pitchFamily="34" charset="0"/>
              </a:rPr>
              <a:t>Complet  condemmanition </a:t>
            </a:r>
            <a:endParaRPr lang="en-US" altLang="zh-CN" sz="2400">
              <a:latin typeface="Arial" panose="020B0604020202020204" pitchFamily="34" charset="0"/>
            </a:endParaRPr>
          </a:p>
        </p:txBody>
      </p:sp>
      <p:pic>
        <p:nvPicPr>
          <p:cNvPr id="8197" name="Picture 6" descr="1"/>
          <p:cNvPicPr>
            <a:picLocks noChangeAspect="1"/>
          </p:cNvPicPr>
          <p:nvPr/>
        </p:nvPicPr>
        <p:blipFill>
          <a:blip r:embed="rId1"/>
          <a:stretch>
            <a:fillRect/>
          </a:stretch>
        </p:blipFill>
        <p:spPr>
          <a:xfrm>
            <a:off x="682625" y="1422400"/>
            <a:ext cx="1936750" cy="2565400"/>
          </a:xfrm>
          <a:prstGeom prst="rect">
            <a:avLst/>
          </a:prstGeom>
          <a:noFill/>
          <a:ln w="9525">
            <a:noFill/>
          </a:ln>
        </p:spPr>
      </p:pic>
      <p:pic>
        <p:nvPicPr>
          <p:cNvPr id="8198" name="Picture 7" descr="2"/>
          <p:cNvPicPr>
            <a:picLocks noChangeAspect="1"/>
          </p:cNvPicPr>
          <p:nvPr/>
        </p:nvPicPr>
        <p:blipFill>
          <a:blip r:embed="rId2"/>
          <a:stretch>
            <a:fillRect/>
          </a:stretch>
        </p:blipFill>
        <p:spPr>
          <a:xfrm>
            <a:off x="2936875" y="1414463"/>
            <a:ext cx="5081588" cy="2592387"/>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Title 1"/>
          <p:cNvSpPr>
            <a:spLocks noGrp="1"/>
          </p:cNvSpPr>
          <p:nvPr>
            <p:ph type="title"/>
          </p:nvPr>
        </p:nvSpPr>
        <p:spPr>
          <a:xfrm>
            <a:off x="457200" y="173038"/>
            <a:ext cx="8229600" cy="612775"/>
          </a:xfrm>
        </p:spPr>
        <p:txBody>
          <a:bodyPr anchor="ctr" anchorCtr="0"/>
          <a:p>
            <a:r>
              <a:rPr lang="en-US" altLang="zh-CN">
                <a:latin typeface="Times New Roman" panose="02020603050405020304" charset="0"/>
              </a:rPr>
              <a:t>Condemnation</a:t>
            </a:r>
            <a:endParaRPr lang="en-US" altLang="zh-CN">
              <a:latin typeface="Times New Roman" panose="02020603050405020304" charset="0"/>
            </a:endParaRPr>
          </a:p>
        </p:txBody>
      </p:sp>
      <p:sp>
        <p:nvSpPr>
          <p:cNvPr id="9218" name="Content Placeholder 2"/>
          <p:cNvSpPr>
            <a:spLocks noGrp="1"/>
          </p:cNvSpPr>
          <p:nvPr>
            <p:ph idx="1"/>
          </p:nvPr>
        </p:nvSpPr>
        <p:spPr>
          <a:xfrm>
            <a:off x="201613" y="4727575"/>
            <a:ext cx="7816850" cy="431800"/>
          </a:xfrm>
        </p:spPr>
        <p:txBody>
          <a:bodyPr anchor="t" anchorCtr="0"/>
          <a:p>
            <a:pPr marL="0" indent="0">
              <a:buNone/>
            </a:pPr>
            <a:r>
              <a:rPr lang="en-US" altLang="zh-CN" sz="1800" b="1">
                <a:latin typeface="Times New Roman" panose="02020603050405020304" charset="0"/>
              </a:rPr>
              <a:t>Tumer (suspected  fibromixoma)</a:t>
            </a:r>
            <a:r>
              <a:rPr lang="en-US" altLang="zh-CN" sz="2000">
                <a:latin typeface="Times New Roman" panose="02020603050405020304" charset="0"/>
              </a:rPr>
              <a:t>            </a:t>
            </a:r>
            <a:r>
              <a:rPr lang="en-US" altLang="zh-CN" sz="2000" b="1">
                <a:latin typeface="Times New Roman" panose="02020603050405020304" charset="0"/>
              </a:rPr>
              <a:t>Emaciated</a:t>
            </a:r>
            <a:r>
              <a:rPr lang="en-US" altLang="zh-CN" sz="2000">
                <a:latin typeface="Times New Roman" panose="02020603050405020304" charset="0"/>
              </a:rPr>
              <a:t>                  </a:t>
            </a:r>
            <a:r>
              <a:rPr lang="en-US" altLang="zh-CN" sz="2000" b="1">
                <a:latin typeface="Times New Roman" panose="02020603050405020304" charset="0"/>
              </a:rPr>
              <a:t>Badly  bled</a:t>
            </a:r>
            <a:endParaRPr lang="en-US" altLang="zh-CN" sz="2000" b="1">
              <a:latin typeface="Times New Roman" panose="02020603050405020304" charset="0"/>
            </a:endParaRPr>
          </a:p>
        </p:txBody>
      </p:sp>
      <p:sp>
        <p:nvSpPr>
          <p:cNvPr id="9219" name="Text Box 5"/>
          <p:cNvSpPr txBox="1"/>
          <p:nvPr/>
        </p:nvSpPr>
        <p:spPr>
          <a:xfrm>
            <a:off x="2813050" y="939800"/>
            <a:ext cx="4505325" cy="454025"/>
          </a:xfrm>
          <a:prstGeom prst="rect">
            <a:avLst/>
          </a:prstGeom>
          <a:noFill/>
          <a:ln w="9525">
            <a:noFill/>
          </a:ln>
        </p:spPr>
        <p:txBody>
          <a:bodyPr wrap="square" anchor="t" anchorCtr="0"/>
          <a:p>
            <a:r>
              <a:rPr lang="en-US" altLang="zh-CN" sz="2400">
                <a:latin typeface="Arial" panose="020B0604020202020204" pitchFamily="34" charset="0"/>
              </a:rPr>
              <a:t>Complet  condemmanition </a:t>
            </a:r>
            <a:endParaRPr lang="en-US" altLang="zh-CN" sz="2400">
              <a:latin typeface="Arial" panose="020B0604020202020204" pitchFamily="34" charset="0"/>
            </a:endParaRPr>
          </a:p>
        </p:txBody>
      </p:sp>
      <p:pic>
        <p:nvPicPr>
          <p:cNvPr id="9220" name="Picture 2" descr="3"/>
          <p:cNvPicPr>
            <a:picLocks noChangeAspect="1"/>
          </p:cNvPicPr>
          <p:nvPr/>
        </p:nvPicPr>
        <p:blipFill>
          <a:blip r:embed="rId1"/>
          <a:stretch>
            <a:fillRect/>
          </a:stretch>
        </p:blipFill>
        <p:spPr>
          <a:xfrm>
            <a:off x="395288" y="1535113"/>
            <a:ext cx="2670175" cy="2674937"/>
          </a:xfrm>
          <a:prstGeom prst="rect">
            <a:avLst/>
          </a:prstGeom>
          <a:noFill/>
          <a:ln w="9525">
            <a:noFill/>
          </a:ln>
        </p:spPr>
      </p:pic>
      <p:pic>
        <p:nvPicPr>
          <p:cNvPr id="9221" name="Picture 3" descr="4"/>
          <p:cNvPicPr>
            <a:picLocks noChangeAspect="1"/>
          </p:cNvPicPr>
          <p:nvPr/>
        </p:nvPicPr>
        <p:blipFill>
          <a:blip r:embed="rId2"/>
          <a:stretch>
            <a:fillRect/>
          </a:stretch>
        </p:blipFill>
        <p:spPr>
          <a:xfrm>
            <a:off x="3203575" y="1524000"/>
            <a:ext cx="5321300" cy="27844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Title 1"/>
          <p:cNvSpPr>
            <a:spLocks noGrp="1"/>
          </p:cNvSpPr>
          <p:nvPr>
            <p:ph type="title"/>
          </p:nvPr>
        </p:nvSpPr>
        <p:spPr>
          <a:xfrm>
            <a:off x="457200" y="173038"/>
            <a:ext cx="8229600" cy="612775"/>
          </a:xfrm>
        </p:spPr>
        <p:txBody>
          <a:bodyPr anchor="ctr" anchorCtr="0"/>
          <a:p>
            <a:r>
              <a:rPr lang="en-US" altLang="zh-CN">
                <a:latin typeface="Times New Roman" panose="02020603050405020304" charset="0"/>
              </a:rPr>
              <a:t>Condemnation</a:t>
            </a:r>
            <a:endParaRPr lang="en-US" altLang="zh-CN">
              <a:latin typeface="Times New Roman" panose="02020603050405020304" charset="0"/>
            </a:endParaRPr>
          </a:p>
        </p:txBody>
      </p:sp>
      <p:sp>
        <p:nvSpPr>
          <p:cNvPr id="10242" name="Content Placeholder 2"/>
          <p:cNvSpPr>
            <a:spLocks noGrp="1"/>
          </p:cNvSpPr>
          <p:nvPr>
            <p:ph idx="1"/>
          </p:nvPr>
        </p:nvSpPr>
        <p:spPr>
          <a:xfrm>
            <a:off x="201613" y="4727575"/>
            <a:ext cx="7816850" cy="431800"/>
          </a:xfrm>
        </p:spPr>
        <p:txBody>
          <a:bodyPr anchor="t" anchorCtr="0"/>
          <a:p>
            <a:pPr marL="0" indent="0">
              <a:buNone/>
            </a:pPr>
            <a:r>
              <a:rPr lang="en-US" altLang="zh-CN" sz="1800" b="1">
                <a:latin typeface="Times New Roman" panose="02020603050405020304" charset="0"/>
              </a:rPr>
              <a:t> Bruising   Red              </a:t>
            </a:r>
            <a:r>
              <a:rPr lang="en-US" altLang="zh-CN" sz="2000" b="1">
                <a:latin typeface="Times New Roman" panose="02020603050405020304" charset="0"/>
              </a:rPr>
              <a:t>  Green                                Broken wings </a:t>
            </a:r>
            <a:endParaRPr lang="en-US" altLang="zh-CN" sz="2000" b="1">
              <a:latin typeface="Times New Roman" panose="02020603050405020304" charset="0"/>
            </a:endParaRPr>
          </a:p>
        </p:txBody>
      </p:sp>
      <p:sp>
        <p:nvSpPr>
          <p:cNvPr id="10243" name="Text Box 5"/>
          <p:cNvSpPr txBox="1"/>
          <p:nvPr/>
        </p:nvSpPr>
        <p:spPr>
          <a:xfrm>
            <a:off x="2813050" y="939800"/>
            <a:ext cx="4505325" cy="454025"/>
          </a:xfrm>
          <a:prstGeom prst="rect">
            <a:avLst/>
          </a:prstGeom>
          <a:noFill/>
          <a:ln w="9525">
            <a:noFill/>
          </a:ln>
        </p:spPr>
        <p:txBody>
          <a:bodyPr wrap="square" anchor="t" anchorCtr="0"/>
          <a:p>
            <a:r>
              <a:rPr lang="en-US" altLang="zh-CN" sz="2400">
                <a:latin typeface="Arial" panose="020B0604020202020204" pitchFamily="34" charset="0"/>
              </a:rPr>
              <a:t>Partial  condemmanition </a:t>
            </a:r>
            <a:endParaRPr lang="en-US" altLang="zh-CN" sz="2400">
              <a:latin typeface="Arial" panose="020B0604020202020204" pitchFamily="34" charset="0"/>
            </a:endParaRPr>
          </a:p>
        </p:txBody>
      </p:sp>
      <p:pic>
        <p:nvPicPr>
          <p:cNvPr id="10244" name="Picture 1" descr="6"/>
          <p:cNvPicPr>
            <a:picLocks noChangeAspect="1"/>
          </p:cNvPicPr>
          <p:nvPr/>
        </p:nvPicPr>
        <p:blipFill>
          <a:blip r:embed="rId1"/>
          <a:stretch>
            <a:fillRect/>
          </a:stretch>
        </p:blipFill>
        <p:spPr>
          <a:xfrm>
            <a:off x="0" y="1412875"/>
            <a:ext cx="4548188" cy="2543175"/>
          </a:xfrm>
          <a:prstGeom prst="rect">
            <a:avLst/>
          </a:prstGeom>
          <a:noFill/>
          <a:ln w="9525">
            <a:noFill/>
          </a:ln>
        </p:spPr>
      </p:pic>
      <p:pic>
        <p:nvPicPr>
          <p:cNvPr id="10245" name="Picture 2" descr="5"/>
          <p:cNvPicPr>
            <a:picLocks noChangeAspect="1"/>
          </p:cNvPicPr>
          <p:nvPr/>
        </p:nvPicPr>
        <p:blipFill>
          <a:blip r:embed="rId2"/>
          <a:stretch>
            <a:fillRect/>
          </a:stretch>
        </p:blipFill>
        <p:spPr>
          <a:xfrm>
            <a:off x="4427538" y="1412875"/>
            <a:ext cx="4521200" cy="261302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5" name="Picture 1" descr="farm-animals"/>
          <p:cNvPicPr>
            <a:picLocks noChangeAspect="1"/>
          </p:cNvPicPr>
          <p:nvPr/>
        </p:nvPicPr>
        <p:blipFill>
          <a:blip r:embed="rId1"/>
          <a:stretch>
            <a:fillRect/>
          </a:stretch>
        </p:blipFill>
        <p:spPr>
          <a:xfrm>
            <a:off x="762000" y="571500"/>
            <a:ext cx="7620000" cy="571500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Text Box 1"/>
          <p:cNvSpPr txBox="1"/>
          <p:nvPr/>
        </p:nvSpPr>
        <p:spPr>
          <a:xfrm>
            <a:off x="552450" y="701675"/>
            <a:ext cx="8199120" cy="5026660"/>
          </a:xfrm>
          <a:prstGeom prst="rect">
            <a:avLst/>
          </a:prstGeom>
          <a:noFill/>
          <a:ln w="9525">
            <a:noFill/>
          </a:ln>
        </p:spPr>
        <p:txBody>
          <a:bodyPr wrap="square" anchor="t" anchorCtr="0"/>
          <a:p>
            <a:pPr algn="ctr"/>
            <a:r>
              <a:rPr lang="en-US" altLang="en-US" sz="2400" b="1">
                <a:solidFill>
                  <a:srgbClr val="FF0000"/>
                </a:solidFill>
                <a:latin typeface="Times New Roman" panose="02020603050405020304" charset="0"/>
              </a:rPr>
              <a:t>Necropsy </a:t>
            </a:r>
            <a:r>
              <a:rPr lang="en-US" altLang="en-US" sz="2400" b="1">
                <a:latin typeface="Times New Roman" panose="02020603050405020304" charset="0"/>
              </a:rPr>
              <a:t>vs. </a:t>
            </a:r>
            <a:r>
              <a:rPr lang="en-US" altLang="en-US" sz="2400" b="1">
                <a:solidFill>
                  <a:srgbClr val="FF0000"/>
                </a:solidFill>
                <a:latin typeface="Times New Roman" panose="02020603050405020304" charset="0"/>
              </a:rPr>
              <a:t>Autopsy?</a:t>
            </a:r>
            <a:r>
              <a:rPr lang="en-US" altLang="en-US" sz="2400" b="1">
                <a:latin typeface="Times New Roman" panose="02020603050405020304" charset="0"/>
              </a:rPr>
              <a:t> </a:t>
            </a:r>
            <a:endParaRPr lang="en-US" altLang="en-US" sz="2400" b="1">
              <a:latin typeface="Times New Roman" panose="02020603050405020304" charset="0"/>
            </a:endParaRPr>
          </a:p>
          <a:p>
            <a:pPr algn="ctr"/>
            <a:r>
              <a:rPr lang="en-US" altLang="en-US" sz="2400" b="1">
                <a:latin typeface="Times New Roman" panose="02020603050405020304" charset="0"/>
              </a:rPr>
              <a:t>Traditionally, the term “necropsy” has been used to refer to a post-mortem examination on an animal species, while “autopsy” has been reserved exclusively for human patients.</a:t>
            </a:r>
            <a:endParaRPr lang="en-US" altLang="en-US" sz="2400" b="1">
              <a:latin typeface="Times New Roman" panose="02020603050405020304" charset="0"/>
            </a:endParaRPr>
          </a:p>
          <a:p>
            <a:pPr algn="ctr"/>
            <a:endParaRPr lang="en-US" altLang="en-US" sz="3200" b="1">
              <a:latin typeface="Times New Roman" panose="02020603050405020304" charset="0"/>
            </a:endParaRPr>
          </a:p>
          <a:p>
            <a:pPr algn="ctr"/>
            <a:r>
              <a:rPr lang="en-US" altLang="en-US" sz="2400" b="1">
                <a:solidFill>
                  <a:srgbClr val="FF0000"/>
                </a:solidFill>
                <a:latin typeface="Times New Roman" panose="02020603050405020304" charset="0"/>
              </a:rPr>
              <a:t>How do you perform animal necropsy?</a:t>
            </a:r>
            <a:endParaRPr lang="en-US" altLang="en-US" sz="2400" b="1">
              <a:solidFill>
                <a:srgbClr val="FF0000"/>
              </a:solidFill>
              <a:latin typeface="Times New Roman" panose="02020603050405020304" charset="0"/>
            </a:endParaRPr>
          </a:p>
          <a:p>
            <a:pPr algn="ctr"/>
            <a:endParaRPr lang="en-US" altLang="en-US" sz="2400" b="1">
              <a:solidFill>
                <a:srgbClr val="FF0000"/>
              </a:solidFill>
              <a:latin typeface="Times New Roman" panose="02020603050405020304" charset="0"/>
            </a:endParaRPr>
          </a:p>
          <a:p>
            <a:pPr algn="ctr"/>
            <a:r>
              <a:rPr lang="en-US" altLang="en-US" sz="2400" b="1">
                <a:solidFill>
                  <a:schemeClr val="tx1"/>
                </a:solidFill>
                <a:latin typeface="Times New Roman" panose="02020603050405020304" charset="0"/>
              </a:rPr>
              <a:t>Cattle, sheep, goats, and pigs are best positioned on their left side. Horses should be positioned on their right side.</a:t>
            </a:r>
            <a:endParaRPr lang="en-US" altLang="en-US" sz="2400" b="1">
              <a:solidFill>
                <a:schemeClr val="tx1"/>
              </a:solidFill>
              <a:latin typeface="Times New Roman" panose="02020603050405020304" charset="0"/>
            </a:endParaRPr>
          </a:p>
          <a:p>
            <a:pPr algn="ctr"/>
            <a:endParaRPr lang="en-US" altLang="en-US" sz="2400" b="1">
              <a:solidFill>
                <a:schemeClr val="tx1"/>
              </a:solidFill>
              <a:latin typeface="Times New Roman" panose="02020603050405020304" charset="0"/>
            </a:endParaRPr>
          </a:p>
          <a:p>
            <a:pPr algn="ctr"/>
            <a:r>
              <a:rPr lang="en-US" altLang="en-US" sz="3200" b="1">
                <a:solidFill>
                  <a:srgbClr val="FF0000"/>
                </a:solidFill>
                <a:latin typeface="Times New Roman" panose="02020603050405020304" charset="0"/>
              </a:rPr>
              <a:t>Vedio</a:t>
            </a:r>
            <a:endParaRPr lang="en-US" altLang="en-US" sz="3200" b="1">
              <a:solidFill>
                <a:srgbClr val="FF0000"/>
              </a:solidFill>
              <a:latin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Title 1"/>
          <p:cNvSpPr>
            <a:spLocks noGrp="1"/>
          </p:cNvSpPr>
          <p:nvPr>
            <p:ph type="title"/>
          </p:nvPr>
        </p:nvSpPr>
        <p:spPr/>
        <p:txBody>
          <a:bodyPr anchor="ctr" anchorCtr="0"/>
          <a:p>
            <a:r>
              <a:rPr lang="en-US" altLang="zh-CN">
                <a:solidFill>
                  <a:schemeClr val="tx1"/>
                </a:solidFill>
                <a:latin typeface="Times New Roman" panose="02020603050405020304" charset="0"/>
              </a:rPr>
              <a:t> Inspection </a:t>
            </a:r>
            <a:endParaRPr lang="en-US" altLang="zh-CN">
              <a:solidFill>
                <a:schemeClr val="tx1"/>
              </a:solidFill>
              <a:latin typeface="Times New Roman" panose="02020603050405020304" charset="0"/>
            </a:endParaRPr>
          </a:p>
        </p:txBody>
      </p:sp>
      <p:sp>
        <p:nvSpPr>
          <p:cNvPr id="13314" name="Content Placeholder 2"/>
          <p:cNvSpPr>
            <a:spLocks noGrp="1"/>
          </p:cNvSpPr>
          <p:nvPr>
            <p:ph idx="1"/>
          </p:nvPr>
        </p:nvSpPr>
        <p:spPr>
          <a:xfrm>
            <a:off x="457200" y="1466850"/>
            <a:ext cx="8229600" cy="4659313"/>
          </a:xfrm>
        </p:spPr>
        <p:txBody>
          <a:bodyPr anchor="t" anchorCtr="0"/>
          <a:p>
            <a:r>
              <a:rPr lang="en-US" altLang="zh-CN" sz="2800">
                <a:solidFill>
                  <a:srgbClr val="FF0000"/>
                </a:solidFill>
                <a:latin typeface="Times New Roman" panose="02020603050405020304" charset="0"/>
              </a:rPr>
              <a:t>What is ante mortem , post mortem  ?</a:t>
            </a:r>
            <a:endParaRPr lang="en-US" altLang="zh-CN" sz="2800">
              <a:solidFill>
                <a:srgbClr val="FF0000"/>
              </a:solidFill>
              <a:latin typeface="Times New Roman" panose="02020603050405020304" charset="0"/>
            </a:endParaRPr>
          </a:p>
          <a:p>
            <a:endParaRPr lang="en-US" altLang="zh-CN" sz="2800">
              <a:solidFill>
                <a:srgbClr val="FF0000"/>
              </a:solidFill>
              <a:latin typeface="Times New Roman" panose="02020603050405020304" charset="0"/>
            </a:endParaRPr>
          </a:p>
          <a:p>
            <a:r>
              <a:rPr lang="en-US" altLang="zh-CN" sz="2800">
                <a:latin typeface="Times New Roman" panose="02020603050405020304" charset="0"/>
              </a:rPr>
              <a:t>The term </a:t>
            </a:r>
            <a:r>
              <a:rPr lang="en-US" altLang="zh-CN" sz="2800">
                <a:latin typeface="Times New Roman" panose="02020603050405020304" charset="0"/>
                <a:sym typeface="Arial" panose="020B0604020202020204" pitchFamily="34" charset="0"/>
              </a:rPr>
              <a:t>“</a:t>
            </a:r>
            <a:r>
              <a:rPr lang="en-US" altLang="zh-CN" sz="2800">
                <a:solidFill>
                  <a:srgbClr val="FF0000"/>
                </a:solidFill>
                <a:latin typeface="Times New Roman" panose="02020603050405020304" charset="0"/>
              </a:rPr>
              <a:t>ante-mortem</a:t>
            </a:r>
            <a:r>
              <a:rPr lang="en-US" altLang="zh-CN" sz="2800">
                <a:latin typeface="Times New Roman" panose="02020603050405020304" charset="0"/>
                <a:sym typeface="Arial" panose="020B0604020202020204" pitchFamily="34" charset="0"/>
              </a:rPr>
              <a:t>”</a:t>
            </a:r>
            <a:r>
              <a:rPr lang="en-US" altLang="zh-CN" sz="2800">
                <a:solidFill>
                  <a:srgbClr val="FF0000"/>
                </a:solidFill>
                <a:latin typeface="Times New Roman" panose="02020603050405020304" charset="0"/>
              </a:rPr>
              <a:t> </a:t>
            </a:r>
            <a:r>
              <a:rPr lang="en-US" altLang="zh-CN" sz="2800">
                <a:latin typeface="Times New Roman" panose="02020603050405020304" charset="0"/>
              </a:rPr>
              <a:t>means “before death.” </a:t>
            </a:r>
            <a:r>
              <a:rPr lang="en-US" altLang="zh-CN" sz="2800">
                <a:solidFill>
                  <a:srgbClr val="FF0000"/>
                </a:solidFill>
                <a:latin typeface="Times New Roman" panose="02020603050405020304" charset="0"/>
              </a:rPr>
              <a:t>Ante-mortem inspection</a:t>
            </a:r>
            <a:r>
              <a:rPr lang="en-US" altLang="zh-CN" sz="2800">
                <a:latin typeface="Times New Roman" panose="02020603050405020304" charset="0"/>
              </a:rPr>
              <a:t> is the inspection of live animals   prior to being slaughtered.</a:t>
            </a:r>
            <a:endParaRPr lang="en-US" altLang="zh-CN" sz="2800">
              <a:latin typeface="Times New Roman" panose="02020603050405020304" charset="0"/>
            </a:endParaRPr>
          </a:p>
          <a:p>
            <a:endParaRPr lang="en-US" altLang="zh-CN" sz="2800">
              <a:latin typeface="Times New Roman" panose="02020603050405020304" charset="0"/>
            </a:endParaRPr>
          </a:p>
          <a:p>
            <a:r>
              <a:rPr lang="en-US" altLang="zh-CN" sz="2800">
                <a:latin typeface="Times New Roman" panose="02020603050405020304" charset="0"/>
                <a:sym typeface="Arial" panose="020B0604020202020204" pitchFamily="34" charset="0"/>
              </a:rPr>
              <a:t>The term “</a:t>
            </a:r>
            <a:r>
              <a:rPr lang="en-US" altLang="zh-CN" sz="2800">
                <a:solidFill>
                  <a:srgbClr val="FF0000"/>
                </a:solidFill>
                <a:latin typeface="Times New Roman" panose="02020603050405020304" charset="0"/>
                <a:sym typeface="Arial" panose="020B0604020202020204" pitchFamily="34" charset="0"/>
              </a:rPr>
              <a:t>Postmortem</a:t>
            </a:r>
            <a:r>
              <a:rPr lang="en-US" altLang="zh-CN" sz="2800">
                <a:latin typeface="Times New Roman" panose="02020603050405020304" charset="0"/>
                <a:sym typeface="Arial" panose="020B0604020202020204" pitchFamily="34" charset="0"/>
              </a:rPr>
              <a:t> ” meaning “after death” </a:t>
            </a:r>
            <a:r>
              <a:rPr lang="en-US" altLang="zh-CN" sz="2800">
                <a:sym typeface="Arial" panose="020B0604020202020204" pitchFamily="34" charset="0"/>
              </a:rPr>
              <a:t>.</a:t>
            </a:r>
            <a:r>
              <a:rPr lang="en-US" altLang="zh-CN" sz="2800">
                <a:solidFill>
                  <a:srgbClr val="FF0000"/>
                </a:solidFill>
                <a:latin typeface="Times New Roman" panose="02020603050405020304" charset="0"/>
              </a:rPr>
              <a:t>Postmortem inspection</a:t>
            </a:r>
            <a:r>
              <a:rPr lang="en-US" altLang="zh-CN" sz="2800">
                <a:latin typeface="Times New Roman" panose="02020603050405020304" charset="0"/>
              </a:rPr>
              <a:t> covers the inspection of the carcasses and parts of  animal   used for human food.  </a:t>
            </a:r>
            <a:endParaRPr lang="en-US" altLang="zh-CN"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Title 1"/>
          <p:cNvSpPr>
            <a:spLocks noGrp="1"/>
          </p:cNvSpPr>
          <p:nvPr>
            <p:ph type="title"/>
          </p:nvPr>
        </p:nvSpPr>
        <p:spPr/>
        <p:txBody>
          <a:bodyPr anchor="ctr" anchorCtr="0"/>
          <a:p>
            <a:r>
              <a:rPr lang="en-US" altLang="zh-CN" sz="3200" b="1">
                <a:latin typeface="Times New Roman" panose="02020603050405020304" charset="0"/>
              </a:rPr>
              <a:t>Brucellosis</a:t>
            </a:r>
            <a:br>
              <a:rPr lang="en-US" altLang="zh-CN" sz="3200" b="1">
                <a:latin typeface="Times New Roman" panose="02020603050405020304" charset="0"/>
              </a:rPr>
            </a:br>
            <a:r>
              <a:rPr lang="en-US" altLang="zh-CN" sz="3200" b="1">
                <a:latin typeface="Times New Roman" panose="02020603050405020304" charset="0"/>
              </a:rPr>
              <a:t>  </a:t>
            </a:r>
            <a:endParaRPr lang="en-US" altLang="zh-CN" sz="3200" b="1">
              <a:latin typeface="Times New Roman" panose="02020603050405020304" charset="0"/>
            </a:endParaRPr>
          </a:p>
        </p:txBody>
      </p:sp>
      <p:sp>
        <p:nvSpPr>
          <p:cNvPr id="14338" name="Text Box 31"/>
          <p:cNvSpPr txBox="1"/>
          <p:nvPr/>
        </p:nvSpPr>
        <p:spPr>
          <a:xfrm>
            <a:off x="323850" y="3109913"/>
            <a:ext cx="8016875" cy="2043112"/>
          </a:xfrm>
          <a:prstGeom prst="rect">
            <a:avLst/>
          </a:prstGeom>
          <a:noFill/>
          <a:ln w="9525">
            <a:noFill/>
          </a:ln>
        </p:spPr>
        <p:txBody>
          <a:bodyPr wrap="square" anchor="t" anchorCtr="0"/>
          <a:p>
            <a:r>
              <a:rPr lang="en-US" altLang="en-US" sz="2000" b="1">
                <a:latin typeface="Times New Roman" panose="02020603050405020304" charset="0"/>
              </a:rPr>
              <a:t>Brucellosis</a:t>
            </a:r>
            <a:r>
              <a:rPr lang="en-US" altLang="en-US">
                <a:latin typeface="Times New Roman" panose="02020603050405020304" charset="0"/>
              </a:rPr>
              <a:t>, </a:t>
            </a:r>
            <a:r>
              <a:rPr lang="en-US" altLang="en-US" sz="2000">
                <a:latin typeface="Times New Roman" panose="02020603050405020304" charset="0"/>
              </a:rPr>
              <a:t>caused by bacteria of the genus Brucella, is an important zoonotic infection that causes reproductive disease in domestic animals and chronic debilitating disease in humans.</a:t>
            </a:r>
            <a:endParaRPr lang="en-US" altLang="en-US" sz="2000">
              <a:latin typeface="Times New Roman" panose="02020603050405020304" charset="0"/>
            </a:endParaRPr>
          </a:p>
          <a:p>
            <a:endParaRPr lang="en-US" altLang="en-US" sz="2000">
              <a:latin typeface="Times New Roman" panose="02020603050405020304" charset="0"/>
            </a:endParaRPr>
          </a:p>
          <a:p>
            <a:r>
              <a:rPr lang="en-US" altLang="en-US" sz="2000">
                <a:latin typeface="Times New Roman" panose="02020603050405020304" charset="0"/>
              </a:rPr>
              <a:t>• Etiology:Brucella organisms, which are small aerobic </a:t>
            </a:r>
            <a:r>
              <a:rPr lang="en-US" altLang="en-US" sz="2000">
                <a:latin typeface="Times New Roman" panose="02020603050405020304" charset="0"/>
              </a:rPr>
              <a:t> (</a:t>
            </a:r>
            <a:r>
              <a:rPr lang="en-US" altLang="en-US" sz="2000">
                <a:latin typeface="Times New Roman" panose="02020603050405020304" charset="0"/>
              </a:rPr>
              <a:t>Gram –ve</a:t>
            </a:r>
            <a:r>
              <a:rPr lang="en-US" altLang="en-US" sz="2000">
                <a:latin typeface="Times New Roman" panose="02020603050405020304" charset="0"/>
              </a:rPr>
              <a:t>) </a:t>
            </a:r>
            <a:r>
              <a:rPr lang="en-US" altLang="en-US" sz="2000">
                <a:latin typeface="Times New Roman" panose="02020603050405020304" charset="0"/>
              </a:rPr>
              <a:t>intracellular coccobacilli.</a:t>
            </a:r>
            <a:endParaRPr lang="en-US" altLang="en-US" sz="2000">
              <a:latin typeface="Times New Roman" panose="02020603050405020304" charset="0"/>
            </a:endParaRPr>
          </a:p>
        </p:txBody>
      </p:sp>
      <p:sp>
        <p:nvSpPr>
          <p:cNvPr id="14339" name="Text Box 1"/>
          <p:cNvSpPr txBox="1"/>
          <p:nvPr/>
        </p:nvSpPr>
        <p:spPr>
          <a:xfrm>
            <a:off x="898525" y="1358900"/>
            <a:ext cx="6677025" cy="1725613"/>
          </a:xfrm>
          <a:prstGeom prst="rect">
            <a:avLst/>
          </a:prstGeom>
          <a:noFill/>
          <a:ln w="9525">
            <a:noFill/>
          </a:ln>
        </p:spPr>
        <p:txBody>
          <a:bodyPr wrap="square" anchor="t" anchorCtr="0"/>
          <a:p>
            <a:r>
              <a:rPr lang="en-US" altLang="zh-CN">
                <a:latin typeface="Arial" panose="020B0604020202020204" pitchFamily="34" charset="0"/>
              </a:rPr>
              <a:t> </a:t>
            </a:r>
            <a:r>
              <a:rPr lang="en-US" altLang="zh-CN" b="1" u="sng">
                <a:solidFill>
                  <a:srgbClr val="FF0000"/>
                </a:solidFill>
                <a:latin typeface="Times New Roman" panose="02020603050405020304" charset="0"/>
              </a:rPr>
              <a:t>Human Disease </a:t>
            </a:r>
            <a:r>
              <a:rPr lang="en-US" altLang="zh-CN" b="1">
                <a:latin typeface="Times New Roman" panose="02020603050405020304" charset="0"/>
              </a:rPr>
              <a:t>                                     </a:t>
            </a:r>
            <a:r>
              <a:rPr lang="en-US" altLang="zh-CN" b="1" u="sng">
                <a:solidFill>
                  <a:srgbClr val="FF0000"/>
                </a:solidFill>
                <a:latin typeface="Times New Roman" panose="02020603050405020304" charset="0"/>
              </a:rPr>
              <a:t>Animal Disease </a:t>
            </a:r>
            <a:endParaRPr lang="en-US" altLang="zh-CN" b="1">
              <a:solidFill>
                <a:srgbClr val="FF0000"/>
              </a:solidFill>
              <a:latin typeface="Times New Roman" panose="02020603050405020304" charset="0"/>
            </a:endParaRPr>
          </a:p>
          <a:p>
            <a:r>
              <a:rPr lang="en-US" altLang="zh-CN" b="1">
                <a:solidFill>
                  <a:srgbClr val="FF0000"/>
                </a:solidFill>
                <a:latin typeface="Times New Roman" panose="02020603050405020304" charset="0"/>
              </a:rPr>
              <a:t> </a:t>
            </a:r>
            <a:endParaRPr lang="en-US" altLang="zh-CN" b="1">
              <a:solidFill>
                <a:srgbClr val="FF0000"/>
              </a:solidFill>
              <a:latin typeface="Times New Roman" panose="02020603050405020304" charset="0"/>
            </a:endParaRPr>
          </a:p>
          <a:p>
            <a:r>
              <a:rPr lang="en-US" altLang="zh-CN" b="1">
                <a:latin typeface="Times New Roman" panose="02020603050405020304" charset="0"/>
              </a:rPr>
              <a:t>Undulant Fever                                   Bang’s Disease </a:t>
            </a:r>
            <a:endParaRPr lang="en-US" altLang="zh-CN" b="1">
              <a:latin typeface="Times New Roman" panose="02020603050405020304" charset="0"/>
            </a:endParaRPr>
          </a:p>
          <a:p>
            <a:r>
              <a:rPr lang="en-US" altLang="zh-CN" b="1">
                <a:latin typeface="Times New Roman" panose="02020603050405020304" charset="0"/>
              </a:rPr>
              <a:t>Mediterranean Fever                          Contagious Abortion</a:t>
            </a:r>
            <a:endParaRPr lang="en-US" altLang="zh-CN" b="1">
              <a:latin typeface="Times New Roman" panose="02020603050405020304" charset="0"/>
            </a:endParaRPr>
          </a:p>
          <a:p>
            <a:r>
              <a:rPr lang="en-US" altLang="zh-CN" b="1">
                <a:latin typeface="Times New Roman" panose="02020603050405020304" charset="0"/>
              </a:rPr>
              <a:t>Malta Fever                                          Ram Epididymitis </a:t>
            </a:r>
            <a:endParaRPr lang="en-US" altLang="zh-CN" b="1">
              <a:latin typeface="Times New Roman" panose="02020603050405020304" charset="0"/>
            </a:endParaRPr>
          </a:p>
          <a:p>
            <a:endParaRPr lang="en-US" altLang="zh-CN">
              <a:latin typeface="Arial" panose="020B0604020202020204" pitchFamily="34" charset="0"/>
            </a:endParaRPr>
          </a:p>
          <a:p>
            <a:r>
              <a:rPr lang="en-US" altLang="zh-CN">
                <a:latin typeface="Arial" panose="020B0604020202020204" pitchFamily="34" charset="0"/>
              </a:rPr>
              <a:t> </a:t>
            </a:r>
            <a:endParaRPr lang="en-US" altLang="zh-CN">
              <a:latin typeface="Arial" panose="020B0604020202020204" pitchFamily="34" charset="0"/>
            </a:endParaRPr>
          </a:p>
        </p:txBody>
      </p:sp>
      <p:pic>
        <p:nvPicPr>
          <p:cNvPr id="14340" name="Picture 3"/>
          <p:cNvPicPr>
            <a:picLocks noChangeAspect="1"/>
          </p:cNvPicPr>
          <p:nvPr/>
        </p:nvPicPr>
        <p:blipFill>
          <a:blip r:embed="rId1"/>
          <a:stretch>
            <a:fillRect/>
          </a:stretch>
        </p:blipFill>
        <p:spPr>
          <a:xfrm>
            <a:off x="4716463" y="4940300"/>
            <a:ext cx="1733550" cy="1155700"/>
          </a:xfrm>
          <a:prstGeom prst="rect">
            <a:avLst/>
          </a:prstGeom>
          <a:noFill/>
          <a:ln w="9525">
            <a:noFill/>
          </a:ln>
        </p:spPr>
      </p:pic>
    </p:spTree>
  </p:cSld>
  <p:clrMapOvr>
    <a:masterClrMapping/>
  </p:clrMapOvr>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5107</Words>
  <Application>WPS Presentation</Application>
  <PresentationFormat/>
  <Paragraphs>135</Paragraphs>
  <Slides>21</Slides>
  <Notes>0</Notes>
  <HiddenSlides>0</HiddenSlides>
  <MMClips>0</MMClips>
  <ScaleCrop>false</ScaleCrop>
  <HeadingPairs>
    <vt:vector size="6" baseType="variant">
      <vt:variant>
        <vt:lpstr>已用的字体</vt:lpstr>
      </vt:variant>
      <vt:variant>
        <vt:i4>7</vt:i4>
      </vt:variant>
      <vt:variant>
        <vt:lpstr>主题</vt:lpstr>
      </vt:variant>
      <vt:variant>
        <vt:i4>5</vt:i4>
      </vt:variant>
      <vt:variant>
        <vt:lpstr>幻灯片标题</vt:lpstr>
      </vt:variant>
      <vt:variant>
        <vt:i4>21</vt:i4>
      </vt:variant>
    </vt:vector>
  </HeadingPairs>
  <TitlesOfParts>
    <vt:vector size="33" baseType="lpstr">
      <vt:lpstr>Arial</vt:lpstr>
      <vt:lpstr>SimSun</vt:lpstr>
      <vt:lpstr>Wingdings</vt:lpstr>
      <vt:lpstr>Times New Roman</vt:lpstr>
      <vt:lpstr>Microsoft YaHei</vt:lpstr>
      <vt:lpstr>Arial Unicode MS</vt:lpstr>
      <vt:lpstr>Calibri</vt:lpstr>
      <vt:lpstr>1_Default Design</vt:lpstr>
      <vt:lpstr>2_Default Design</vt:lpstr>
      <vt:lpstr>3_Default Design</vt:lpstr>
      <vt:lpstr>4_Default Design</vt:lpstr>
      <vt:lpstr>Default Design</vt:lpstr>
      <vt:lpstr>PowerPoint 演示文稿</vt:lpstr>
      <vt:lpstr>1-poultry meat contain more protein as well as more amino acids than other meats. 2-poultry meat is quite low in cholesterol content  . 3-poultry meat is excellent source for vitamins (A,B1,B2 ,B6 ,B12 ,C,Folic acid )as well as minirals (Iron ,Potassium ) .</vt:lpstr>
      <vt:lpstr>Condemnation</vt:lpstr>
      <vt:lpstr>Condemnation</vt:lpstr>
      <vt:lpstr>Condemnation</vt:lpstr>
      <vt:lpstr>PowerPoint 演示文稿</vt:lpstr>
      <vt:lpstr>PowerPoint 演示文稿</vt:lpstr>
      <vt:lpstr> Inspection </vt:lpstr>
      <vt:lpstr>Brucellosis   </vt:lpstr>
      <vt:lpstr> </vt:lpstr>
      <vt:lpstr> </vt:lpstr>
      <vt:lpstr> </vt:lpstr>
      <vt:lpstr>PowerPoint 演示文稿</vt:lpstr>
      <vt:lpstr>PowerPoint 演示文稿</vt:lpstr>
      <vt:lpstr> Blackleg disease  (Black quarter )</vt:lpstr>
      <vt:lpstr> Blackleg disease  (Black quarter )</vt:lpstr>
      <vt:lpstr> Blackleg disease  (Black quarter )</vt:lpstr>
      <vt:lpstr> Blackleg disease  (Black quarter )</vt:lpstr>
      <vt:lpstr>Any Question?</vt:lpstr>
      <vt:lpstr>Fast Quiz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pc</dc:creator>
  <cp:lastModifiedBy>pc</cp:lastModifiedBy>
  <cp:revision>71</cp:revision>
  <dcterms:created xsi:type="dcterms:W3CDTF">2024-02-13T18:33:00Z</dcterms:created>
  <dcterms:modified xsi:type="dcterms:W3CDTF">2024-03-03T20:26:49Z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1033-12.2.0.13489</vt:lpwstr>
  </property>
  <property fmtid="{D5CDD505-2E9C-101B-9397-08002B2CF9AE}" pid="3" name="ICV">
    <vt:lpwstr>722AE6E002824819A2F397BD4D6D7CEE_12</vt:lpwstr>
  </property>
</Properties>
</file>