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946E-C78A-43A1-AFD2-25310BA4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604A-82BD-41A9-8DD4-E62465C8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B561-0A36-4188-AE85-672F9844C10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62EE-B9CF-4A0C-8237-1EFC0721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A6C81-904B-4475-BDA9-C5C21027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8087-2B6E-4612-AC1E-C47AF1C4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B988B-EFD4-4DE1-8854-2C57250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6B99-59B5-4FCB-84DB-79EA5102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421FF-E624-4DAE-A9EA-1A88649DF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B561-0A36-4188-AE85-672F9844C10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3DABC-0C9E-4186-8DF6-CEAC0F434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8679B-9506-4DA0-BE85-29E088C48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8087-2B6E-4612-AC1E-C47AF1C4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4A5D94-B0CB-404E-B5AA-036B7FA8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تعليمات انضباط الطلبة في مؤسسات وزارة التعليم العالي والبحث العلمي</a:t>
            </a:r>
            <a:endParaRPr lang="ar-IQ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86D5C-FC83-4D6B-A76D-3E4AFA702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3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461C4-950A-4018-99D1-2379CD2A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E1B2F-912A-4082-967A-731DE5F5F8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3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DF67AA-B886-4804-A008-0B4AF182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C0B24-480B-4841-A65A-3D53BB850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0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4B8CB6-5536-47D0-BF8A-00596C1E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7B3CB-440C-4BD5-9BDF-2D42671B3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6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55F75A-6FBC-4EA6-8E8B-12CA2367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AFE3C-B733-41C0-A533-A142F41C77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8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EEEF2B-1A6B-482C-978F-F76CB865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237B0-473F-446E-96B6-D55C3B0CE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EAD9AB-8E9A-4EA3-A0AC-A900148D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3FD77-D851-4D63-B388-2EDBC11F27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2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F97290-EC26-4E88-ADA1-AA1BFA25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D757E-8700-42D7-A824-2FE662A71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7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EDB7E2-20B0-44D7-8346-45966C7A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76911-D672-4B2D-BFEE-572E1A3C8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6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1FAC27-4036-4121-8DBE-091B3F44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المادة 1 </a:t>
            </a:r>
            <a:br>
              <a:rPr lang="ar-IQ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IQ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يلتزم الطالب بما ياتي</a:t>
            </a:r>
            <a:endParaRPr lang="ar-IQ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3B519-DFEA-4167-96A3-3242BAC9D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34A2D5-B37C-4CC6-9D0A-25F012AC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74AF7-DE75-48F8-A1C8-117E2FBA6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9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E72469-8B4B-422F-8633-D535C0C4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التزامات الطالب </a:t>
            </a:r>
            <a:endParaRPr lang="ar-IQ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39C04-CEBC-4B20-B48B-33C122BD5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4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EFD06B-846E-4F57-A3C6-A31DF1D6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38E61-C83F-47A0-A309-A3E336F05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3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28E4AB-0DBE-4A33-AFAD-AE14C634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578A2-A142-48E7-BD8D-2CD44636C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C67F87-2A63-4365-838C-B0D31399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D575F-11D3-488A-8316-C4996BFAA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4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52C18C-2CB5-4D5D-A460-1CA04A7A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D9B26-BFA4-4CDE-8361-427795DE4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تعليمات انضباط الطلبة في مؤسسات وزارة التعليم العالي والبحث العلمي</vt:lpstr>
      <vt:lpstr>PowerPoint Presentation</vt:lpstr>
      <vt:lpstr>المادة 1  يلتزم الطالب بما ياتي</vt:lpstr>
      <vt:lpstr>PowerPoint Presentation</vt:lpstr>
      <vt:lpstr>التزامات الطالب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انضباط الطلبة في مؤسسات وزارة التعليم العالي والبحث العلمي</dc:title>
  <dc:creator>Luda</dc:creator>
  <cp:lastModifiedBy>Luda</cp:lastModifiedBy>
  <cp:revision>1</cp:revision>
  <dcterms:created xsi:type="dcterms:W3CDTF">2024-02-18T22:17:47Z</dcterms:created>
  <dcterms:modified xsi:type="dcterms:W3CDTF">2024-02-18T22:17:47Z</dcterms:modified>
</cp:coreProperties>
</file>