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1" r:id="rId8"/>
    <p:sldId id="269" r:id="rId9"/>
    <p:sldId id="270" r:id="rId10"/>
    <p:sldId id="263" r:id="rId11"/>
    <p:sldId id="260" r:id="rId12"/>
    <p:sldId id="265" r:id="rId13"/>
    <p:sldId id="264" r:id="rId14"/>
    <p:sldId id="271" r:id="rId15"/>
    <p:sldId id="266" r:id="rId16"/>
    <p:sldId id="272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maranth" charset="0"/>
      <p:regular r:id="rId22"/>
    </p:embeddedFont>
    <p:embeddedFont>
      <p:font typeface="Oswald Bold" charset="0"/>
      <p:regular r:id="rId23"/>
    </p:embeddedFont>
    <p:embeddedFont>
      <p:font typeface="Canva Sans Bold" charset="0"/>
      <p:regular r:id="rId24"/>
    </p:embeddedFont>
    <p:embeddedFont>
      <p:font typeface="Barlow SemiCondensed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99"/>
    <a:srgbClr val="E2DD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08" autoAdjust="0"/>
  </p:normalViewPr>
  <p:slideViewPr>
    <p:cSldViewPr>
      <p:cViewPr varScale="1">
        <p:scale>
          <a:sx n="27" d="100"/>
          <a:sy n="27" d="100"/>
        </p:scale>
        <p:origin x="-10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7.svg"/><Relationship Id="rId31" Type="http://schemas.openxmlformats.org/officeDocument/2006/relationships/image" Target="../media/image46.png"/><Relationship Id="rId30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23" Type="http://schemas.openxmlformats.org/officeDocument/2006/relationships/image" Target="../media/image14.png"/><Relationship Id="rId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4087" y="9258300"/>
            <a:ext cx="20136173" cy="1963011"/>
            <a:chOff x="0" y="0"/>
            <a:chExt cx="5303354" cy="5170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3354" cy="517007"/>
            </a:xfrm>
            <a:custGeom>
              <a:avLst/>
              <a:gdLst/>
              <a:ahLst/>
              <a:cxnLst/>
              <a:rect l="l" t="t" r="r" b="b"/>
              <a:pathLst>
                <a:path w="5303354" h="517007">
                  <a:moveTo>
                    <a:pt x="0" y="0"/>
                  </a:moveTo>
                  <a:lnTo>
                    <a:pt x="5303354" y="0"/>
                  </a:lnTo>
                  <a:lnTo>
                    <a:pt x="5303354" y="517007"/>
                  </a:lnTo>
                  <a:lnTo>
                    <a:pt x="0" y="517007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3354" cy="555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5549" y="6303030"/>
            <a:ext cx="2518990" cy="3560410"/>
          </a:xfrm>
          <a:custGeom>
            <a:avLst/>
            <a:gdLst/>
            <a:ahLst/>
            <a:cxnLst/>
            <a:rect l="l" t="t" r="r" b="b"/>
            <a:pathLst>
              <a:path w="2518990" h="3560410">
                <a:moveTo>
                  <a:pt x="0" y="0"/>
                </a:moveTo>
                <a:lnTo>
                  <a:pt x="2518991" y="0"/>
                </a:lnTo>
                <a:lnTo>
                  <a:pt x="2518991" y="3560410"/>
                </a:lnTo>
                <a:lnTo>
                  <a:pt x="0" y="35604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35665" y="2995989"/>
            <a:ext cx="12016670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9"/>
              </a:lnSpc>
            </a:pPr>
            <a:r>
              <a:rPr lang="en-US" sz="10699" dirty="0" smtClean="0">
                <a:solidFill>
                  <a:srgbClr val="000000"/>
                </a:solidFill>
                <a:latin typeface="Amaranth"/>
              </a:rPr>
              <a:t>Ambiguity in Sports Language</a:t>
            </a:r>
            <a:endParaRPr lang="en-US" sz="10699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04554" y="7067956"/>
            <a:ext cx="4359430" cy="2795485"/>
          </a:xfrm>
          <a:custGeom>
            <a:avLst/>
            <a:gdLst/>
            <a:ahLst/>
            <a:cxnLst/>
            <a:rect l="l" t="t" r="r" b="b"/>
            <a:pathLst>
              <a:path w="4359430" h="2795485">
                <a:moveTo>
                  <a:pt x="0" y="0"/>
                </a:moveTo>
                <a:lnTo>
                  <a:pt x="4359430" y="0"/>
                </a:lnTo>
                <a:lnTo>
                  <a:pt x="4359430" y="2795484"/>
                </a:lnTo>
                <a:lnTo>
                  <a:pt x="0" y="27954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83040">
            <a:off x="-248554" y="710444"/>
            <a:ext cx="5272432" cy="2359413"/>
          </a:xfrm>
          <a:custGeom>
            <a:avLst/>
            <a:gdLst/>
            <a:ahLst/>
            <a:cxnLst/>
            <a:rect l="l" t="t" r="r" b="b"/>
            <a:pathLst>
              <a:path w="5272432" h="2359413">
                <a:moveTo>
                  <a:pt x="0" y="0"/>
                </a:moveTo>
                <a:lnTo>
                  <a:pt x="5272433" y="0"/>
                </a:lnTo>
                <a:lnTo>
                  <a:pt x="5272433" y="2359413"/>
                </a:lnTo>
                <a:lnTo>
                  <a:pt x="0" y="235941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606678">
            <a:off x="13148658" y="587259"/>
            <a:ext cx="5272432" cy="2359413"/>
          </a:xfrm>
          <a:custGeom>
            <a:avLst/>
            <a:gdLst/>
            <a:ahLst/>
            <a:cxnLst/>
            <a:rect l="l" t="t" r="r" b="b"/>
            <a:pathLst>
              <a:path w="5272432" h="2359413">
                <a:moveTo>
                  <a:pt x="0" y="0"/>
                </a:moveTo>
                <a:lnTo>
                  <a:pt x="5272432" y="0"/>
                </a:lnTo>
                <a:lnTo>
                  <a:pt x="5272432" y="2359414"/>
                </a:lnTo>
                <a:lnTo>
                  <a:pt x="0" y="23594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13716000" y="7429500"/>
            <a:ext cx="2286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Google Shape;270;p24"/>
          <p:cNvSpPr/>
          <p:nvPr/>
        </p:nvSpPr>
        <p:spPr>
          <a:xfrm>
            <a:off x="13986384" y="7505700"/>
            <a:ext cx="1676399" cy="1219200"/>
          </a:xfrm>
          <a:custGeom>
            <a:avLst/>
            <a:gdLst/>
            <a:ahLst/>
            <a:cxnLst/>
            <a:rect l="l" t="t" r="r" b="b"/>
            <a:pathLst>
              <a:path w="4553538" h="3891205" extrusionOk="0">
                <a:moveTo>
                  <a:pt x="0" y="0"/>
                </a:moveTo>
                <a:lnTo>
                  <a:pt x="4553538" y="0"/>
                </a:lnTo>
                <a:lnTo>
                  <a:pt x="4553538" y="3891205"/>
                </a:lnTo>
                <a:lnTo>
                  <a:pt x="0" y="3891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Google Shape;582;p36"/>
          <p:cNvSpPr/>
          <p:nvPr/>
        </p:nvSpPr>
        <p:spPr>
          <a:xfrm rot="1067241">
            <a:off x="17285381" y="2600181"/>
            <a:ext cx="386065" cy="480607"/>
          </a:xfrm>
          <a:custGeom>
            <a:avLst/>
            <a:gdLst/>
            <a:ahLst/>
            <a:cxnLst/>
            <a:rect l="l" t="t" r="r" b="b"/>
            <a:pathLst>
              <a:path w="1118534" h="1154209" extrusionOk="0">
                <a:moveTo>
                  <a:pt x="0" y="0"/>
                </a:moveTo>
                <a:lnTo>
                  <a:pt x="1118534" y="0"/>
                </a:lnTo>
                <a:lnTo>
                  <a:pt x="1118534" y="1154209"/>
                </a:lnTo>
                <a:lnTo>
                  <a:pt x="0" y="1154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" name="Google Shape;578;p36"/>
          <p:cNvSpPr/>
          <p:nvPr/>
        </p:nvSpPr>
        <p:spPr>
          <a:xfrm>
            <a:off x="3124200" y="1790700"/>
            <a:ext cx="533400" cy="466413"/>
          </a:xfrm>
          <a:custGeom>
            <a:avLst/>
            <a:gdLst/>
            <a:ahLst/>
            <a:cxnLst/>
            <a:rect l="l" t="t" r="r" b="b"/>
            <a:pathLst>
              <a:path w="721769" h="724403" extrusionOk="0">
                <a:moveTo>
                  <a:pt x="0" y="0"/>
                </a:moveTo>
                <a:lnTo>
                  <a:pt x="721769" y="0"/>
                </a:lnTo>
                <a:lnTo>
                  <a:pt x="721769" y="724403"/>
                </a:lnTo>
                <a:lnTo>
                  <a:pt x="0" y="7244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" name="Google Shape;584;p36"/>
          <p:cNvSpPr/>
          <p:nvPr/>
        </p:nvSpPr>
        <p:spPr>
          <a:xfrm>
            <a:off x="13563600" y="952500"/>
            <a:ext cx="583393" cy="469857"/>
          </a:xfrm>
          <a:custGeom>
            <a:avLst/>
            <a:gdLst/>
            <a:ahLst/>
            <a:cxnLst/>
            <a:rect l="l" t="t" r="r" b="b"/>
            <a:pathLst>
              <a:path w="1030995" h="766685" extrusionOk="0">
                <a:moveTo>
                  <a:pt x="0" y="0"/>
                </a:moveTo>
                <a:lnTo>
                  <a:pt x="1030995" y="0"/>
                </a:lnTo>
                <a:lnTo>
                  <a:pt x="1030995" y="766685"/>
                </a:lnTo>
                <a:lnTo>
                  <a:pt x="0" y="766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" name="Google Shape;599;p36"/>
          <p:cNvSpPr/>
          <p:nvPr/>
        </p:nvSpPr>
        <p:spPr>
          <a:xfrm rot="2045857">
            <a:off x="14750146" y="1690678"/>
            <a:ext cx="568762" cy="873467"/>
          </a:xfrm>
          <a:custGeom>
            <a:avLst/>
            <a:gdLst/>
            <a:ahLst/>
            <a:cxnLst/>
            <a:rect l="l" t="t" r="r" b="b"/>
            <a:pathLst>
              <a:path w="621202" h="1001939" extrusionOk="0">
                <a:moveTo>
                  <a:pt x="0" y="0"/>
                </a:moveTo>
                <a:lnTo>
                  <a:pt x="621202" y="0"/>
                </a:lnTo>
                <a:lnTo>
                  <a:pt x="621202" y="1001939"/>
                </a:lnTo>
                <a:lnTo>
                  <a:pt x="0" y="1001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" name="Google Shape;602;p36"/>
          <p:cNvSpPr/>
          <p:nvPr/>
        </p:nvSpPr>
        <p:spPr>
          <a:xfrm>
            <a:off x="2209800" y="9182100"/>
            <a:ext cx="609600" cy="551846"/>
          </a:xfrm>
          <a:custGeom>
            <a:avLst/>
            <a:gdLst/>
            <a:ahLst/>
            <a:cxnLst/>
            <a:rect l="l" t="t" r="r" b="b"/>
            <a:pathLst>
              <a:path w="861344" h="856646" extrusionOk="0">
                <a:moveTo>
                  <a:pt x="0" y="0"/>
                </a:moveTo>
                <a:lnTo>
                  <a:pt x="861344" y="0"/>
                </a:lnTo>
                <a:lnTo>
                  <a:pt x="861344" y="856646"/>
                </a:lnTo>
                <a:lnTo>
                  <a:pt x="0" y="85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" name="Google Shape;596;p36"/>
          <p:cNvSpPr/>
          <p:nvPr/>
        </p:nvSpPr>
        <p:spPr>
          <a:xfrm rot="20931363">
            <a:off x="1976898" y="2433789"/>
            <a:ext cx="406220" cy="611707"/>
          </a:xfrm>
          <a:custGeom>
            <a:avLst/>
            <a:gdLst/>
            <a:ahLst/>
            <a:cxnLst/>
            <a:rect l="l" t="t" r="r" b="b"/>
            <a:pathLst>
              <a:path w="529823" h="872462" extrusionOk="0">
                <a:moveTo>
                  <a:pt x="0" y="0"/>
                </a:moveTo>
                <a:lnTo>
                  <a:pt x="529822" y="0"/>
                </a:lnTo>
                <a:lnTo>
                  <a:pt x="529822" y="872463"/>
                </a:lnTo>
                <a:lnTo>
                  <a:pt x="0" y="87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" name="Google Shape;614;p36"/>
          <p:cNvSpPr/>
          <p:nvPr/>
        </p:nvSpPr>
        <p:spPr>
          <a:xfrm rot="21350834">
            <a:off x="451860" y="2705295"/>
            <a:ext cx="457200" cy="614518"/>
          </a:xfrm>
          <a:custGeom>
            <a:avLst/>
            <a:gdLst/>
            <a:ahLst/>
            <a:cxnLst/>
            <a:rect l="l" t="t" r="r" b="b"/>
            <a:pathLst>
              <a:path w="958862" h="833338" extrusionOk="0">
                <a:moveTo>
                  <a:pt x="0" y="0"/>
                </a:moveTo>
                <a:lnTo>
                  <a:pt x="958861" y="0"/>
                </a:lnTo>
                <a:lnTo>
                  <a:pt x="958861" y="833338"/>
                </a:lnTo>
                <a:lnTo>
                  <a:pt x="0" y="833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 cstate="print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3031" y="89535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Lexical Ambiguity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3031" y="2915920"/>
            <a:ext cx="809096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dirty="0" smtClean="0"/>
              <a:t>multiple meanings of a single word</a:t>
            </a:r>
            <a:endParaRPr lang="en-US" sz="36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53082" y="2329069"/>
            <a:ext cx="7039946" cy="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34"/>
          <p:cNvSpPr/>
          <p:nvPr/>
        </p:nvSpPr>
        <p:spPr>
          <a:xfrm>
            <a:off x="9067800" y="2628900"/>
            <a:ext cx="8506274" cy="6879449"/>
          </a:xfrm>
          <a:custGeom>
            <a:avLst/>
            <a:gdLst/>
            <a:ahLst/>
            <a:cxnLst/>
            <a:rect l="l" t="t" r="r" b="b"/>
            <a:pathLst>
              <a:path w="8506274" h="6879449">
                <a:moveTo>
                  <a:pt x="0" y="0"/>
                </a:moveTo>
                <a:lnTo>
                  <a:pt x="8506274" y="0"/>
                </a:lnTo>
                <a:lnTo>
                  <a:pt x="8506274" y="6879449"/>
                </a:lnTo>
                <a:lnTo>
                  <a:pt x="0" y="68794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437" y="543510"/>
            <a:ext cx="17303126" cy="9199980"/>
            <a:chOff x="0" y="0"/>
            <a:chExt cx="4557202" cy="242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7202" cy="2423040"/>
            </a:xfrm>
            <a:custGeom>
              <a:avLst/>
              <a:gdLst/>
              <a:ahLst/>
              <a:cxnLst/>
              <a:rect l="l" t="t" r="r" b="b"/>
              <a:pathLst>
                <a:path w="4557202" h="2423040">
                  <a:moveTo>
                    <a:pt x="0" y="0"/>
                  </a:moveTo>
                  <a:lnTo>
                    <a:pt x="4557202" y="0"/>
                  </a:lnTo>
                  <a:lnTo>
                    <a:pt x="4557202" y="2423040"/>
                  </a:lnTo>
                  <a:lnTo>
                    <a:pt x="0" y="2423040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7202" cy="2461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3276" y="4607673"/>
            <a:ext cx="4303175" cy="535827"/>
            <a:chOff x="0" y="0"/>
            <a:chExt cx="1133346" cy="1411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3347" cy="141123"/>
            </a:xfrm>
            <a:custGeom>
              <a:avLst/>
              <a:gdLst/>
              <a:ahLst/>
              <a:cxnLst/>
              <a:rect l="l" t="t" r="r" b="b"/>
              <a:pathLst>
                <a:path w="1133347" h="141123">
                  <a:moveTo>
                    <a:pt x="0" y="0"/>
                  </a:moveTo>
                  <a:lnTo>
                    <a:pt x="1133347" y="0"/>
                  </a:lnTo>
                  <a:lnTo>
                    <a:pt x="1133347" y="141123"/>
                  </a:lnTo>
                  <a:lnTo>
                    <a:pt x="0" y="141123"/>
                  </a:lnTo>
                  <a:close/>
                </a:path>
              </a:pathLst>
            </a:custGeom>
            <a:solidFill>
              <a:srgbClr val="B1D4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33346" cy="17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37962" y="1505443"/>
            <a:ext cx="15012075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Lexical Ambiguity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18930" y="2963193"/>
            <a:ext cx="11250141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 dirty="0" smtClean="0">
                <a:solidFill>
                  <a:srgbClr val="000000"/>
                </a:solidFill>
                <a:latin typeface="Glacial Indifference Bold"/>
              </a:rPr>
              <a:t>These words have more than one meanings:</a:t>
            </a:r>
            <a:endParaRPr lang="en-US" sz="2599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3" name="AutoShape 13"/>
          <p:cNvSpPr/>
          <p:nvPr/>
        </p:nvSpPr>
        <p:spPr>
          <a:xfrm flipH="1">
            <a:off x="6236050" y="4607673"/>
            <a:ext cx="15301" cy="42572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>
            <a:off x="12210733" y="4607673"/>
            <a:ext cx="15301" cy="42572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7079455" y="4607673"/>
            <a:ext cx="4303175" cy="535827"/>
            <a:chOff x="0" y="0"/>
            <a:chExt cx="1133346" cy="1411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33347" cy="141123"/>
            </a:xfrm>
            <a:custGeom>
              <a:avLst/>
              <a:gdLst/>
              <a:ahLst/>
              <a:cxnLst/>
              <a:rect l="l" t="t" r="r" b="b"/>
              <a:pathLst>
                <a:path w="1133347" h="141123">
                  <a:moveTo>
                    <a:pt x="0" y="0"/>
                  </a:moveTo>
                  <a:lnTo>
                    <a:pt x="1133347" y="0"/>
                  </a:lnTo>
                  <a:lnTo>
                    <a:pt x="1133347" y="141123"/>
                  </a:lnTo>
                  <a:lnTo>
                    <a:pt x="0" y="141123"/>
                  </a:lnTo>
                  <a:close/>
                </a:path>
              </a:pathLst>
            </a:custGeom>
            <a:solidFill>
              <a:srgbClr val="B1D4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33346" cy="17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835634" y="4607673"/>
            <a:ext cx="4303175" cy="535827"/>
            <a:chOff x="0" y="0"/>
            <a:chExt cx="1133346" cy="1411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3347" cy="141123"/>
            </a:xfrm>
            <a:custGeom>
              <a:avLst/>
              <a:gdLst/>
              <a:ahLst/>
              <a:cxnLst/>
              <a:rect l="l" t="t" r="r" b="b"/>
              <a:pathLst>
                <a:path w="1133347" h="141123">
                  <a:moveTo>
                    <a:pt x="0" y="0"/>
                  </a:moveTo>
                  <a:lnTo>
                    <a:pt x="1133347" y="0"/>
                  </a:lnTo>
                  <a:lnTo>
                    <a:pt x="1133347" y="141123"/>
                  </a:lnTo>
                  <a:lnTo>
                    <a:pt x="0" y="141123"/>
                  </a:lnTo>
                  <a:close/>
                </a:path>
              </a:pathLst>
            </a:custGeom>
            <a:solidFill>
              <a:srgbClr val="B1D4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33346" cy="17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2716" y="4658416"/>
            <a:ext cx="3988488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00000"/>
                </a:solidFill>
                <a:latin typeface="Canva Sans Bold"/>
              </a:rPr>
              <a:t>Match</a:t>
            </a:r>
            <a:endParaRPr lang="en-US" sz="24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236798" y="4658416"/>
            <a:ext cx="3988488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00000"/>
                </a:solidFill>
                <a:latin typeface="Canva Sans Bold"/>
              </a:rPr>
              <a:t>Bat</a:t>
            </a:r>
            <a:endParaRPr lang="en-US" sz="24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992977" y="4658416"/>
            <a:ext cx="3988488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00000"/>
                </a:solidFill>
                <a:latin typeface="Canva Sans Bold"/>
              </a:rPr>
              <a:t>Box</a:t>
            </a:r>
            <a:endParaRPr lang="en-US" sz="2400" dirty="0">
              <a:solidFill>
                <a:srgbClr val="000000"/>
              </a:solidFill>
              <a:latin typeface="Canva Sans Bold"/>
            </a:endParaRPr>
          </a:p>
        </p:txBody>
      </p:sp>
      <p:grpSp>
        <p:nvGrpSpPr>
          <p:cNvPr id="24" name="Group 10"/>
          <p:cNvGrpSpPr/>
          <p:nvPr/>
        </p:nvGrpSpPr>
        <p:grpSpPr>
          <a:xfrm>
            <a:off x="3581400" y="7048500"/>
            <a:ext cx="2057399" cy="1751521"/>
            <a:chOff x="0" y="0"/>
            <a:chExt cx="812800" cy="812800"/>
          </a:xfrm>
        </p:grpSpPr>
        <p:sp>
          <p:nvSpPr>
            <p:cNvPr id="25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4906" r="-24906"/>
              </a:stretch>
            </a:blipFill>
          </p:spPr>
        </p:sp>
      </p:grpSp>
      <p:grpSp>
        <p:nvGrpSpPr>
          <p:cNvPr id="26" name="Group 3"/>
          <p:cNvGrpSpPr/>
          <p:nvPr/>
        </p:nvGrpSpPr>
        <p:grpSpPr>
          <a:xfrm>
            <a:off x="14782800" y="6972300"/>
            <a:ext cx="2286000" cy="2057400"/>
            <a:chOff x="0" y="0"/>
            <a:chExt cx="812800" cy="812800"/>
          </a:xfrm>
        </p:grpSpPr>
        <p:sp>
          <p:nvSpPr>
            <p:cNvPr id="27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t="-38729" b="-11364"/>
              </a:stretch>
            </a:blipFill>
          </p:spPr>
        </p:sp>
      </p:grpSp>
      <p:grpSp>
        <p:nvGrpSpPr>
          <p:cNvPr id="28" name="Google Shape;236;p12"/>
          <p:cNvGrpSpPr/>
          <p:nvPr/>
        </p:nvGrpSpPr>
        <p:grpSpPr>
          <a:xfrm rot="13450503">
            <a:off x="10290386" y="6539008"/>
            <a:ext cx="788856" cy="3391605"/>
            <a:chOff x="6577801" y="-271457"/>
            <a:chExt cx="898413" cy="5738184"/>
          </a:xfrm>
        </p:grpSpPr>
        <p:sp>
          <p:nvSpPr>
            <p:cNvPr id="29" name="Google Shape;237;p12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38;p12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7;p12"/>
          <p:cNvGrpSpPr/>
          <p:nvPr/>
        </p:nvGrpSpPr>
        <p:grpSpPr>
          <a:xfrm>
            <a:off x="9829800" y="7124700"/>
            <a:ext cx="660928" cy="660928"/>
            <a:chOff x="4775725" y="3505537"/>
            <a:chExt cx="1800000" cy="1800000"/>
          </a:xfrm>
        </p:grpSpPr>
        <p:sp>
          <p:nvSpPr>
            <p:cNvPr id="32" name="Google Shape;318;p12"/>
            <p:cNvSpPr/>
            <p:nvPr/>
          </p:nvSpPr>
          <p:spPr>
            <a:xfrm>
              <a:off x="4775725" y="3505537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19;p12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20;p12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Picture 34" descr="207492585-isolated-burn-matchstick-with-flame-and-opened-matchbox-in-flat-style-on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55245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 descr="medium-box-heavy-duty-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6800" y="499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a0c8a0a7c558a23e812ef0b608864267.jpg"/>
          <p:cNvPicPr>
            <a:picLocks noChangeAspect="1"/>
          </p:cNvPicPr>
          <p:nvPr/>
        </p:nvPicPr>
        <p:blipFill>
          <a:blip r:embed="rId6" cstate="print"/>
          <a:srcRect r="803" b="7407"/>
          <a:stretch>
            <a:fillRect/>
          </a:stretch>
        </p:blipFill>
        <p:spPr>
          <a:xfrm>
            <a:off x="6858000" y="5524500"/>
            <a:ext cx="2567542" cy="2588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7962" y="1505443"/>
            <a:ext cx="15012075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Negative effects of Ambiguity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59786" y="2953668"/>
            <a:ext cx="14568427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 dirty="0" smtClean="0">
                <a:solidFill>
                  <a:srgbClr val="000000"/>
                </a:solidFill>
                <a:latin typeface="Glacial Indifference Bold"/>
              </a:rPr>
              <a:t>Sport Language</a:t>
            </a:r>
            <a:endParaRPr lang="en-US" sz="2799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74922" y="4536939"/>
            <a:ext cx="5088187" cy="1626195"/>
            <a:chOff x="0" y="0"/>
            <a:chExt cx="1340099" cy="4282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0099" cy="428298"/>
            </a:xfrm>
            <a:custGeom>
              <a:avLst/>
              <a:gdLst/>
              <a:ahLst/>
              <a:cxnLst/>
              <a:rect l="l" t="t" r="r" b="b"/>
              <a:pathLst>
                <a:path w="1340099" h="428298">
                  <a:moveTo>
                    <a:pt x="0" y="0"/>
                  </a:moveTo>
                  <a:lnTo>
                    <a:pt x="1340099" y="0"/>
                  </a:lnTo>
                  <a:lnTo>
                    <a:pt x="1340099" y="428298"/>
                  </a:lnTo>
                  <a:lnTo>
                    <a:pt x="0" y="428298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340099" cy="49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3192" y="7243485"/>
            <a:ext cx="5088187" cy="1626195"/>
            <a:chOff x="0" y="0"/>
            <a:chExt cx="1340099" cy="4282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0099" cy="428298"/>
            </a:xfrm>
            <a:custGeom>
              <a:avLst/>
              <a:gdLst/>
              <a:ahLst/>
              <a:cxnLst/>
              <a:rect l="l" t="t" r="r" b="b"/>
              <a:pathLst>
                <a:path w="1340099" h="428298">
                  <a:moveTo>
                    <a:pt x="0" y="0"/>
                  </a:moveTo>
                  <a:lnTo>
                    <a:pt x="1340099" y="0"/>
                  </a:lnTo>
                  <a:lnTo>
                    <a:pt x="1340099" y="428298"/>
                  </a:lnTo>
                  <a:lnTo>
                    <a:pt x="0" y="428298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340099" cy="49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99907" y="4536939"/>
            <a:ext cx="5088187" cy="1626195"/>
            <a:chOff x="0" y="0"/>
            <a:chExt cx="1340099" cy="4282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40099" cy="428298"/>
            </a:xfrm>
            <a:custGeom>
              <a:avLst/>
              <a:gdLst/>
              <a:ahLst/>
              <a:cxnLst/>
              <a:rect l="l" t="t" r="r" b="b"/>
              <a:pathLst>
                <a:path w="1340099" h="428298">
                  <a:moveTo>
                    <a:pt x="0" y="0"/>
                  </a:moveTo>
                  <a:lnTo>
                    <a:pt x="1340099" y="0"/>
                  </a:lnTo>
                  <a:lnTo>
                    <a:pt x="1340099" y="428298"/>
                  </a:lnTo>
                  <a:lnTo>
                    <a:pt x="0" y="428298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340099" cy="49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99907" y="7243485"/>
            <a:ext cx="5088187" cy="1626195"/>
            <a:chOff x="0" y="0"/>
            <a:chExt cx="1340099" cy="428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40099" cy="428298"/>
            </a:xfrm>
            <a:custGeom>
              <a:avLst/>
              <a:gdLst/>
              <a:ahLst/>
              <a:cxnLst/>
              <a:rect l="l" t="t" r="r" b="b"/>
              <a:pathLst>
                <a:path w="1340099" h="428298">
                  <a:moveTo>
                    <a:pt x="0" y="0"/>
                  </a:moveTo>
                  <a:lnTo>
                    <a:pt x="1340099" y="0"/>
                  </a:lnTo>
                  <a:lnTo>
                    <a:pt x="1340099" y="428298"/>
                  </a:lnTo>
                  <a:lnTo>
                    <a:pt x="0" y="428298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340099" cy="49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45318" y="4536939"/>
            <a:ext cx="5088187" cy="1626195"/>
            <a:chOff x="0" y="0"/>
            <a:chExt cx="1340099" cy="428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0099" cy="428298"/>
            </a:xfrm>
            <a:custGeom>
              <a:avLst/>
              <a:gdLst/>
              <a:ahLst/>
              <a:cxnLst/>
              <a:rect l="l" t="t" r="r" b="b"/>
              <a:pathLst>
                <a:path w="1340099" h="428298">
                  <a:moveTo>
                    <a:pt x="0" y="0"/>
                  </a:moveTo>
                  <a:lnTo>
                    <a:pt x="1340099" y="0"/>
                  </a:lnTo>
                  <a:lnTo>
                    <a:pt x="1340099" y="428298"/>
                  </a:lnTo>
                  <a:lnTo>
                    <a:pt x="0" y="428298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340099" cy="49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382115" y="7243485"/>
            <a:ext cx="5088187" cy="1626195"/>
            <a:chOff x="0" y="0"/>
            <a:chExt cx="1340099" cy="428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40099" cy="428298"/>
            </a:xfrm>
            <a:custGeom>
              <a:avLst/>
              <a:gdLst/>
              <a:ahLst/>
              <a:cxnLst/>
              <a:rect l="l" t="t" r="r" b="b"/>
              <a:pathLst>
                <a:path w="1340099" h="428298">
                  <a:moveTo>
                    <a:pt x="0" y="0"/>
                  </a:moveTo>
                  <a:lnTo>
                    <a:pt x="1340099" y="0"/>
                  </a:lnTo>
                  <a:lnTo>
                    <a:pt x="1340099" y="428298"/>
                  </a:lnTo>
                  <a:lnTo>
                    <a:pt x="0" y="428298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1340099" cy="49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96466" y="4957607"/>
            <a:ext cx="480163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smtClean="0">
                <a:solidFill>
                  <a:srgbClr val="000000"/>
                </a:solidFill>
                <a:latin typeface="Glacial Indifference"/>
              </a:rPr>
              <a:t>Miscommunication</a:t>
            </a:r>
            <a:endParaRPr lang="en-US" sz="21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43180" y="4957607"/>
            <a:ext cx="480163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smtClean="0">
                <a:solidFill>
                  <a:srgbClr val="000000"/>
                </a:solidFill>
                <a:latin typeface="Glacial Indifference"/>
              </a:rPr>
              <a:t>Disputes and Controversies</a:t>
            </a:r>
            <a:endParaRPr lang="en-US" sz="21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488193" y="4957607"/>
            <a:ext cx="480163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smtClean="0">
                <a:solidFill>
                  <a:srgbClr val="000000"/>
                </a:solidFill>
                <a:latin typeface="Glacial Indifference"/>
              </a:rPr>
              <a:t>Loss of Credibility</a:t>
            </a:r>
            <a:endParaRPr lang="en-US" sz="21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96466" y="7668084"/>
            <a:ext cx="480163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smtClean="0">
                <a:solidFill>
                  <a:srgbClr val="000000"/>
                </a:solidFill>
                <a:latin typeface="Glacial Indifference"/>
              </a:rPr>
              <a:t>Confusion on Newcomers</a:t>
            </a:r>
            <a:endParaRPr lang="en-US" sz="21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760927" y="7664153"/>
            <a:ext cx="480163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smtClean="0">
                <a:solidFill>
                  <a:srgbClr val="000000"/>
                </a:solidFill>
                <a:latin typeface="Glacial Indifference"/>
              </a:rPr>
              <a:t>Negative Impact of Marketing </a:t>
            </a:r>
            <a:r>
              <a:rPr lang="en-US" sz="2100" dirty="0" err="1" smtClean="0">
                <a:solidFill>
                  <a:srgbClr val="000000"/>
                </a:solidFill>
                <a:latin typeface="Glacial Indifference"/>
              </a:rPr>
              <a:t>Sposorship</a:t>
            </a:r>
            <a:endParaRPr lang="en-US" sz="21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507243" y="7664153"/>
            <a:ext cx="480163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smtClean="0">
                <a:solidFill>
                  <a:srgbClr val="000000"/>
                </a:solidFill>
                <a:latin typeface="Glacial Indifference"/>
              </a:rPr>
              <a:t>Diminished Fans Engagement</a:t>
            </a:r>
            <a:endParaRPr lang="en-US" sz="2100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02476" y="89535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How to Avoid?!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02476" y="2878455"/>
            <a:ext cx="7482985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Glacial Indifference"/>
              </a:rPr>
              <a:t>Be Clear &amp; Concise.</a:t>
            </a:r>
          </a:p>
          <a:p>
            <a:pPr>
              <a:lnSpc>
                <a:spcPts val="4200"/>
              </a:lnSpc>
            </a:pPr>
            <a:endParaRPr lang="en-US" sz="4800" dirty="0" smtClean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  <a:buFontTx/>
              <a:buChar char="-"/>
            </a:pPr>
            <a:r>
              <a:rPr lang="en-US" sz="4800" dirty="0" smtClean="0">
                <a:solidFill>
                  <a:srgbClr val="000000"/>
                </a:solidFill>
                <a:latin typeface="Glacial Indifference"/>
              </a:rPr>
              <a:t> Define Terms.</a:t>
            </a:r>
          </a:p>
          <a:p>
            <a:pPr>
              <a:lnSpc>
                <a:spcPts val="4200"/>
              </a:lnSpc>
            </a:pPr>
            <a:endParaRPr lang="en-US" sz="4800" dirty="0" smtClean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  <a:buFontTx/>
              <a:buChar char="-"/>
            </a:pPr>
            <a:r>
              <a:rPr lang="en-US" sz="4800" dirty="0" smtClean="0">
                <a:solidFill>
                  <a:srgbClr val="000000"/>
                </a:solidFill>
                <a:latin typeface="Glacial Indifference"/>
              </a:rPr>
              <a:t> Provide Context.</a:t>
            </a:r>
          </a:p>
          <a:p>
            <a:pPr>
              <a:lnSpc>
                <a:spcPts val="4200"/>
              </a:lnSpc>
            </a:pPr>
            <a:endParaRPr lang="en-US" sz="4800" dirty="0" smtClean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  <a:buFontTx/>
              <a:buChar char="-"/>
            </a:pPr>
            <a:r>
              <a:rPr lang="en-US" sz="4800" dirty="0" smtClean="0">
                <a:solidFill>
                  <a:srgbClr val="000000"/>
                </a:solidFill>
                <a:latin typeface="Glacial Indifference"/>
              </a:rPr>
              <a:t> Use Examples.</a:t>
            </a:r>
          </a:p>
          <a:p>
            <a:pPr>
              <a:lnSpc>
                <a:spcPts val="4200"/>
              </a:lnSpc>
            </a:pPr>
            <a:endParaRPr lang="en-US" sz="4800" dirty="0" smtClean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  <a:buFontTx/>
              <a:buChar char="-"/>
            </a:pPr>
            <a:r>
              <a:rPr lang="en-US" sz="4800" dirty="0" smtClean="0">
                <a:solidFill>
                  <a:srgbClr val="000000"/>
                </a:solidFill>
                <a:latin typeface="Glacial Indifference"/>
              </a:rPr>
              <a:t> Consider Your Audience.</a:t>
            </a:r>
          </a:p>
          <a:p>
            <a:pPr>
              <a:lnSpc>
                <a:spcPts val="4200"/>
              </a:lnSpc>
            </a:pPr>
            <a:endParaRPr lang="en-US" sz="4800" dirty="0" smtClean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00"/>
              </a:lnSpc>
              <a:buFontTx/>
              <a:buChar char="-"/>
            </a:pPr>
            <a:r>
              <a:rPr lang="en-US" sz="4800" dirty="0" smtClean="0">
                <a:solidFill>
                  <a:srgbClr val="000000"/>
                </a:solidFill>
                <a:latin typeface="Glacial Indifference"/>
              </a:rPr>
              <a:t> Proofread.</a:t>
            </a:r>
            <a:endParaRPr lang="en-US" sz="4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9602527" y="2367169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18"/>
          <p:cNvSpPr/>
          <p:nvPr/>
        </p:nvSpPr>
        <p:spPr>
          <a:xfrm>
            <a:off x="4114800" y="571500"/>
            <a:ext cx="691939" cy="2798282"/>
          </a:xfrm>
          <a:custGeom>
            <a:avLst/>
            <a:gdLst/>
            <a:ahLst/>
            <a:cxnLst/>
            <a:rect l="l" t="t" r="r" b="b"/>
            <a:pathLst>
              <a:path w="691939" h="2798282">
                <a:moveTo>
                  <a:pt x="0" y="0"/>
                </a:moveTo>
                <a:lnTo>
                  <a:pt x="691938" y="0"/>
                </a:lnTo>
                <a:lnTo>
                  <a:pt x="691938" y="2798282"/>
                </a:lnTo>
                <a:lnTo>
                  <a:pt x="0" y="279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8"/>
          <p:cNvSpPr/>
          <p:nvPr/>
        </p:nvSpPr>
        <p:spPr>
          <a:xfrm flipH="1">
            <a:off x="0" y="-266700"/>
            <a:ext cx="2176008" cy="2374906"/>
          </a:xfrm>
          <a:custGeom>
            <a:avLst/>
            <a:gdLst/>
            <a:ahLst/>
            <a:cxnLst/>
            <a:rect l="l" t="t" r="r" b="b"/>
            <a:pathLst>
              <a:path w="2176008" h="2374906">
                <a:moveTo>
                  <a:pt x="2176008" y="0"/>
                </a:moveTo>
                <a:lnTo>
                  <a:pt x="0" y="0"/>
                </a:lnTo>
                <a:lnTo>
                  <a:pt x="0" y="2374907"/>
                </a:lnTo>
                <a:lnTo>
                  <a:pt x="2176008" y="2374907"/>
                </a:lnTo>
                <a:lnTo>
                  <a:pt x="2176008" y="0"/>
                </a:lnTo>
                <a:close/>
              </a:path>
            </a:pathLst>
          </a:custGeom>
          <a:blipFill>
            <a:blip r:embed="rId29" cstate="print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pic>
        <p:nvPicPr>
          <p:cNvPr id="11" name="Google Shape;173;p16"/>
          <p:cNvPicPr preferRelativeResize="0"/>
          <p:nvPr/>
        </p:nvPicPr>
        <p:blipFill>
          <a:blip r:embed="rId31" cstate="print">
            <a:alphaModFix/>
          </a:blip>
          <a:stretch>
            <a:fillRect/>
          </a:stretch>
        </p:blipFill>
        <p:spPr>
          <a:xfrm>
            <a:off x="381000" y="2476500"/>
            <a:ext cx="5034873" cy="759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437" y="543510"/>
            <a:ext cx="17303126" cy="9199980"/>
            <a:chOff x="0" y="0"/>
            <a:chExt cx="4557202" cy="242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7202" cy="2423040"/>
            </a:xfrm>
            <a:custGeom>
              <a:avLst/>
              <a:gdLst/>
              <a:ahLst/>
              <a:cxnLst/>
              <a:rect l="l" t="t" r="r" b="b"/>
              <a:pathLst>
                <a:path w="4557202" h="2423040">
                  <a:moveTo>
                    <a:pt x="0" y="0"/>
                  </a:moveTo>
                  <a:lnTo>
                    <a:pt x="4557202" y="0"/>
                  </a:lnTo>
                  <a:lnTo>
                    <a:pt x="4557202" y="2423040"/>
                  </a:lnTo>
                  <a:lnTo>
                    <a:pt x="0" y="2423040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7202" cy="2461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62000" y="3314701"/>
            <a:ext cx="77724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She told him that she loved him.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The chicken is ready to eat.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I saw a man on a hill with a telescope.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The dog bit the man who was passing by.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Time flies like an arrow; fruit flies </a:t>
            </a: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like a banana.</a:t>
            </a:r>
          </a:p>
          <a:p>
            <a:pPr marL="0" lvl="0" indent="0" algn="just">
              <a:lnSpc>
                <a:spcPts val="4800"/>
              </a:lnSpc>
              <a:buFontTx/>
              <a:buChar char="-"/>
            </a:pPr>
            <a:endParaRPr lang="en-US" sz="3600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86800" y="3009900"/>
            <a:ext cx="8877976" cy="75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I shot the sheriff, but I did not shoot the deputy. 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The sign said ‘ Fine for parking here’.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She’s cooking her family and her dog.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I’m on a whiskey diet. I’ve lost three days already.</a:t>
            </a:r>
          </a:p>
          <a:p>
            <a:pPr marL="0" lvl="0" indent="0" algn="just">
              <a:lnSpc>
                <a:spcPts val="4800"/>
              </a:lnSpc>
            </a:pPr>
            <a:endParaRPr lang="en-US" sz="3600" dirty="0" smtClean="0">
              <a:solidFill>
                <a:srgbClr val="000000"/>
              </a:solidFill>
              <a:latin typeface="Barlow SemiCondensed"/>
            </a:endParaRPr>
          </a:p>
          <a:p>
            <a:pPr marL="0" lvl="0" indent="0" algn="just">
              <a:lnSpc>
                <a:spcPts val="4800"/>
              </a:lnSpc>
            </a:pPr>
            <a:r>
              <a:rPr lang="en-US" sz="3600" dirty="0" smtClean="0">
                <a:solidFill>
                  <a:srgbClr val="000000"/>
                </a:solidFill>
                <a:latin typeface="Barlow SemiCondensed"/>
              </a:rPr>
              <a:t>      I always take life with a grain of salt &amp; a slice of lemon and a shot of tequila.</a:t>
            </a:r>
          </a:p>
          <a:p>
            <a:pPr marL="0" lvl="0" indent="0" algn="ctr">
              <a:lnSpc>
                <a:spcPts val="4800"/>
              </a:lnSpc>
              <a:buFontTx/>
              <a:buChar char="-"/>
            </a:pPr>
            <a:endParaRPr lang="en-US" sz="2400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13" name="AutoShape 13"/>
          <p:cNvSpPr/>
          <p:nvPr/>
        </p:nvSpPr>
        <p:spPr>
          <a:xfrm flipH="1">
            <a:off x="8325467" y="3162300"/>
            <a:ext cx="15301" cy="61722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5"/>
          <p:cNvGrpSpPr/>
          <p:nvPr/>
        </p:nvGrpSpPr>
        <p:grpSpPr>
          <a:xfrm>
            <a:off x="4535020" y="1333504"/>
            <a:ext cx="8190377" cy="3962396"/>
            <a:chOff x="0" y="-235235"/>
            <a:chExt cx="1424128" cy="376358"/>
          </a:xfrm>
        </p:grpSpPr>
        <p:sp>
          <p:nvSpPr>
            <p:cNvPr id="25" name="Freeform 6"/>
            <p:cNvSpPr/>
            <p:nvPr/>
          </p:nvSpPr>
          <p:spPr>
            <a:xfrm>
              <a:off x="59428" y="-235235"/>
              <a:ext cx="1364700" cy="141123"/>
            </a:xfrm>
            <a:custGeom>
              <a:avLst/>
              <a:gdLst/>
              <a:ahLst/>
              <a:cxnLst/>
              <a:rect l="l" t="t" r="r" b="b"/>
              <a:pathLst>
                <a:path w="1133347" h="141123">
                  <a:moveTo>
                    <a:pt x="0" y="0"/>
                  </a:moveTo>
                  <a:lnTo>
                    <a:pt x="1133347" y="0"/>
                  </a:lnTo>
                  <a:lnTo>
                    <a:pt x="1133347" y="141123"/>
                  </a:lnTo>
                  <a:lnTo>
                    <a:pt x="0" y="141123"/>
                  </a:lnTo>
                  <a:close/>
                </a:path>
              </a:pathLst>
            </a:custGeom>
            <a:solidFill>
              <a:srgbClr val="B1D4E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7200" dirty="0" smtClean="0">
                  <a:solidFill>
                    <a:srgbClr val="000000"/>
                  </a:solidFill>
                  <a:latin typeface="Amaranth"/>
                </a:rPr>
                <a:t>Guess With Me</a:t>
              </a: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0" y="-38100"/>
              <a:ext cx="1133346" cy="17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Hexagon 16"/>
          <p:cNvSpPr/>
          <p:nvPr/>
        </p:nvSpPr>
        <p:spPr>
          <a:xfrm>
            <a:off x="548640" y="6972300"/>
            <a:ext cx="533400" cy="533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800" dirty="0"/>
          </a:p>
        </p:txBody>
      </p:sp>
      <p:sp>
        <p:nvSpPr>
          <p:cNvPr id="19" name="Hexagon 18"/>
          <p:cNvSpPr/>
          <p:nvPr/>
        </p:nvSpPr>
        <p:spPr>
          <a:xfrm>
            <a:off x="548640" y="3390900"/>
            <a:ext cx="533400" cy="533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800" dirty="0"/>
          </a:p>
        </p:txBody>
      </p:sp>
      <p:sp>
        <p:nvSpPr>
          <p:cNvPr id="22" name="Hexagon 21"/>
          <p:cNvSpPr/>
          <p:nvPr/>
        </p:nvSpPr>
        <p:spPr>
          <a:xfrm>
            <a:off x="548640" y="4610100"/>
            <a:ext cx="533400" cy="533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800" dirty="0"/>
          </a:p>
        </p:txBody>
      </p:sp>
      <p:sp>
        <p:nvSpPr>
          <p:cNvPr id="23" name="Hexagon 22"/>
          <p:cNvSpPr/>
          <p:nvPr/>
        </p:nvSpPr>
        <p:spPr>
          <a:xfrm>
            <a:off x="548640" y="5753100"/>
            <a:ext cx="533400" cy="533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800" dirty="0"/>
          </a:p>
        </p:txBody>
      </p:sp>
      <p:sp>
        <p:nvSpPr>
          <p:cNvPr id="27" name="Hexagon 26"/>
          <p:cNvSpPr/>
          <p:nvPr/>
        </p:nvSpPr>
        <p:spPr>
          <a:xfrm>
            <a:off x="548640" y="8267700"/>
            <a:ext cx="533400" cy="533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800" dirty="0"/>
          </a:p>
        </p:txBody>
      </p:sp>
      <p:sp>
        <p:nvSpPr>
          <p:cNvPr id="29" name="Hexagon 28"/>
          <p:cNvSpPr>
            <a:spLocks/>
          </p:cNvSpPr>
          <p:nvPr/>
        </p:nvSpPr>
        <p:spPr>
          <a:xfrm>
            <a:off x="8427228" y="3073812"/>
            <a:ext cx="640080" cy="548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800" dirty="0"/>
          </a:p>
        </p:txBody>
      </p:sp>
      <p:sp>
        <p:nvSpPr>
          <p:cNvPr id="30" name="Hexagon 29"/>
          <p:cNvSpPr>
            <a:spLocks/>
          </p:cNvSpPr>
          <p:nvPr/>
        </p:nvSpPr>
        <p:spPr>
          <a:xfrm>
            <a:off x="8427228" y="4214352"/>
            <a:ext cx="640080" cy="548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800" dirty="0"/>
          </a:p>
        </p:txBody>
      </p:sp>
      <p:sp>
        <p:nvSpPr>
          <p:cNvPr id="31" name="Hexagon 30"/>
          <p:cNvSpPr>
            <a:spLocks/>
          </p:cNvSpPr>
          <p:nvPr/>
        </p:nvSpPr>
        <p:spPr>
          <a:xfrm>
            <a:off x="8427228" y="5509752"/>
            <a:ext cx="640080" cy="548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800" dirty="0"/>
          </a:p>
        </p:txBody>
      </p:sp>
      <p:sp>
        <p:nvSpPr>
          <p:cNvPr id="21" name="Hexagon 20"/>
          <p:cNvSpPr>
            <a:spLocks/>
          </p:cNvSpPr>
          <p:nvPr/>
        </p:nvSpPr>
        <p:spPr>
          <a:xfrm>
            <a:off x="8427228" y="6728952"/>
            <a:ext cx="640080" cy="548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28" name="Hexagon 27"/>
          <p:cNvSpPr>
            <a:spLocks/>
          </p:cNvSpPr>
          <p:nvPr/>
        </p:nvSpPr>
        <p:spPr>
          <a:xfrm>
            <a:off x="8427228" y="8481552"/>
            <a:ext cx="640080" cy="548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"/>
          <p:cNvSpPr/>
          <p:nvPr/>
        </p:nvSpPr>
        <p:spPr>
          <a:xfrm>
            <a:off x="4118655" y="342900"/>
            <a:ext cx="10359345" cy="9623535"/>
          </a:xfrm>
          <a:custGeom>
            <a:avLst/>
            <a:gdLst/>
            <a:ahLst/>
            <a:cxnLst/>
            <a:rect l="l" t="t" r="r" b="b"/>
            <a:pathLst>
              <a:path w="10050689" h="9623535">
                <a:moveTo>
                  <a:pt x="0" y="0"/>
                </a:moveTo>
                <a:lnTo>
                  <a:pt x="10050690" y="0"/>
                </a:lnTo>
                <a:lnTo>
                  <a:pt x="10050690" y="9623535"/>
                </a:lnTo>
                <a:lnTo>
                  <a:pt x="0" y="96235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-924087" y="9258300"/>
            <a:ext cx="20136173" cy="1963011"/>
            <a:chOff x="0" y="0"/>
            <a:chExt cx="5303354" cy="5170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3354" cy="517007"/>
            </a:xfrm>
            <a:custGeom>
              <a:avLst/>
              <a:gdLst/>
              <a:ahLst/>
              <a:cxnLst/>
              <a:rect l="l" t="t" r="r" b="b"/>
              <a:pathLst>
                <a:path w="5303354" h="517007">
                  <a:moveTo>
                    <a:pt x="0" y="0"/>
                  </a:moveTo>
                  <a:lnTo>
                    <a:pt x="5303354" y="0"/>
                  </a:lnTo>
                  <a:lnTo>
                    <a:pt x="5303354" y="517007"/>
                  </a:lnTo>
                  <a:lnTo>
                    <a:pt x="0" y="517007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3354" cy="555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5549" y="6303030"/>
            <a:ext cx="2518990" cy="3560410"/>
          </a:xfrm>
          <a:custGeom>
            <a:avLst/>
            <a:gdLst/>
            <a:ahLst/>
            <a:cxnLst/>
            <a:rect l="l" t="t" r="r" b="b"/>
            <a:pathLst>
              <a:path w="2518990" h="3560410">
                <a:moveTo>
                  <a:pt x="0" y="0"/>
                </a:moveTo>
                <a:lnTo>
                  <a:pt x="2518991" y="0"/>
                </a:lnTo>
                <a:lnTo>
                  <a:pt x="2518991" y="3560410"/>
                </a:lnTo>
                <a:lnTo>
                  <a:pt x="0" y="356041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35665" y="2995989"/>
            <a:ext cx="12016670" cy="3719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9"/>
              </a:lnSpc>
            </a:pPr>
            <a:r>
              <a:rPr lang="en-US" sz="10699">
                <a:solidFill>
                  <a:srgbClr val="000000"/>
                </a:solidFill>
                <a:latin typeface="Amaranth"/>
              </a:rPr>
              <a:t>Thank you for listening.</a:t>
            </a:r>
          </a:p>
        </p:txBody>
      </p:sp>
      <p:sp>
        <p:nvSpPr>
          <p:cNvPr id="10" name="Freeform 9"/>
          <p:cNvSpPr/>
          <p:nvPr/>
        </p:nvSpPr>
        <p:spPr>
          <a:xfrm>
            <a:off x="11658600" y="6134100"/>
            <a:ext cx="5714999" cy="5306260"/>
          </a:xfrm>
          <a:custGeom>
            <a:avLst/>
            <a:gdLst/>
            <a:ahLst/>
            <a:cxnLst/>
            <a:rect l="l" t="t" r="r" b="b"/>
            <a:pathLst>
              <a:path w="7556063" h="7744660">
                <a:moveTo>
                  <a:pt x="0" y="0"/>
                </a:moveTo>
                <a:lnTo>
                  <a:pt x="7556062" y="0"/>
                </a:lnTo>
                <a:lnTo>
                  <a:pt x="7556062" y="7744660"/>
                </a:lnTo>
                <a:lnTo>
                  <a:pt x="0" y="77446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166398" r="-285373" b="-43833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0600" y="876300"/>
            <a:ext cx="9296400" cy="548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400" dirty="0" smtClean="0"/>
              <a:t>References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5791200" y="1638300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3"/>
          <p:cNvSpPr txBox="1"/>
          <p:nvPr/>
        </p:nvSpPr>
        <p:spPr>
          <a:xfrm>
            <a:off x="533400" y="2476500"/>
            <a:ext cx="166116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lnSpc>
                <a:spcPts val="4200"/>
              </a:lnSpc>
            </a:pPr>
            <a:r>
              <a:rPr lang="en-US" sz="3200" dirty="0" smtClean="0"/>
              <a:t>-</a:t>
            </a:r>
            <a:r>
              <a:rPr lang="en-US" sz="3200" dirty="0" err="1" smtClean="0"/>
              <a:t>Gillion</a:t>
            </a:r>
            <a:r>
              <a:rPr lang="en-US" sz="3200" dirty="0" smtClean="0"/>
              <a:t>, B. S. 1990. ‘Ambiguity, Generality, and Indeterminacy: Tests and Definitions’ </a:t>
            </a:r>
            <a:r>
              <a:rPr lang="en-US" sz="3200" dirty="0" err="1" smtClean="0"/>
              <a:t>Synthese</a:t>
            </a:r>
            <a:r>
              <a:rPr lang="en-US" sz="3200" dirty="0" smtClean="0"/>
              <a:t> 85. 391-416. </a:t>
            </a:r>
          </a:p>
          <a:p>
            <a:pPr lvl="1" algn="just">
              <a:lnSpc>
                <a:spcPts val="4200"/>
              </a:lnSpc>
            </a:pPr>
            <a:endParaRPr lang="en-US" sz="3200" dirty="0" smtClean="0"/>
          </a:p>
          <a:p>
            <a:pPr lvl="1" algn="just">
              <a:lnSpc>
                <a:spcPts val="4200"/>
              </a:lnSpc>
              <a:buFontTx/>
              <a:buChar char="-"/>
            </a:pPr>
            <a:r>
              <a:rPr lang="en-US" sz="3200" dirty="0" err="1" smtClean="0"/>
              <a:t>Hamidi</a:t>
            </a:r>
            <a:r>
              <a:rPr lang="en-US" sz="3200" dirty="0" smtClean="0"/>
              <a:t>, Y. M. 2009. ‘Some cases of Ambiguity in English’: </a:t>
            </a:r>
            <a:r>
              <a:rPr lang="en-US" sz="3200" i="1" dirty="0" smtClean="0"/>
              <a:t>Daily Magazine</a:t>
            </a:r>
            <a:r>
              <a:rPr lang="en-US" sz="3200" dirty="0" smtClean="0"/>
              <a:t>, no. 38.1-21. </a:t>
            </a:r>
          </a:p>
          <a:p>
            <a:pPr lvl="1" algn="just">
              <a:lnSpc>
                <a:spcPts val="4200"/>
              </a:lnSpc>
            </a:pPr>
            <a:endParaRPr lang="en-US" sz="3200" dirty="0" smtClean="0"/>
          </a:p>
          <a:p>
            <a:pPr lvl="1" algn="just">
              <a:lnSpc>
                <a:spcPts val="4200"/>
              </a:lnSpc>
              <a:buFontTx/>
              <a:buChar char="-"/>
            </a:pPr>
            <a:r>
              <a:rPr lang="en-US" sz="3200" dirty="0" err="1" smtClean="0"/>
              <a:t>Hocza</a:t>
            </a:r>
            <a:r>
              <a:rPr lang="en-US" sz="3200" dirty="0" smtClean="0"/>
              <a:t>, A. 2006. ‘Learning Tree Patterns for Syntactic Parsing’: </a:t>
            </a:r>
            <a:r>
              <a:rPr lang="en-US" sz="3200" i="1" dirty="0" err="1" smtClean="0"/>
              <a:t>Acta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Cybernetica</a:t>
            </a:r>
            <a:r>
              <a:rPr lang="en-US" sz="3200" i="1" dirty="0" smtClean="0"/>
              <a:t> </a:t>
            </a:r>
            <a:r>
              <a:rPr lang="en-US" sz="3200" dirty="0" smtClean="0"/>
              <a:t>17. 647-659.</a:t>
            </a:r>
          </a:p>
          <a:p>
            <a:pPr lvl="1" algn="just">
              <a:lnSpc>
                <a:spcPts val="4200"/>
              </a:lnSpc>
            </a:pPr>
            <a:endParaRPr lang="en-US" sz="3200" dirty="0" smtClean="0"/>
          </a:p>
          <a:p>
            <a:pPr lvl="1" algn="just">
              <a:lnSpc>
                <a:spcPts val="4200"/>
              </a:lnSpc>
              <a:buFontTx/>
              <a:buChar char="-"/>
            </a:pPr>
            <a:r>
              <a:rPr lang="en-US" sz="3200" dirty="0" smtClean="0"/>
              <a:t>Oaks, D. D. 2010. Structural Ambiguity in English. An Applied Grammatical Inventory. Continuum International Publishing Group.</a:t>
            </a:r>
          </a:p>
          <a:p>
            <a:pPr lvl="1" algn="just">
              <a:lnSpc>
                <a:spcPts val="4200"/>
              </a:lnSpc>
              <a:buFontTx/>
              <a:buChar char="-"/>
            </a:pPr>
            <a:endParaRPr lang="en-US" sz="32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Freeform 13"/>
          <p:cNvSpPr/>
          <p:nvPr/>
        </p:nvSpPr>
        <p:spPr>
          <a:xfrm rot="-671517">
            <a:off x="14666665" y="7897111"/>
            <a:ext cx="5057365" cy="2439545"/>
          </a:xfrm>
          <a:custGeom>
            <a:avLst/>
            <a:gdLst/>
            <a:ahLst/>
            <a:cxnLst/>
            <a:rect l="l" t="t" r="r" b="b"/>
            <a:pathLst>
              <a:path w="3216173" h="2126694">
                <a:moveTo>
                  <a:pt x="0" y="0"/>
                </a:moveTo>
                <a:lnTo>
                  <a:pt x="3216173" y="0"/>
                </a:lnTo>
                <a:lnTo>
                  <a:pt x="3216173" y="2126694"/>
                </a:lnTo>
                <a:lnTo>
                  <a:pt x="0" y="212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6" name="Freeform 9"/>
          <p:cNvSpPr/>
          <p:nvPr/>
        </p:nvSpPr>
        <p:spPr>
          <a:xfrm rot="1771228">
            <a:off x="-926041" y="-134513"/>
            <a:ext cx="3314544" cy="2326427"/>
          </a:xfrm>
          <a:custGeom>
            <a:avLst/>
            <a:gdLst/>
            <a:ahLst/>
            <a:cxnLst/>
            <a:rect l="l" t="t" r="r" b="b"/>
            <a:pathLst>
              <a:path w="1684709" h="924484">
                <a:moveTo>
                  <a:pt x="0" y="0"/>
                </a:moveTo>
                <a:lnTo>
                  <a:pt x="1684709" y="0"/>
                </a:lnTo>
                <a:lnTo>
                  <a:pt x="1684709" y="924484"/>
                </a:lnTo>
                <a:lnTo>
                  <a:pt x="0" y="9244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895350"/>
            <a:ext cx="1623060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13800" dirty="0" smtClean="0">
                <a:solidFill>
                  <a:srgbClr val="000000"/>
                </a:solidFill>
                <a:latin typeface="Amaranth"/>
              </a:rPr>
              <a:t>What is Ambiguity?</a:t>
            </a:r>
            <a:endParaRPr lang="en-US" sz="138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533122" y="5067300"/>
            <a:ext cx="6145278" cy="5219700"/>
          </a:xfrm>
          <a:custGeom>
            <a:avLst/>
            <a:gdLst/>
            <a:ahLst/>
            <a:cxnLst/>
            <a:rect l="l" t="t" r="r" b="b"/>
            <a:pathLst>
              <a:path w="6754878" h="5463008">
                <a:moveTo>
                  <a:pt x="0" y="0"/>
                </a:moveTo>
                <a:lnTo>
                  <a:pt x="6754878" y="0"/>
                </a:lnTo>
                <a:lnTo>
                  <a:pt x="6754878" y="5463008"/>
                </a:lnTo>
                <a:lnTo>
                  <a:pt x="0" y="54630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3619501"/>
            <a:ext cx="11430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dirty="0" smtClean="0"/>
              <a:t>a </a:t>
            </a:r>
            <a:r>
              <a:rPr lang="en-US" sz="6000" dirty="0" smtClean="0"/>
              <a:t>situation </a:t>
            </a:r>
            <a:r>
              <a:rPr lang="en-US" sz="6600" dirty="0" smtClean="0"/>
              <a:t>where a word, phrase, sentence, or expression has more than one possible interpretation or meaning.</a:t>
            </a:r>
            <a:endParaRPr lang="en-US" sz="66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Freeform 15"/>
          <p:cNvSpPr/>
          <p:nvPr/>
        </p:nvSpPr>
        <p:spPr>
          <a:xfrm>
            <a:off x="13487400" y="3848100"/>
            <a:ext cx="2469161" cy="2682431"/>
          </a:xfrm>
          <a:custGeom>
            <a:avLst/>
            <a:gdLst/>
            <a:ahLst/>
            <a:cxnLst/>
            <a:rect l="l" t="t" r="r" b="b"/>
            <a:pathLst>
              <a:path w="2031942" h="2682431">
                <a:moveTo>
                  <a:pt x="0" y="0"/>
                </a:moveTo>
                <a:lnTo>
                  <a:pt x="2031941" y="0"/>
                </a:lnTo>
                <a:lnTo>
                  <a:pt x="2031941" y="2682431"/>
                </a:lnTo>
                <a:lnTo>
                  <a:pt x="0" y="268243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 rot="4078047">
            <a:off x="14930203" y="1240776"/>
            <a:ext cx="3655695" cy="3768758"/>
          </a:xfrm>
          <a:custGeom>
            <a:avLst/>
            <a:gdLst/>
            <a:ahLst/>
            <a:cxnLst/>
            <a:rect l="l" t="t" r="r" b="b"/>
            <a:pathLst>
              <a:path w="3655695" h="3768758">
                <a:moveTo>
                  <a:pt x="0" y="0"/>
                </a:moveTo>
                <a:lnTo>
                  <a:pt x="3655695" y="0"/>
                </a:lnTo>
                <a:lnTo>
                  <a:pt x="3655695" y="3768757"/>
                </a:lnTo>
                <a:lnTo>
                  <a:pt x="0" y="37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/>
          <p:cNvSpPr txBox="1"/>
          <p:nvPr/>
        </p:nvSpPr>
        <p:spPr>
          <a:xfrm>
            <a:off x="6324600" y="7734300"/>
            <a:ext cx="6400800" cy="548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4400" b="1" i="1" dirty="0" smtClean="0"/>
              <a:t>‘</a:t>
            </a:r>
            <a:r>
              <a:rPr lang="en-US" sz="4400" b="1" i="1" dirty="0" err="1" smtClean="0"/>
              <a:t>Gillion</a:t>
            </a:r>
            <a:r>
              <a:rPr lang="en-US" sz="4400" b="1" i="1" dirty="0" smtClean="0"/>
              <a:t>, 1990’</a:t>
            </a:r>
            <a:endParaRPr lang="en-US" sz="4400" b="1" i="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2666" y="-365507"/>
            <a:ext cx="7424925" cy="11492574"/>
            <a:chOff x="0" y="0"/>
            <a:chExt cx="1955536" cy="3026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536" cy="3026851"/>
            </a:xfrm>
            <a:custGeom>
              <a:avLst/>
              <a:gdLst/>
              <a:ahLst/>
              <a:cxnLst/>
              <a:rect l="l" t="t" r="r" b="b"/>
              <a:pathLst>
                <a:path w="1955536" h="3026851">
                  <a:moveTo>
                    <a:pt x="0" y="0"/>
                  </a:moveTo>
                  <a:lnTo>
                    <a:pt x="1955536" y="0"/>
                  </a:lnTo>
                  <a:lnTo>
                    <a:pt x="1955536" y="3026851"/>
                  </a:lnTo>
                  <a:lnTo>
                    <a:pt x="0" y="3026851"/>
                  </a:lnTo>
                  <a:close/>
                </a:path>
              </a:pathLst>
            </a:custGeom>
            <a:solidFill>
              <a:srgbClr val="EAE5D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955536" cy="3093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53580" y="3121513"/>
            <a:ext cx="4977008" cy="248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Types of Ambiguity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16" name="Freeform 4"/>
          <p:cNvSpPr/>
          <p:nvPr/>
        </p:nvSpPr>
        <p:spPr>
          <a:xfrm>
            <a:off x="7620000" y="1028700"/>
            <a:ext cx="6172200" cy="3048000"/>
          </a:xfrm>
          <a:custGeom>
            <a:avLst/>
            <a:gdLst/>
            <a:ahLst/>
            <a:cxnLst/>
            <a:rect l="l" t="t" r="r" b="b"/>
            <a:pathLst>
              <a:path w="1224821" h="1372609">
                <a:moveTo>
                  <a:pt x="84902" y="0"/>
                </a:moveTo>
                <a:lnTo>
                  <a:pt x="1139919" y="0"/>
                </a:lnTo>
                <a:cubicBezTo>
                  <a:pt x="1186809" y="0"/>
                  <a:pt x="1224821" y="38012"/>
                  <a:pt x="1224821" y="84902"/>
                </a:cubicBezTo>
                <a:lnTo>
                  <a:pt x="1224821" y="1287706"/>
                </a:lnTo>
                <a:cubicBezTo>
                  <a:pt x="1224821" y="1310224"/>
                  <a:pt x="1215876" y="1331819"/>
                  <a:pt x="1199954" y="1347741"/>
                </a:cubicBezTo>
                <a:cubicBezTo>
                  <a:pt x="1184032" y="1363664"/>
                  <a:pt x="1162436" y="1372609"/>
                  <a:pt x="1139919" y="1372609"/>
                </a:cubicBezTo>
                <a:lnTo>
                  <a:pt x="84902" y="1372609"/>
                </a:lnTo>
                <a:cubicBezTo>
                  <a:pt x="62385" y="1372609"/>
                  <a:pt x="40790" y="1363664"/>
                  <a:pt x="24867" y="1347741"/>
                </a:cubicBezTo>
                <a:cubicBezTo>
                  <a:pt x="8945" y="1331819"/>
                  <a:pt x="0" y="1310224"/>
                  <a:pt x="0" y="1287706"/>
                </a:cubicBezTo>
                <a:lnTo>
                  <a:pt x="0" y="84902"/>
                </a:lnTo>
                <a:cubicBezTo>
                  <a:pt x="0" y="62385"/>
                  <a:pt x="8945" y="40790"/>
                  <a:pt x="24867" y="24867"/>
                </a:cubicBezTo>
                <a:cubicBezTo>
                  <a:pt x="40790" y="8945"/>
                  <a:pt x="62385" y="0"/>
                  <a:pt x="84902" y="0"/>
                </a:cubicBezTo>
                <a:close/>
              </a:path>
            </a:pathLst>
          </a:custGeom>
          <a:solidFill>
            <a:srgbClr val="FFEAB3"/>
          </a:solidFill>
          <a:ln w="38100" cap="rnd">
            <a:solidFill>
              <a:srgbClr val="5E6067"/>
            </a:solidFill>
            <a:prstDash val="solid"/>
            <a:round/>
          </a:ln>
        </p:spPr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8" name="Freeform 4"/>
          <p:cNvSpPr/>
          <p:nvPr/>
        </p:nvSpPr>
        <p:spPr>
          <a:xfrm>
            <a:off x="9829800" y="3848100"/>
            <a:ext cx="5715000" cy="2971800"/>
          </a:xfrm>
          <a:custGeom>
            <a:avLst/>
            <a:gdLst/>
            <a:ahLst/>
            <a:cxnLst/>
            <a:rect l="l" t="t" r="r" b="b"/>
            <a:pathLst>
              <a:path w="1224821" h="1372609">
                <a:moveTo>
                  <a:pt x="84902" y="0"/>
                </a:moveTo>
                <a:lnTo>
                  <a:pt x="1139919" y="0"/>
                </a:lnTo>
                <a:cubicBezTo>
                  <a:pt x="1186809" y="0"/>
                  <a:pt x="1224821" y="38012"/>
                  <a:pt x="1224821" y="84902"/>
                </a:cubicBezTo>
                <a:lnTo>
                  <a:pt x="1224821" y="1287706"/>
                </a:lnTo>
                <a:cubicBezTo>
                  <a:pt x="1224821" y="1310224"/>
                  <a:pt x="1215876" y="1331819"/>
                  <a:pt x="1199954" y="1347741"/>
                </a:cubicBezTo>
                <a:cubicBezTo>
                  <a:pt x="1184032" y="1363664"/>
                  <a:pt x="1162436" y="1372609"/>
                  <a:pt x="1139919" y="1372609"/>
                </a:cubicBezTo>
                <a:lnTo>
                  <a:pt x="84902" y="1372609"/>
                </a:lnTo>
                <a:cubicBezTo>
                  <a:pt x="62385" y="1372609"/>
                  <a:pt x="40790" y="1363664"/>
                  <a:pt x="24867" y="1347741"/>
                </a:cubicBezTo>
                <a:cubicBezTo>
                  <a:pt x="8945" y="1331819"/>
                  <a:pt x="0" y="1310224"/>
                  <a:pt x="0" y="1287706"/>
                </a:cubicBezTo>
                <a:lnTo>
                  <a:pt x="0" y="84902"/>
                </a:lnTo>
                <a:cubicBezTo>
                  <a:pt x="0" y="62385"/>
                  <a:pt x="8945" y="40790"/>
                  <a:pt x="24867" y="24867"/>
                </a:cubicBezTo>
                <a:cubicBezTo>
                  <a:pt x="40790" y="8945"/>
                  <a:pt x="62385" y="0"/>
                  <a:pt x="84902" y="0"/>
                </a:cubicBezTo>
                <a:close/>
              </a:path>
            </a:pathLst>
          </a:custGeom>
          <a:solidFill>
            <a:srgbClr val="FFEAB3"/>
          </a:solidFill>
          <a:ln w="38100" cap="rnd">
            <a:solidFill>
              <a:srgbClr val="5E6067"/>
            </a:solidFill>
            <a:prstDash val="solid"/>
            <a:round/>
          </a:ln>
        </p:spPr>
      </p:sp>
      <p:sp>
        <p:nvSpPr>
          <p:cNvPr id="19" name="Freeform 4"/>
          <p:cNvSpPr/>
          <p:nvPr/>
        </p:nvSpPr>
        <p:spPr>
          <a:xfrm>
            <a:off x="12039600" y="6591300"/>
            <a:ext cx="5791200" cy="3048000"/>
          </a:xfrm>
          <a:custGeom>
            <a:avLst/>
            <a:gdLst/>
            <a:ahLst/>
            <a:cxnLst/>
            <a:rect l="l" t="t" r="r" b="b"/>
            <a:pathLst>
              <a:path w="1224821" h="1372609">
                <a:moveTo>
                  <a:pt x="84902" y="0"/>
                </a:moveTo>
                <a:lnTo>
                  <a:pt x="1139919" y="0"/>
                </a:lnTo>
                <a:cubicBezTo>
                  <a:pt x="1186809" y="0"/>
                  <a:pt x="1224821" y="38012"/>
                  <a:pt x="1224821" y="84902"/>
                </a:cubicBezTo>
                <a:lnTo>
                  <a:pt x="1224821" y="1287706"/>
                </a:lnTo>
                <a:cubicBezTo>
                  <a:pt x="1224821" y="1310224"/>
                  <a:pt x="1215876" y="1331819"/>
                  <a:pt x="1199954" y="1347741"/>
                </a:cubicBezTo>
                <a:cubicBezTo>
                  <a:pt x="1184032" y="1363664"/>
                  <a:pt x="1162436" y="1372609"/>
                  <a:pt x="1139919" y="1372609"/>
                </a:cubicBezTo>
                <a:lnTo>
                  <a:pt x="84902" y="1372609"/>
                </a:lnTo>
                <a:cubicBezTo>
                  <a:pt x="62385" y="1372609"/>
                  <a:pt x="40790" y="1363664"/>
                  <a:pt x="24867" y="1347741"/>
                </a:cubicBezTo>
                <a:cubicBezTo>
                  <a:pt x="8945" y="1331819"/>
                  <a:pt x="0" y="1310224"/>
                  <a:pt x="0" y="1287706"/>
                </a:cubicBezTo>
                <a:lnTo>
                  <a:pt x="0" y="84902"/>
                </a:lnTo>
                <a:cubicBezTo>
                  <a:pt x="0" y="62385"/>
                  <a:pt x="8945" y="40790"/>
                  <a:pt x="24867" y="24867"/>
                </a:cubicBezTo>
                <a:cubicBezTo>
                  <a:pt x="40790" y="8945"/>
                  <a:pt x="62385" y="0"/>
                  <a:pt x="84902" y="0"/>
                </a:cubicBezTo>
                <a:close/>
              </a:path>
            </a:pathLst>
          </a:custGeom>
          <a:solidFill>
            <a:srgbClr val="FFEAB3"/>
          </a:solidFill>
          <a:ln w="38100" cap="rnd">
            <a:solidFill>
              <a:srgbClr val="5E6067"/>
            </a:solidFill>
            <a:prstDash val="solid"/>
            <a:round/>
          </a:ln>
        </p:spPr>
      </p:sp>
      <p:sp>
        <p:nvSpPr>
          <p:cNvPr id="20" name="Freeform 7"/>
          <p:cNvSpPr/>
          <p:nvPr/>
        </p:nvSpPr>
        <p:spPr>
          <a:xfrm>
            <a:off x="7086600" y="266700"/>
            <a:ext cx="1284121" cy="1284121"/>
          </a:xfrm>
          <a:custGeom>
            <a:avLst/>
            <a:gdLst/>
            <a:ahLst/>
            <a:cxnLst/>
            <a:rect l="l" t="t" r="r" b="b"/>
            <a:pathLst>
              <a:path w="1284121" h="1284121">
                <a:moveTo>
                  <a:pt x="0" y="0"/>
                </a:moveTo>
                <a:lnTo>
                  <a:pt x="1284121" y="0"/>
                </a:lnTo>
                <a:lnTo>
                  <a:pt x="1284121" y="1284121"/>
                </a:lnTo>
                <a:lnTo>
                  <a:pt x="0" y="128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8991600" y="3467100"/>
            <a:ext cx="1222884" cy="1222884"/>
          </a:xfrm>
          <a:custGeom>
            <a:avLst/>
            <a:gdLst/>
            <a:ahLst/>
            <a:cxnLst/>
            <a:rect l="l" t="t" r="r" b="b"/>
            <a:pathLst>
              <a:path w="1222884" h="1222884">
                <a:moveTo>
                  <a:pt x="0" y="0"/>
                </a:moveTo>
                <a:lnTo>
                  <a:pt x="1222884" y="0"/>
                </a:lnTo>
                <a:lnTo>
                  <a:pt x="1222884" y="1222884"/>
                </a:lnTo>
                <a:lnTo>
                  <a:pt x="0" y="12228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9"/>
          <p:cNvSpPr/>
          <p:nvPr/>
        </p:nvSpPr>
        <p:spPr>
          <a:xfrm>
            <a:off x="11277600" y="6286500"/>
            <a:ext cx="1193321" cy="1193321"/>
          </a:xfrm>
          <a:custGeom>
            <a:avLst/>
            <a:gdLst/>
            <a:ahLst/>
            <a:cxnLst/>
            <a:rect l="l" t="t" r="r" b="b"/>
            <a:pathLst>
              <a:path w="1193321" h="1193321">
                <a:moveTo>
                  <a:pt x="0" y="0"/>
                </a:moveTo>
                <a:lnTo>
                  <a:pt x="1193321" y="0"/>
                </a:lnTo>
                <a:lnTo>
                  <a:pt x="1193321" y="1193321"/>
                </a:lnTo>
                <a:lnTo>
                  <a:pt x="0" y="119332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6"/>
          <p:cNvSpPr txBox="1"/>
          <p:nvPr/>
        </p:nvSpPr>
        <p:spPr>
          <a:xfrm>
            <a:off x="8305800" y="2247900"/>
            <a:ext cx="62484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smtClean="0">
                <a:solidFill>
                  <a:srgbClr val="5E6067"/>
                </a:solidFill>
                <a:latin typeface="Oswald Bold"/>
              </a:rPr>
              <a:t>Semantic Ambiguity</a:t>
            </a:r>
            <a:endParaRPr lang="en-US" sz="4200" dirty="0">
              <a:solidFill>
                <a:srgbClr val="5E6067"/>
              </a:solidFill>
              <a:latin typeface="Oswald Bold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10287000" y="5143500"/>
            <a:ext cx="47041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smtClean="0">
                <a:solidFill>
                  <a:srgbClr val="5E6067"/>
                </a:solidFill>
                <a:latin typeface="Oswald Bold"/>
              </a:rPr>
              <a:t>Syntactic Ambiguity</a:t>
            </a:r>
            <a:endParaRPr lang="en-US" sz="4200" dirty="0">
              <a:solidFill>
                <a:srgbClr val="5E6067"/>
              </a:solidFill>
              <a:latin typeface="Oswald Bold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3106400" y="7886700"/>
            <a:ext cx="43231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smtClean="0">
                <a:solidFill>
                  <a:srgbClr val="5E6067"/>
                </a:solidFill>
                <a:latin typeface="Oswald Bold"/>
              </a:rPr>
              <a:t>Lexical Ambiguity</a:t>
            </a:r>
            <a:endParaRPr lang="en-US" sz="4200" dirty="0">
              <a:solidFill>
                <a:srgbClr val="5E6067"/>
              </a:solidFill>
              <a:latin typeface="Oswa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02476" y="89535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Semantic Ambiguity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7800" y="3033094"/>
            <a:ext cx="8686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4400" dirty="0" smtClean="0"/>
              <a:t>multiple possible interpretations of the meaning of a phrase or sentence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9602527" y="2367169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323421" y="7272578"/>
            <a:ext cx="8453098" cy="4342779"/>
          </a:xfrm>
          <a:custGeom>
            <a:avLst/>
            <a:gdLst/>
            <a:ahLst/>
            <a:cxnLst/>
            <a:rect l="l" t="t" r="r" b="b"/>
            <a:pathLst>
              <a:path w="8453098" h="4342779">
                <a:moveTo>
                  <a:pt x="0" y="0"/>
                </a:moveTo>
                <a:lnTo>
                  <a:pt x="8453098" y="0"/>
                </a:lnTo>
                <a:lnTo>
                  <a:pt x="8453098" y="4342779"/>
                </a:lnTo>
                <a:lnTo>
                  <a:pt x="0" y="434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1876" y="1920003"/>
            <a:ext cx="6776187" cy="5903753"/>
          </a:xfrm>
          <a:custGeom>
            <a:avLst/>
            <a:gdLst/>
            <a:ahLst/>
            <a:cxnLst/>
            <a:rect l="l" t="t" r="r" b="b"/>
            <a:pathLst>
              <a:path w="6776187" h="5903753">
                <a:moveTo>
                  <a:pt x="0" y="0"/>
                </a:moveTo>
                <a:lnTo>
                  <a:pt x="6776187" y="0"/>
                </a:lnTo>
                <a:lnTo>
                  <a:pt x="6776187" y="5903752"/>
                </a:lnTo>
                <a:lnTo>
                  <a:pt x="0" y="59037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9"/>
          <p:cNvSpPr/>
          <p:nvPr/>
        </p:nvSpPr>
        <p:spPr>
          <a:xfrm rot="-4685807">
            <a:off x="3247696" y="2578577"/>
            <a:ext cx="667407" cy="949559"/>
          </a:xfrm>
          <a:custGeom>
            <a:avLst/>
            <a:gdLst/>
            <a:ahLst/>
            <a:cxnLst/>
            <a:rect l="l" t="t" r="r" b="b"/>
            <a:pathLst>
              <a:path w="3055755" h="3259472">
                <a:moveTo>
                  <a:pt x="0" y="0"/>
                </a:moveTo>
                <a:lnTo>
                  <a:pt x="3055754" y="0"/>
                </a:lnTo>
                <a:lnTo>
                  <a:pt x="3055754" y="3259471"/>
                </a:lnTo>
                <a:lnTo>
                  <a:pt x="0" y="325947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/>
          <p:cNvSpPr/>
          <p:nvPr/>
        </p:nvSpPr>
        <p:spPr>
          <a:xfrm>
            <a:off x="1524000" y="2247900"/>
            <a:ext cx="5943600" cy="3581400"/>
          </a:xfrm>
          <a:custGeom>
            <a:avLst/>
            <a:gdLst/>
            <a:ahLst/>
            <a:cxnLst/>
            <a:rect l="l" t="t" r="r" b="b"/>
            <a:pathLst>
              <a:path w="11909308" h="5828454">
                <a:moveTo>
                  <a:pt x="0" y="0"/>
                </a:moveTo>
                <a:lnTo>
                  <a:pt x="11909308" y="0"/>
                </a:lnTo>
                <a:lnTo>
                  <a:pt x="11909308" y="5828454"/>
                </a:lnTo>
                <a:lnTo>
                  <a:pt x="0" y="5828454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 l="-53725" t="-79261" b="-2632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5800" y="1943100"/>
            <a:ext cx="92964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ar-IQ" sz="4400" dirty="0" smtClean="0"/>
              <a:t>”</a:t>
            </a:r>
            <a:r>
              <a:rPr lang="en-US" sz="4400" dirty="0" smtClean="0"/>
              <a:t>Goalkeeper saves the day and his job</a:t>
            </a:r>
            <a:r>
              <a:rPr lang="ar-IQ" sz="4400" dirty="0" smtClean="0"/>
              <a:t>“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5791200" y="1638300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2"/>
          <p:cNvSpPr txBox="1"/>
          <p:nvPr/>
        </p:nvSpPr>
        <p:spPr>
          <a:xfrm>
            <a:off x="4953000" y="34290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Examples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0210800" y="3390900"/>
            <a:ext cx="6781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His performance saved him from being replaced or fired</a:t>
            </a:r>
            <a:endParaRPr lang="en-US" sz="3200" dirty="0"/>
          </a:p>
        </p:txBody>
      </p:sp>
      <p:sp>
        <p:nvSpPr>
          <p:cNvPr id="9" name="TextBox 3"/>
          <p:cNvSpPr txBox="1"/>
          <p:nvPr/>
        </p:nvSpPr>
        <p:spPr>
          <a:xfrm>
            <a:off x="609600" y="3467100"/>
            <a:ext cx="7772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Made crucial saves during the match,  helping team to victory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6096000" y="6210300"/>
            <a:ext cx="6400800" cy="4076700"/>
          </a:xfrm>
          <a:custGeom>
            <a:avLst/>
            <a:gdLst/>
            <a:ahLst/>
            <a:cxnLst/>
            <a:rect l="l" t="t" r="r" b="b"/>
            <a:pathLst>
              <a:path w="17483258" h="7152495">
                <a:moveTo>
                  <a:pt x="0" y="0"/>
                </a:moveTo>
                <a:lnTo>
                  <a:pt x="17483258" y="0"/>
                </a:lnTo>
                <a:lnTo>
                  <a:pt x="17483258" y="7152495"/>
                </a:lnTo>
                <a:lnTo>
                  <a:pt x="0" y="71524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b="-39071"/>
            </a:stretch>
          </a:blipFill>
        </p:spPr>
      </p:sp>
      <p:grpSp>
        <p:nvGrpSpPr>
          <p:cNvPr id="28" name="Group 3"/>
          <p:cNvGrpSpPr/>
          <p:nvPr/>
        </p:nvGrpSpPr>
        <p:grpSpPr>
          <a:xfrm>
            <a:off x="6400800" y="6591300"/>
            <a:ext cx="5715000" cy="4038600"/>
            <a:chOff x="0" y="0"/>
            <a:chExt cx="21856711" cy="8798628"/>
          </a:xfrm>
        </p:grpSpPr>
        <p:sp>
          <p:nvSpPr>
            <p:cNvPr id="29" name="Freeform 4"/>
            <p:cNvSpPr/>
            <p:nvPr/>
          </p:nvSpPr>
          <p:spPr>
            <a:xfrm>
              <a:off x="0" y="0"/>
              <a:ext cx="7837457" cy="8798628"/>
            </a:xfrm>
            <a:custGeom>
              <a:avLst/>
              <a:gdLst/>
              <a:ahLst/>
              <a:cxnLst/>
              <a:rect l="l" t="t" r="r" b="b"/>
              <a:pathLst>
                <a:path w="7837457" h="8798628">
                  <a:moveTo>
                    <a:pt x="0" y="0"/>
                  </a:moveTo>
                  <a:lnTo>
                    <a:pt x="7837457" y="0"/>
                  </a:lnTo>
                  <a:lnTo>
                    <a:pt x="7837457" y="8798628"/>
                  </a:lnTo>
                  <a:lnTo>
                    <a:pt x="0" y="8798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7609"/>
              </a:stretch>
            </a:blipFill>
          </p:spPr>
        </p:sp>
        <p:sp>
          <p:nvSpPr>
            <p:cNvPr id="30" name="Freeform 5"/>
            <p:cNvSpPr/>
            <p:nvPr/>
          </p:nvSpPr>
          <p:spPr>
            <a:xfrm flipH="1">
              <a:off x="7699368" y="0"/>
              <a:ext cx="9217610" cy="8798628"/>
            </a:xfrm>
            <a:custGeom>
              <a:avLst/>
              <a:gdLst/>
              <a:ahLst/>
              <a:cxnLst/>
              <a:rect l="l" t="t" r="r" b="b"/>
              <a:pathLst>
                <a:path w="9217610" h="8798628">
                  <a:moveTo>
                    <a:pt x="9217610" y="0"/>
                  </a:moveTo>
                  <a:lnTo>
                    <a:pt x="0" y="0"/>
                  </a:lnTo>
                  <a:lnTo>
                    <a:pt x="0" y="8798628"/>
                  </a:lnTo>
                  <a:lnTo>
                    <a:pt x="9217610" y="8798628"/>
                  </a:lnTo>
                  <a:lnTo>
                    <a:pt x="9217610" y="0"/>
                  </a:lnTo>
                  <a:close/>
                </a:path>
              </a:pathLst>
            </a:custGeom>
            <a:blipFill>
              <a:blip r:embed="rId3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6"/>
            <p:cNvSpPr/>
            <p:nvPr/>
          </p:nvSpPr>
          <p:spPr>
            <a:xfrm>
              <a:off x="15691940" y="0"/>
              <a:ext cx="6164771" cy="8798628"/>
            </a:xfrm>
            <a:custGeom>
              <a:avLst/>
              <a:gdLst/>
              <a:ahLst/>
              <a:cxnLst/>
              <a:rect l="l" t="t" r="r" b="b"/>
              <a:pathLst>
                <a:path w="6164771" h="8798628">
                  <a:moveTo>
                    <a:pt x="0" y="0"/>
                  </a:moveTo>
                  <a:lnTo>
                    <a:pt x="6164771" y="0"/>
                  </a:lnTo>
                  <a:lnTo>
                    <a:pt x="6164771" y="8798628"/>
                  </a:lnTo>
                  <a:lnTo>
                    <a:pt x="0" y="8798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r="-49520"/>
              </a:stretch>
            </a:blipFill>
          </p:spPr>
        </p:sp>
      </p:grpSp>
      <p:grpSp>
        <p:nvGrpSpPr>
          <p:cNvPr id="32" name="Group 8"/>
          <p:cNvGrpSpPr/>
          <p:nvPr/>
        </p:nvGrpSpPr>
        <p:grpSpPr>
          <a:xfrm>
            <a:off x="9982200" y="5600700"/>
            <a:ext cx="5791199" cy="6477000"/>
            <a:chOff x="0" y="0"/>
            <a:chExt cx="17436327" cy="18864854"/>
          </a:xfrm>
        </p:grpSpPr>
        <p:sp>
          <p:nvSpPr>
            <p:cNvPr id="33" name="Freeform 9"/>
            <p:cNvSpPr/>
            <p:nvPr/>
          </p:nvSpPr>
          <p:spPr>
            <a:xfrm rot="7457951" flipH="1">
              <a:off x="3164277" y="7713057"/>
              <a:ext cx="14870660" cy="6407903"/>
            </a:xfrm>
            <a:custGeom>
              <a:avLst/>
              <a:gdLst/>
              <a:ahLst/>
              <a:cxnLst/>
              <a:rect l="l" t="t" r="r" b="b"/>
              <a:pathLst>
                <a:path w="14870660" h="6407903">
                  <a:moveTo>
                    <a:pt x="14870661" y="0"/>
                  </a:moveTo>
                  <a:lnTo>
                    <a:pt x="0" y="0"/>
                  </a:lnTo>
                  <a:lnTo>
                    <a:pt x="0" y="6407903"/>
                  </a:lnTo>
                  <a:lnTo>
                    <a:pt x="14870661" y="6407903"/>
                  </a:lnTo>
                  <a:lnTo>
                    <a:pt x="14870661" y="0"/>
                  </a:lnTo>
                  <a:close/>
                </a:path>
              </a:pathLst>
            </a:custGeom>
            <a:blipFill>
              <a:blip r:embed="rId5" cstate="print">
                <a:alphaModFix amt="46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10"/>
            <p:cNvSpPr/>
            <p:nvPr/>
          </p:nvSpPr>
          <p:spPr>
            <a:xfrm rot="-7127882">
              <a:off x="128973" y="12684532"/>
              <a:ext cx="5413606" cy="2332772"/>
            </a:xfrm>
            <a:custGeom>
              <a:avLst/>
              <a:gdLst/>
              <a:ahLst/>
              <a:cxnLst/>
              <a:rect l="l" t="t" r="r" b="b"/>
              <a:pathLst>
                <a:path w="5413606" h="2332772">
                  <a:moveTo>
                    <a:pt x="0" y="0"/>
                  </a:moveTo>
                  <a:lnTo>
                    <a:pt x="5413605" y="0"/>
                  </a:lnTo>
                  <a:lnTo>
                    <a:pt x="5413605" y="2332772"/>
                  </a:lnTo>
                  <a:lnTo>
                    <a:pt x="0" y="233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alphaModFix amt="46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11"/>
            <p:cNvSpPr/>
            <p:nvPr/>
          </p:nvSpPr>
          <p:spPr>
            <a:xfrm>
              <a:off x="3117995" y="12660376"/>
              <a:ext cx="4124452" cy="4124452"/>
            </a:xfrm>
            <a:custGeom>
              <a:avLst/>
              <a:gdLst/>
              <a:ahLst/>
              <a:cxnLst/>
              <a:rect l="l" t="t" r="r" b="b"/>
              <a:pathLst>
                <a:path w="4124452" h="4124452">
                  <a:moveTo>
                    <a:pt x="0" y="0"/>
                  </a:moveTo>
                  <a:lnTo>
                    <a:pt x="4124452" y="0"/>
                  </a:lnTo>
                  <a:lnTo>
                    <a:pt x="4124452" y="4124452"/>
                  </a:lnTo>
                  <a:lnTo>
                    <a:pt x="0" y="4124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</p:spPr>
        </p:sp>
        <p:sp>
          <p:nvSpPr>
            <p:cNvPr id="36" name="Freeform 12"/>
            <p:cNvSpPr/>
            <p:nvPr/>
          </p:nvSpPr>
          <p:spPr>
            <a:xfrm>
              <a:off x="5316231" y="7282688"/>
              <a:ext cx="5283377" cy="5283377"/>
            </a:xfrm>
            <a:custGeom>
              <a:avLst/>
              <a:gdLst/>
              <a:ahLst/>
              <a:cxnLst/>
              <a:rect l="l" t="t" r="r" b="b"/>
              <a:pathLst>
                <a:path w="5283377" h="5283377">
                  <a:moveTo>
                    <a:pt x="0" y="0"/>
                  </a:moveTo>
                  <a:lnTo>
                    <a:pt x="5283376" y="0"/>
                  </a:lnTo>
                  <a:lnTo>
                    <a:pt x="5283376" y="5283377"/>
                  </a:lnTo>
                  <a:lnTo>
                    <a:pt x="0" y="5283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/>
              <a:stretch>
                <a:fillRect/>
              </a:stretch>
            </a:blipFill>
          </p:spPr>
        </p:sp>
        <p:sp>
          <p:nvSpPr>
            <p:cNvPr id="37" name="Freeform 13"/>
            <p:cNvSpPr/>
            <p:nvPr/>
          </p:nvSpPr>
          <p:spPr>
            <a:xfrm>
              <a:off x="8166740" y="0"/>
              <a:ext cx="8962642" cy="8962642"/>
            </a:xfrm>
            <a:custGeom>
              <a:avLst/>
              <a:gdLst/>
              <a:ahLst/>
              <a:cxnLst/>
              <a:rect l="l" t="t" r="r" b="b"/>
              <a:pathLst>
                <a:path w="8962642" h="8962642">
                  <a:moveTo>
                    <a:pt x="0" y="0"/>
                  </a:moveTo>
                  <a:lnTo>
                    <a:pt x="8962642" y="0"/>
                  </a:lnTo>
                  <a:lnTo>
                    <a:pt x="8962642" y="8962642"/>
                  </a:lnTo>
                  <a:lnTo>
                    <a:pt x="0" y="8962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</p:spPr>
        </p:sp>
        <p:sp>
          <p:nvSpPr>
            <p:cNvPr id="38" name="Freeform 14"/>
            <p:cNvSpPr/>
            <p:nvPr/>
          </p:nvSpPr>
          <p:spPr>
            <a:xfrm>
              <a:off x="0" y="10251318"/>
              <a:ext cx="2835776" cy="2835776"/>
            </a:xfrm>
            <a:custGeom>
              <a:avLst/>
              <a:gdLst/>
              <a:ahLst/>
              <a:cxnLst/>
              <a:rect l="l" t="t" r="r" b="b"/>
              <a:pathLst>
                <a:path w="2835776" h="2835776">
                  <a:moveTo>
                    <a:pt x="0" y="0"/>
                  </a:moveTo>
                  <a:lnTo>
                    <a:pt x="2835776" y="0"/>
                  </a:lnTo>
                  <a:lnTo>
                    <a:pt x="2835776" y="2835776"/>
                  </a:lnTo>
                  <a:lnTo>
                    <a:pt x="0" y="2835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alphaModFix amt="80000"/>
              </a:blip>
              <a:stretch>
                <a:fillRect/>
              </a:stretch>
            </a:blipFill>
          </p:spPr>
        </p:sp>
        <p:sp>
          <p:nvSpPr>
            <p:cNvPr id="39" name="Freeform 15"/>
            <p:cNvSpPr/>
            <p:nvPr/>
          </p:nvSpPr>
          <p:spPr>
            <a:xfrm>
              <a:off x="3256049" y="16292797"/>
              <a:ext cx="3848345" cy="1010191"/>
            </a:xfrm>
            <a:custGeom>
              <a:avLst/>
              <a:gdLst/>
              <a:ahLst/>
              <a:cxnLst/>
              <a:rect l="l" t="t" r="r" b="b"/>
              <a:pathLst>
                <a:path w="3848345" h="1010191">
                  <a:moveTo>
                    <a:pt x="0" y="0"/>
                  </a:moveTo>
                  <a:lnTo>
                    <a:pt x="3848345" y="0"/>
                  </a:lnTo>
                  <a:lnTo>
                    <a:pt x="3848345" y="1010191"/>
                  </a:lnTo>
                  <a:lnTo>
                    <a:pt x="0" y="1010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alphaModFix amt="68000"/>
              </a:blip>
              <a:stretch>
                <a:fillRect/>
              </a:stretch>
            </a:blipFill>
          </p:spPr>
        </p:sp>
      </p:grpSp>
      <p:pic>
        <p:nvPicPr>
          <p:cNvPr id="40" name="Google Shape;249;p21"/>
          <p:cNvPicPr preferRelativeResize="0"/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1219200" y="5448300"/>
            <a:ext cx="6095999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5800" y="1943100"/>
            <a:ext cx="9296400" cy="548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ar-IQ" sz="4400" dirty="0" smtClean="0"/>
              <a:t>”</a:t>
            </a:r>
            <a:r>
              <a:rPr lang="en-US" sz="4400" dirty="0" smtClean="0"/>
              <a:t>Coach throws in the towel, Literally</a:t>
            </a:r>
            <a:r>
              <a:rPr lang="ar-IQ" sz="4400" dirty="0" smtClean="0"/>
              <a:t>“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5791200" y="1638300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2"/>
          <p:cNvSpPr txBox="1"/>
          <p:nvPr/>
        </p:nvSpPr>
        <p:spPr>
          <a:xfrm>
            <a:off x="4953000" y="34290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Examples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0210800" y="3390900"/>
            <a:ext cx="6781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Coach literally threw a towel onto the field, in frustration or a signal to players</a:t>
            </a:r>
            <a:endParaRPr lang="en-US" sz="3200" dirty="0"/>
          </a:p>
        </p:txBody>
      </p:sp>
      <p:sp>
        <p:nvSpPr>
          <p:cNvPr id="9" name="TextBox 3"/>
          <p:cNvSpPr txBox="1"/>
          <p:nvPr/>
        </p:nvSpPr>
        <p:spPr>
          <a:xfrm>
            <a:off x="609600" y="3467100"/>
            <a:ext cx="7772400" cy="1049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Coach has given up on their team’s chances or has resigned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10" name="Google Shape;469;p30"/>
          <p:cNvPicPr preferRelativeResize="0"/>
          <p:nvPr/>
        </p:nvPicPr>
        <p:blipFill rotWithShape="1">
          <a:blip r:embed="rId2" cstate="print">
            <a:alphaModFix/>
          </a:blip>
          <a:srcRect l="6195" r="6195"/>
          <a:stretch/>
        </p:blipFill>
        <p:spPr>
          <a:xfrm>
            <a:off x="6400800" y="5981700"/>
            <a:ext cx="4584125" cy="348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9;p19"/>
          <p:cNvSpPr/>
          <p:nvPr/>
        </p:nvSpPr>
        <p:spPr>
          <a:xfrm>
            <a:off x="4419600" y="4686300"/>
            <a:ext cx="1066800" cy="1752600"/>
          </a:xfrm>
          <a:custGeom>
            <a:avLst/>
            <a:gdLst/>
            <a:ahLst/>
            <a:cxnLst/>
            <a:rect l="l" t="t" r="r" b="b"/>
            <a:pathLst>
              <a:path w="1258040" h="2084102" extrusionOk="0">
                <a:moveTo>
                  <a:pt x="0" y="0"/>
                </a:moveTo>
                <a:lnTo>
                  <a:pt x="1258040" y="0"/>
                </a:lnTo>
                <a:lnTo>
                  <a:pt x="1258040" y="2084102"/>
                </a:lnTo>
                <a:lnTo>
                  <a:pt x="0" y="2084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Google Shape;220;p19"/>
          <p:cNvSpPr/>
          <p:nvPr/>
        </p:nvSpPr>
        <p:spPr>
          <a:xfrm>
            <a:off x="11734800" y="8801100"/>
            <a:ext cx="1442941" cy="1073023"/>
          </a:xfrm>
          <a:custGeom>
            <a:avLst/>
            <a:gdLst/>
            <a:ahLst/>
            <a:cxnLst/>
            <a:rect l="l" t="t" r="r" b="b"/>
            <a:pathLst>
              <a:path w="1442941" h="1073023" extrusionOk="0">
                <a:moveTo>
                  <a:pt x="0" y="0"/>
                </a:moveTo>
                <a:lnTo>
                  <a:pt x="1442941" y="0"/>
                </a:lnTo>
                <a:lnTo>
                  <a:pt x="1442941" y="1073023"/>
                </a:lnTo>
                <a:lnTo>
                  <a:pt x="0" y="1073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3031" y="89535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Syntactic Ambiguity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90845" y="1736171"/>
            <a:ext cx="6431333" cy="6814657"/>
          </a:xfrm>
          <a:custGeom>
            <a:avLst/>
            <a:gdLst/>
            <a:ahLst/>
            <a:cxnLst/>
            <a:rect l="l" t="t" r="r" b="b"/>
            <a:pathLst>
              <a:path w="6431333" h="6814657">
                <a:moveTo>
                  <a:pt x="0" y="0"/>
                </a:moveTo>
                <a:lnTo>
                  <a:pt x="6431333" y="0"/>
                </a:lnTo>
                <a:lnTo>
                  <a:pt x="6431333" y="6814658"/>
                </a:lnTo>
                <a:lnTo>
                  <a:pt x="0" y="68146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3082" y="2325608"/>
            <a:ext cx="8090918" cy="3461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3"/>
          <p:cNvSpPr txBox="1"/>
          <p:nvPr/>
        </p:nvSpPr>
        <p:spPr>
          <a:xfrm>
            <a:off x="1066800" y="2857500"/>
            <a:ext cx="9220200" cy="270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4400" dirty="0" smtClean="0"/>
              <a:t>A situation where a sentence or phrase has more than one possible interpretation because of its grammatical structure or arrangement of words.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7" name="Google Shape;235;p20"/>
          <p:cNvPicPr preferRelativeResize="0"/>
          <p:nvPr/>
        </p:nvPicPr>
        <p:blipFill rotWithShape="1">
          <a:blip r:embed="rId4" cstate="print">
            <a:alphaModFix/>
          </a:blip>
          <a:srcRect t="20358" b="20358"/>
          <a:stretch/>
        </p:blipFill>
        <p:spPr>
          <a:xfrm>
            <a:off x="11049000" y="2095500"/>
            <a:ext cx="54864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5800" y="1943100"/>
            <a:ext cx="9829800" cy="548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ar-IQ" sz="4400" dirty="0" smtClean="0"/>
              <a:t>”</a:t>
            </a:r>
            <a:r>
              <a:rPr lang="en-US" sz="4400" dirty="0" smtClean="0"/>
              <a:t>Coach Benches Player With Broken Arm</a:t>
            </a:r>
            <a:r>
              <a:rPr lang="ar-IQ" sz="4400" dirty="0" smtClean="0"/>
              <a:t>“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5791200" y="1638300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2"/>
          <p:cNvSpPr txBox="1"/>
          <p:nvPr/>
        </p:nvSpPr>
        <p:spPr>
          <a:xfrm>
            <a:off x="4953000" y="34290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Example (1)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0210800" y="3390900"/>
            <a:ext cx="6781800" cy="1050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Coach, who has a broken arm, has benched a player for some reason</a:t>
            </a:r>
            <a:endParaRPr lang="en-US" sz="3200" dirty="0"/>
          </a:p>
        </p:txBody>
      </p:sp>
      <p:sp>
        <p:nvSpPr>
          <p:cNvPr id="9" name="TextBox 3"/>
          <p:cNvSpPr txBox="1"/>
          <p:nvPr/>
        </p:nvSpPr>
        <p:spPr>
          <a:xfrm>
            <a:off x="609600" y="3467100"/>
            <a:ext cx="7772400" cy="1049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Coach has decided not to play a player who has a broken arm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0" name="Google Shape;575;p22"/>
          <p:cNvGrpSpPr/>
          <p:nvPr/>
        </p:nvGrpSpPr>
        <p:grpSpPr>
          <a:xfrm>
            <a:off x="5181600" y="5676900"/>
            <a:ext cx="6629400" cy="3505200"/>
            <a:chOff x="2633725" y="3423344"/>
            <a:chExt cx="2150902" cy="1185231"/>
          </a:xfrm>
        </p:grpSpPr>
        <p:sp>
          <p:nvSpPr>
            <p:cNvPr id="11" name="Google Shape;576;p22"/>
            <p:cNvSpPr/>
            <p:nvPr/>
          </p:nvSpPr>
          <p:spPr>
            <a:xfrm>
              <a:off x="3145449" y="4384175"/>
              <a:ext cx="1496700" cy="22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7;p22"/>
            <p:cNvSpPr/>
            <p:nvPr/>
          </p:nvSpPr>
          <p:spPr>
            <a:xfrm flipH="1">
              <a:off x="3451372" y="4311868"/>
              <a:ext cx="523257" cy="245460"/>
            </a:xfrm>
            <a:custGeom>
              <a:avLst/>
              <a:gdLst/>
              <a:ahLst/>
              <a:cxnLst/>
              <a:rect l="l" t="t" r="r" b="b"/>
              <a:pathLst>
                <a:path w="31100" h="14589" extrusionOk="0">
                  <a:moveTo>
                    <a:pt x="26736" y="1"/>
                  </a:moveTo>
                  <a:cubicBezTo>
                    <a:pt x="25896" y="1301"/>
                    <a:pt x="24271" y="1815"/>
                    <a:pt x="22747" y="2055"/>
                  </a:cubicBezTo>
                  <a:cubicBezTo>
                    <a:pt x="21224" y="2294"/>
                    <a:pt x="19650" y="2192"/>
                    <a:pt x="18126" y="2397"/>
                  </a:cubicBezTo>
                  <a:cubicBezTo>
                    <a:pt x="16329" y="2637"/>
                    <a:pt x="14583" y="3321"/>
                    <a:pt x="13077" y="4348"/>
                  </a:cubicBezTo>
                  <a:cubicBezTo>
                    <a:pt x="12700" y="4604"/>
                    <a:pt x="12324" y="4896"/>
                    <a:pt x="11982" y="5204"/>
                  </a:cubicBezTo>
                  <a:cubicBezTo>
                    <a:pt x="11982" y="5204"/>
                    <a:pt x="11614" y="5277"/>
                    <a:pt x="11035" y="5277"/>
                  </a:cubicBezTo>
                  <a:cubicBezTo>
                    <a:pt x="10134" y="5277"/>
                    <a:pt x="8721" y="5100"/>
                    <a:pt x="7377" y="4193"/>
                  </a:cubicBezTo>
                  <a:lnTo>
                    <a:pt x="3406" y="6505"/>
                  </a:lnTo>
                  <a:lnTo>
                    <a:pt x="0" y="11451"/>
                  </a:lnTo>
                  <a:lnTo>
                    <a:pt x="701" y="14207"/>
                  </a:lnTo>
                  <a:cubicBezTo>
                    <a:pt x="701" y="14207"/>
                    <a:pt x="2543" y="14588"/>
                    <a:pt x="5091" y="14588"/>
                  </a:cubicBezTo>
                  <a:cubicBezTo>
                    <a:pt x="6895" y="14588"/>
                    <a:pt x="9052" y="14397"/>
                    <a:pt x="11160" y="13744"/>
                  </a:cubicBezTo>
                  <a:cubicBezTo>
                    <a:pt x="12221" y="13420"/>
                    <a:pt x="13538" y="12889"/>
                    <a:pt x="14994" y="12222"/>
                  </a:cubicBezTo>
                  <a:cubicBezTo>
                    <a:pt x="20590" y="9654"/>
                    <a:pt x="28276" y="4981"/>
                    <a:pt x="31100" y="1712"/>
                  </a:cubicBezTo>
                  <a:lnTo>
                    <a:pt x="267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8;p22"/>
            <p:cNvSpPr/>
            <p:nvPr/>
          </p:nvSpPr>
          <p:spPr>
            <a:xfrm flipH="1">
              <a:off x="3451360" y="4311868"/>
              <a:ext cx="303237" cy="205635"/>
            </a:xfrm>
            <a:custGeom>
              <a:avLst/>
              <a:gdLst/>
              <a:ahLst/>
              <a:cxnLst/>
              <a:rect l="l" t="t" r="r" b="b"/>
              <a:pathLst>
                <a:path w="18023" h="12222" extrusionOk="0">
                  <a:moveTo>
                    <a:pt x="13659" y="1"/>
                  </a:moveTo>
                  <a:cubicBezTo>
                    <a:pt x="12819" y="1301"/>
                    <a:pt x="11194" y="1815"/>
                    <a:pt x="9670" y="2055"/>
                  </a:cubicBezTo>
                  <a:cubicBezTo>
                    <a:pt x="8147" y="2294"/>
                    <a:pt x="6573" y="2192"/>
                    <a:pt x="5049" y="2397"/>
                  </a:cubicBezTo>
                  <a:cubicBezTo>
                    <a:pt x="3252" y="2637"/>
                    <a:pt x="1506" y="3321"/>
                    <a:pt x="0" y="4348"/>
                  </a:cubicBezTo>
                  <a:cubicBezTo>
                    <a:pt x="68" y="6487"/>
                    <a:pt x="427" y="9723"/>
                    <a:pt x="1917" y="12222"/>
                  </a:cubicBezTo>
                  <a:cubicBezTo>
                    <a:pt x="7513" y="9654"/>
                    <a:pt x="15199" y="4981"/>
                    <a:pt x="18023" y="1712"/>
                  </a:cubicBezTo>
                  <a:lnTo>
                    <a:pt x="13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9;p22"/>
            <p:cNvSpPr/>
            <p:nvPr/>
          </p:nvSpPr>
          <p:spPr>
            <a:xfrm flipH="1">
              <a:off x="3693842" y="4370050"/>
              <a:ext cx="60755" cy="147454"/>
            </a:xfrm>
            <a:custGeom>
              <a:avLst/>
              <a:gdLst/>
              <a:ahLst/>
              <a:cxnLst/>
              <a:rect l="l" t="t" r="r" b="b"/>
              <a:pathLst>
                <a:path w="3611" h="8764" extrusionOk="0">
                  <a:moveTo>
                    <a:pt x="1523" y="0"/>
                  </a:moveTo>
                  <a:cubicBezTo>
                    <a:pt x="993" y="256"/>
                    <a:pt x="496" y="548"/>
                    <a:pt x="0" y="890"/>
                  </a:cubicBezTo>
                  <a:cubicBezTo>
                    <a:pt x="68" y="3029"/>
                    <a:pt x="427" y="6265"/>
                    <a:pt x="1917" y="8764"/>
                  </a:cubicBezTo>
                  <a:cubicBezTo>
                    <a:pt x="2465" y="8524"/>
                    <a:pt x="3029" y="8250"/>
                    <a:pt x="3611" y="7959"/>
                  </a:cubicBezTo>
                  <a:cubicBezTo>
                    <a:pt x="2020" y="5512"/>
                    <a:pt x="1609" y="2242"/>
                    <a:pt x="1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0;p22"/>
            <p:cNvSpPr/>
            <p:nvPr/>
          </p:nvSpPr>
          <p:spPr>
            <a:xfrm flipH="1">
              <a:off x="3849364" y="4140500"/>
              <a:ext cx="396296" cy="410412"/>
            </a:xfrm>
            <a:custGeom>
              <a:avLst/>
              <a:gdLst/>
              <a:ahLst/>
              <a:cxnLst/>
              <a:rect l="l" t="t" r="r" b="b"/>
              <a:pathLst>
                <a:path w="23554" h="24393" extrusionOk="0">
                  <a:moveTo>
                    <a:pt x="8714" y="1"/>
                  </a:moveTo>
                  <a:lnTo>
                    <a:pt x="1422" y="7806"/>
                  </a:lnTo>
                  <a:lnTo>
                    <a:pt x="1" y="9312"/>
                  </a:lnTo>
                  <a:cubicBezTo>
                    <a:pt x="1" y="9312"/>
                    <a:pt x="1799" y="14910"/>
                    <a:pt x="9604" y="20353"/>
                  </a:cubicBezTo>
                  <a:cubicBezTo>
                    <a:pt x="9860" y="20540"/>
                    <a:pt x="10134" y="20712"/>
                    <a:pt x="10391" y="20883"/>
                  </a:cubicBezTo>
                  <a:cubicBezTo>
                    <a:pt x="12222" y="22081"/>
                    <a:pt x="14328" y="23279"/>
                    <a:pt x="16809" y="24392"/>
                  </a:cubicBezTo>
                  <a:cubicBezTo>
                    <a:pt x="16809" y="24392"/>
                    <a:pt x="17528" y="23758"/>
                    <a:pt x="18487" y="22765"/>
                  </a:cubicBezTo>
                  <a:cubicBezTo>
                    <a:pt x="18676" y="22578"/>
                    <a:pt x="18863" y="22372"/>
                    <a:pt x="19069" y="22149"/>
                  </a:cubicBezTo>
                  <a:cubicBezTo>
                    <a:pt x="20951" y="20130"/>
                    <a:pt x="23348" y="17083"/>
                    <a:pt x="23553" y="14584"/>
                  </a:cubicBezTo>
                  <a:lnTo>
                    <a:pt x="23485" y="14481"/>
                  </a:lnTo>
                  <a:lnTo>
                    <a:pt x="17135" y="6573"/>
                  </a:lnTo>
                  <a:lnTo>
                    <a:pt x="8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1;p22"/>
            <p:cNvSpPr/>
            <p:nvPr/>
          </p:nvSpPr>
          <p:spPr>
            <a:xfrm flipH="1">
              <a:off x="3924816" y="4466579"/>
              <a:ext cx="159265" cy="56969"/>
            </a:xfrm>
            <a:custGeom>
              <a:avLst/>
              <a:gdLst/>
              <a:ahLst/>
              <a:cxnLst/>
              <a:rect l="l" t="t" r="r" b="b"/>
              <a:pathLst>
                <a:path w="9466" h="3386" extrusionOk="0">
                  <a:moveTo>
                    <a:pt x="3684" y="0"/>
                  </a:moveTo>
                  <a:cubicBezTo>
                    <a:pt x="2446" y="0"/>
                    <a:pt x="1183" y="311"/>
                    <a:pt x="1" y="973"/>
                  </a:cubicBezTo>
                  <a:cubicBezTo>
                    <a:pt x="257" y="1160"/>
                    <a:pt x="531" y="1332"/>
                    <a:pt x="788" y="1503"/>
                  </a:cubicBezTo>
                  <a:cubicBezTo>
                    <a:pt x="1739" y="1055"/>
                    <a:pt x="2733" y="842"/>
                    <a:pt x="3706" y="842"/>
                  </a:cubicBezTo>
                  <a:cubicBezTo>
                    <a:pt x="5712" y="842"/>
                    <a:pt x="7628" y="1749"/>
                    <a:pt x="8884" y="3385"/>
                  </a:cubicBezTo>
                  <a:cubicBezTo>
                    <a:pt x="9073" y="3198"/>
                    <a:pt x="9260" y="2992"/>
                    <a:pt x="9466" y="2769"/>
                  </a:cubicBezTo>
                  <a:cubicBezTo>
                    <a:pt x="8037" y="1000"/>
                    <a:pt x="5903" y="0"/>
                    <a:pt x="3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2;p22"/>
            <p:cNvSpPr/>
            <p:nvPr/>
          </p:nvSpPr>
          <p:spPr>
            <a:xfrm flipH="1">
              <a:off x="2922278" y="4275289"/>
              <a:ext cx="102262" cy="164464"/>
            </a:xfrm>
            <a:custGeom>
              <a:avLst/>
              <a:gdLst/>
              <a:ahLst/>
              <a:cxnLst/>
              <a:rect l="l" t="t" r="r" b="b"/>
              <a:pathLst>
                <a:path w="6078" h="9775" extrusionOk="0">
                  <a:moveTo>
                    <a:pt x="6077" y="0"/>
                  </a:moveTo>
                  <a:cubicBezTo>
                    <a:pt x="5358" y="69"/>
                    <a:pt x="4674" y="308"/>
                    <a:pt x="4074" y="685"/>
                  </a:cubicBezTo>
                  <a:cubicBezTo>
                    <a:pt x="3869" y="805"/>
                    <a:pt x="3663" y="959"/>
                    <a:pt x="3492" y="1113"/>
                  </a:cubicBezTo>
                  <a:cubicBezTo>
                    <a:pt x="3252" y="1319"/>
                    <a:pt x="3047" y="1541"/>
                    <a:pt x="2859" y="1798"/>
                  </a:cubicBezTo>
                  <a:cubicBezTo>
                    <a:pt x="2739" y="1969"/>
                    <a:pt x="2620" y="2140"/>
                    <a:pt x="2499" y="2328"/>
                  </a:cubicBezTo>
                  <a:lnTo>
                    <a:pt x="2191" y="2996"/>
                  </a:lnTo>
                  <a:cubicBezTo>
                    <a:pt x="2157" y="3081"/>
                    <a:pt x="2141" y="3167"/>
                    <a:pt x="2106" y="3252"/>
                  </a:cubicBezTo>
                  <a:cubicBezTo>
                    <a:pt x="1952" y="3715"/>
                    <a:pt x="1712" y="4126"/>
                    <a:pt x="1404" y="4468"/>
                  </a:cubicBezTo>
                  <a:cubicBezTo>
                    <a:pt x="1250" y="4639"/>
                    <a:pt x="1079" y="4793"/>
                    <a:pt x="890" y="4930"/>
                  </a:cubicBezTo>
                  <a:lnTo>
                    <a:pt x="582" y="5153"/>
                  </a:lnTo>
                  <a:lnTo>
                    <a:pt x="0" y="8798"/>
                  </a:lnTo>
                  <a:lnTo>
                    <a:pt x="1901" y="9209"/>
                  </a:lnTo>
                  <a:lnTo>
                    <a:pt x="4519" y="9774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3;p22"/>
            <p:cNvSpPr/>
            <p:nvPr/>
          </p:nvSpPr>
          <p:spPr>
            <a:xfrm flipH="1">
              <a:off x="2940127" y="4386725"/>
              <a:ext cx="52444" cy="53032"/>
            </a:xfrm>
            <a:custGeom>
              <a:avLst/>
              <a:gdLst/>
              <a:ahLst/>
              <a:cxnLst/>
              <a:rect l="l" t="t" r="r" b="b"/>
              <a:pathLst>
                <a:path w="3117" h="3152" extrusionOk="0">
                  <a:moveTo>
                    <a:pt x="3012" y="0"/>
                  </a:moveTo>
                  <a:cubicBezTo>
                    <a:pt x="1548" y="0"/>
                    <a:pt x="251" y="1065"/>
                    <a:pt x="17" y="2569"/>
                  </a:cubicBezTo>
                  <a:lnTo>
                    <a:pt x="1" y="2586"/>
                  </a:lnTo>
                  <a:lnTo>
                    <a:pt x="2619" y="3151"/>
                  </a:lnTo>
                  <a:lnTo>
                    <a:pt x="3116" y="2"/>
                  </a:lnTo>
                  <a:cubicBezTo>
                    <a:pt x="3081" y="1"/>
                    <a:pt x="3046" y="0"/>
                    <a:pt x="3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4;p22"/>
            <p:cNvSpPr/>
            <p:nvPr/>
          </p:nvSpPr>
          <p:spPr>
            <a:xfrm flipH="1">
              <a:off x="2971809" y="4325698"/>
              <a:ext cx="29124" cy="38109"/>
            </a:xfrm>
            <a:custGeom>
              <a:avLst/>
              <a:gdLst/>
              <a:ahLst/>
              <a:cxnLst/>
              <a:rect l="l" t="t" r="r" b="b"/>
              <a:pathLst>
                <a:path w="1731" h="2265" extrusionOk="0">
                  <a:moveTo>
                    <a:pt x="788" y="0"/>
                  </a:moveTo>
                  <a:cubicBezTo>
                    <a:pt x="754" y="85"/>
                    <a:pt x="738" y="171"/>
                    <a:pt x="703" y="256"/>
                  </a:cubicBezTo>
                  <a:cubicBezTo>
                    <a:pt x="549" y="719"/>
                    <a:pt x="309" y="1130"/>
                    <a:pt x="1" y="1472"/>
                  </a:cubicBezTo>
                  <a:lnTo>
                    <a:pt x="343" y="1952"/>
                  </a:lnTo>
                  <a:cubicBezTo>
                    <a:pt x="488" y="2158"/>
                    <a:pt x="719" y="2265"/>
                    <a:pt x="955" y="2265"/>
                  </a:cubicBezTo>
                  <a:cubicBezTo>
                    <a:pt x="1110" y="2265"/>
                    <a:pt x="1268" y="2218"/>
                    <a:pt x="1404" y="2123"/>
                  </a:cubicBezTo>
                  <a:cubicBezTo>
                    <a:pt x="1559" y="2002"/>
                    <a:pt x="1678" y="1815"/>
                    <a:pt x="1696" y="1626"/>
                  </a:cubicBezTo>
                  <a:cubicBezTo>
                    <a:pt x="1730" y="1438"/>
                    <a:pt x="1696" y="1233"/>
                    <a:pt x="1576" y="1078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5;p22"/>
            <p:cNvSpPr/>
            <p:nvPr/>
          </p:nvSpPr>
          <p:spPr>
            <a:xfrm flipH="1">
              <a:off x="2942432" y="4294016"/>
              <a:ext cx="40060" cy="48624"/>
            </a:xfrm>
            <a:custGeom>
              <a:avLst/>
              <a:gdLst/>
              <a:ahLst/>
              <a:cxnLst/>
              <a:rect l="l" t="t" r="r" b="b"/>
              <a:pathLst>
                <a:path w="2381" h="2890" extrusionOk="0">
                  <a:moveTo>
                    <a:pt x="993" y="0"/>
                  </a:moveTo>
                  <a:cubicBezTo>
                    <a:pt x="753" y="206"/>
                    <a:pt x="548" y="428"/>
                    <a:pt x="360" y="685"/>
                  </a:cubicBezTo>
                  <a:cubicBezTo>
                    <a:pt x="240" y="856"/>
                    <a:pt x="121" y="1027"/>
                    <a:pt x="0" y="1215"/>
                  </a:cubicBezTo>
                  <a:lnTo>
                    <a:pt x="993" y="2584"/>
                  </a:lnTo>
                  <a:cubicBezTo>
                    <a:pt x="1137" y="2780"/>
                    <a:pt x="1368" y="2889"/>
                    <a:pt x="1603" y="2889"/>
                  </a:cubicBezTo>
                  <a:cubicBezTo>
                    <a:pt x="1759" y="2889"/>
                    <a:pt x="1918" y="2841"/>
                    <a:pt x="2054" y="2739"/>
                  </a:cubicBezTo>
                  <a:cubicBezTo>
                    <a:pt x="2209" y="2619"/>
                    <a:pt x="2312" y="2447"/>
                    <a:pt x="2346" y="2260"/>
                  </a:cubicBezTo>
                  <a:cubicBezTo>
                    <a:pt x="2380" y="2054"/>
                    <a:pt x="2328" y="1849"/>
                    <a:pt x="2209" y="1694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6;p22"/>
            <p:cNvSpPr/>
            <p:nvPr/>
          </p:nvSpPr>
          <p:spPr>
            <a:xfrm flipH="1">
              <a:off x="2905297" y="4275289"/>
              <a:ext cx="43207" cy="167341"/>
            </a:xfrm>
            <a:custGeom>
              <a:avLst/>
              <a:gdLst/>
              <a:ahLst/>
              <a:cxnLst/>
              <a:rect l="l" t="t" r="r" b="b"/>
              <a:pathLst>
                <a:path w="2568" h="9946" extrusionOk="0">
                  <a:moveTo>
                    <a:pt x="1558" y="0"/>
                  </a:moveTo>
                  <a:lnTo>
                    <a:pt x="0" y="9774"/>
                  </a:lnTo>
                  <a:lnTo>
                    <a:pt x="1011" y="9945"/>
                  </a:lnTo>
                  <a:lnTo>
                    <a:pt x="2567" y="155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7;p22"/>
            <p:cNvSpPr/>
            <p:nvPr/>
          </p:nvSpPr>
          <p:spPr>
            <a:xfrm flipH="1">
              <a:off x="2893770" y="4277880"/>
              <a:ext cx="15849" cy="28249"/>
            </a:xfrm>
            <a:custGeom>
              <a:avLst/>
              <a:gdLst/>
              <a:ahLst/>
              <a:cxnLst/>
              <a:rect l="l" t="t" r="r" b="b"/>
              <a:pathLst>
                <a:path w="942" h="1679" extrusionOk="0">
                  <a:moveTo>
                    <a:pt x="256" y="1"/>
                  </a:moveTo>
                  <a:lnTo>
                    <a:pt x="0" y="1678"/>
                  </a:lnTo>
                  <a:lnTo>
                    <a:pt x="788" y="1439"/>
                  </a:lnTo>
                  <a:lnTo>
                    <a:pt x="941" y="480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8;p22"/>
            <p:cNvSpPr/>
            <p:nvPr/>
          </p:nvSpPr>
          <p:spPr>
            <a:xfrm flipH="1">
              <a:off x="2903849" y="4340942"/>
              <a:ext cx="15866" cy="28249"/>
            </a:xfrm>
            <a:custGeom>
              <a:avLst/>
              <a:gdLst/>
              <a:ahLst/>
              <a:cxnLst/>
              <a:rect l="l" t="t" r="r" b="b"/>
              <a:pathLst>
                <a:path w="943" h="1679" extrusionOk="0">
                  <a:moveTo>
                    <a:pt x="258" y="1"/>
                  </a:moveTo>
                  <a:lnTo>
                    <a:pt x="1" y="1678"/>
                  </a:lnTo>
                  <a:lnTo>
                    <a:pt x="1" y="1678"/>
                  </a:lnTo>
                  <a:lnTo>
                    <a:pt x="788" y="1438"/>
                  </a:lnTo>
                  <a:lnTo>
                    <a:pt x="943" y="480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9;p22"/>
            <p:cNvSpPr/>
            <p:nvPr/>
          </p:nvSpPr>
          <p:spPr>
            <a:xfrm flipH="1">
              <a:off x="2913944" y="4404021"/>
              <a:ext cx="15832" cy="28249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256" y="1"/>
                  </a:moveTo>
                  <a:lnTo>
                    <a:pt x="0" y="1678"/>
                  </a:lnTo>
                  <a:lnTo>
                    <a:pt x="788" y="1439"/>
                  </a:lnTo>
                  <a:lnTo>
                    <a:pt x="941" y="480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0;p22"/>
            <p:cNvSpPr/>
            <p:nvPr/>
          </p:nvSpPr>
          <p:spPr>
            <a:xfrm flipH="1">
              <a:off x="3009585" y="4110550"/>
              <a:ext cx="725158" cy="318750"/>
            </a:xfrm>
            <a:custGeom>
              <a:avLst/>
              <a:gdLst/>
              <a:ahLst/>
              <a:cxnLst/>
              <a:rect l="l" t="t" r="r" b="b"/>
              <a:pathLst>
                <a:path w="43100" h="18945" extrusionOk="0">
                  <a:moveTo>
                    <a:pt x="2380" y="1"/>
                  </a:moveTo>
                  <a:lnTo>
                    <a:pt x="0" y="10442"/>
                  </a:lnTo>
                  <a:lnTo>
                    <a:pt x="2209" y="13420"/>
                  </a:lnTo>
                  <a:lnTo>
                    <a:pt x="22441" y="14721"/>
                  </a:lnTo>
                  <a:cubicBezTo>
                    <a:pt x="22662" y="15081"/>
                    <a:pt x="23023" y="15526"/>
                    <a:pt x="23502" y="15953"/>
                  </a:cubicBezTo>
                  <a:cubicBezTo>
                    <a:pt x="25010" y="17382"/>
                    <a:pt x="27740" y="18944"/>
                    <a:pt x="31694" y="18944"/>
                  </a:cubicBezTo>
                  <a:cubicBezTo>
                    <a:pt x="32003" y="18944"/>
                    <a:pt x="32319" y="18935"/>
                    <a:pt x="32642" y="18915"/>
                  </a:cubicBezTo>
                  <a:cubicBezTo>
                    <a:pt x="34947" y="18769"/>
                    <a:pt x="36898" y="18288"/>
                    <a:pt x="39180" y="18288"/>
                  </a:cubicBezTo>
                  <a:cubicBezTo>
                    <a:pt x="40118" y="18288"/>
                    <a:pt x="41112" y="18370"/>
                    <a:pt x="42209" y="18589"/>
                  </a:cubicBezTo>
                  <a:cubicBezTo>
                    <a:pt x="42672" y="15902"/>
                    <a:pt x="43099" y="14841"/>
                    <a:pt x="43099" y="14841"/>
                  </a:cubicBezTo>
                  <a:cubicBezTo>
                    <a:pt x="37006" y="12427"/>
                    <a:pt x="30177" y="9877"/>
                    <a:pt x="23878" y="7584"/>
                  </a:cubicBezTo>
                  <a:cubicBezTo>
                    <a:pt x="12221" y="3339"/>
                    <a:pt x="2380" y="1"/>
                    <a:pt x="2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1;p22"/>
            <p:cNvSpPr/>
            <p:nvPr/>
          </p:nvSpPr>
          <p:spPr>
            <a:xfrm flipH="1">
              <a:off x="3633071" y="4033102"/>
              <a:ext cx="454460" cy="303237"/>
            </a:xfrm>
            <a:custGeom>
              <a:avLst/>
              <a:gdLst/>
              <a:ahLst/>
              <a:cxnLst/>
              <a:rect l="l" t="t" r="r" b="b"/>
              <a:pathLst>
                <a:path w="27011" h="18023" extrusionOk="0">
                  <a:moveTo>
                    <a:pt x="8986" y="0"/>
                  </a:moveTo>
                  <a:lnTo>
                    <a:pt x="4330" y="838"/>
                  </a:lnTo>
                  <a:lnTo>
                    <a:pt x="1" y="9362"/>
                  </a:lnTo>
                  <a:cubicBezTo>
                    <a:pt x="1" y="9362"/>
                    <a:pt x="9705" y="16226"/>
                    <a:pt x="10116" y="16226"/>
                  </a:cubicBezTo>
                  <a:cubicBezTo>
                    <a:pt x="10526" y="16226"/>
                    <a:pt x="23176" y="18023"/>
                    <a:pt x="23176" y="18023"/>
                  </a:cubicBezTo>
                  <a:cubicBezTo>
                    <a:pt x="25897" y="14925"/>
                    <a:pt x="26736" y="11656"/>
                    <a:pt x="26924" y="9277"/>
                  </a:cubicBezTo>
                  <a:cubicBezTo>
                    <a:pt x="26958" y="8951"/>
                    <a:pt x="26976" y="8643"/>
                    <a:pt x="26976" y="8353"/>
                  </a:cubicBezTo>
                  <a:cubicBezTo>
                    <a:pt x="27010" y="6726"/>
                    <a:pt x="26753" y="5683"/>
                    <a:pt x="26753" y="5683"/>
                  </a:cubicBezTo>
                  <a:lnTo>
                    <a:pt x="21704" y="4074"/>
                  </a:lnTo>
                  <a:lnTo>
                    <a:pt x="20659" y="3731"/>
                  </a:lnTo>
                  <a:lnTo>
                    <a:pt x="89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2;p22"/>
            <p:cNvSpPr/>
            <p:nvPr/>
          </p:nvSpPr>
          <p:spPr>
            <a:xfrm flipH="1">
              <a:off x="3633642" y="4095878"/>
              <a:ext cx="106284" cy="93328"/>
            </a:xfrm>
            <a:custGeom>
              <a:avLst/>
              <a:gdLst/>
              <a:ahLst/>
              <a:cxnLst/>
              <a:rect l="l" t="t" r="r" b="b"/>
              <a:pathLst>
                <a:path w="6317" h="5547" extrusionOk="0">
                  <a:moveTo>
                    <a:pt x="0" y="0"/>
                  </a:moveTo>
                  <a:cubicBezTo>
                    <a:pt x="616" y="3029"/>
                    <a:pt x="3133" y="5289"/>
                    <a:pt x="6265" y="5546"/>
                  </a:cubicBezTo>
                  <a:cubicBezTo>
                    <a:pt x="6299" y="5220"/>
                    <a:pt x="6317" y="4912"/>
                    <a:pt x="6317" y="4622"/>
                  </a:cubicBezTo>
                  <a:cubicBezTo>
                    <a:pt x="3766" y="4382"/>
                    <a:pt x="1730" y="2687"/>
                    <a:pt x="1045" y="3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3;p22"/>
            <p:cNvSpPr/>
            <p:nvPr/>
          </p:nvSpPr>
          <p:spPr>
            <a:xfrm flipH="1">
              <a:off x="4467975" y="4121503"/>
              <a:ext cx="226952" cy="436895"/>
            </a:xfrm>
            <a:custGeom>
              <a:avLst/>
              <a:gdLst/>
              <a:ahLst/>
              <a:cxnLst/>
              <a:rect l="l" t="t" r="r" b="b"/>
              <a:pathLst>
                <a:path w="13489" h="25967" extrusionOk="0">
                  <a:moveTo>
                    <a:pt x="4468" y="0"/>
                  </a:moveTo>
                  <a:cubicBezTo>
                    <a:pt x="4469" y="0"/>
                    <a:pt x="5204" y="6967"/>
                    <a:pt x="4468" y="11315"/>
                  </a:cubicBezTo>
                  <a:cubicBezTo>
                    <a:pt x="4245" y="12735"/>
                    <a:pt x="3681" y="14378"/>
                    <a:pt x="3031" y="15952"/>
                  </a:cubicBezTo>
                  <a:cubicBezTo>
                    <a:pt x="2534" y="17185"/>
                    <a:pt x="1986" y="18383"/>
                    <a:pt x="1490" y="19394"/>
                  </a:cubicBezTo>
                  <a:cubicBezTo>
                    <a:pt x="651" y="21053"/>
                    <a:pt x="0" y="22201"/>
                    <a:pt x="0" y="22201"/>
                  </a:cubicBezTo>
                  <a:lnTo>
                    <a:pt x="2654" y="25966"/>
                  </a:lnTo>
                  <a:cubicBezTo>
                    <a:pt x="11829" y="21909"/>
                    <a:pt x="13488" y="3731"/>
                    <a:pt x="13488" y="3731"/>
                  </a:cubicBezTo>
                  <a:lnTo>
                    <a:pt x="11023" y="2431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4;p22"/>
            <p:cNvSpPr/>
            <p:nvPr/>
          </p:nvSpPr>
          <p:spPr>
            <a:xfrm flipH="1">
              <a:off x="4585480" y="4389905"/>
              <a:ext cx="84377" cy="151475"/>
            </a:xfrm>
            <a:custGeom>
              <a:avLst/>
              <a:gdLst/>
              <a:ahLst/>
              <a:cxnLst/>
              <a:rect l="l" t="t" r="r" b="b"/>
              <a:pathLst>
                <a:path w="5015" h="9003" extrusionOk="0">
                  <a:moveTo>
                    <a:pt x="1541" y="0"/>
                  </a:moveTo>
                  <a:cubicBezTo>
                    <a:pt x="1044" y="1233"/>
                    <a:pt x="496" y="2431"/>
                    <a:pt x="0" y="3442"/>
                  </a:cubicBezTo>
                  <a:lnTo>
                    <a:pt x="0" y="3647"/>
                  </a:lnTo>
                  <a:cubicBezTo>
                    <a:pt x="69" y="5119"/>
                    <a:pt x="496" y="6557"/>
                    <a:pt x="925" y="7977"/>
                  </a:cubicBezTo>
                  <a:cubicBezTo>
                    <a:pt x="1044" y="8337"/>
                    <a:pt x="1164" y="8730"/>
                    <a:pt x="1506" y="8901"/>
                  </a:cubicBezTo>
                  <a:cubicBezTo>
                    <a:pt x="1624" y="8972"/>
                    <a:pt x="1762" y="9003"/>
                    <a:pt x="1905" y="9003"/>
                  </a:cubicBezTo>
                  <a:cubicBezTo>
                    <a:pt x="2074" y="9003"/>
                    <a:pt x="2248" y="8959"/>
                    <a:pt x="2397" y="8885"/>
                  </a:cubicBezTo>
                  <a:cubicBezTo>
                    <a:pt x="2687" y="8730"/>
                    <a:pt x="2910" y="8508"/>
                    <a:pt x="3115" y="8268"/>
                  </a:cubicBezTo>
                  <a:cubicBezTo>
                    <a:pt x="3663" y="7600"/>
                    <a:pt x="4125" y="6881"/>
                    <a:pt x="4467" y="6112"/>
                  </a:cubicBezTo>
                  <a:cubicBezTo>
                    <a:pt x="4793" y="5427"/>
                    <a:pt x="5015" y="4690"/>
                    <a:pt x="4998" y="3937"/>
                  </a:cubicBezTo>
                  <a:cubicBezTo>
                    <a:pt x="4998" y="3184"/>
                    <a:pt x="4707" y="2397"/>
                    <a:pt x="4142" y="1918"/>
                  </a:cubicBezTo>
                  <a:cubicBezTo>
                    <a:pt x="3837" y="1666"/>
                    <a:pt x="3457" y="1547"/>
                    <a:pt x="3073" y="1547"/>
                  </a:cubicBezTo>
                  <a:cubicBezTo>
                    <a:pt x="2724" y="1547"/>
                    <a:pt x="2372" y="1645"/>
                    <a:pt x="2071" y="1833"/>
                  </a:cubicBezTo>
                  <a:cubicBezTo>
                    <a:pt x="2105" y="1199"/>
                    <a:pt x="1917" y="548"/>
                    <a:pt x="154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5;p22"/>
            <p:cNvSpPr/>
            <p:nvPr/>
          </p:nvSpPr>
          <p:spPr>
            <a:xfrm flipH="1">
              <a:off x="4593310" y="4371716"/>
              <a:ext cx="191317" cy="189517"/>
            </a:xfrm>
            <a:custGeom>
              <a:avLst/>
              <a:gdLst/>
              <a:ahLst/>
              <a:cxnLst/>
              <a:rect l="l" t="t" r="r" b="b"/>
              <a:pathLst>
                <a:path w="11371" h="11264" extrusionOk="0">
                  <a:moveTo>
                    <a:pt x="4441" y="0"/>
                  </a:moveTo>
                  <a:cubicBezTo>
                    <a:pt x="4395" y="0"/>
                    <a:pt x="4349" y="12"/>
                    <a:pt x="4304" y="38"/>
                  </a:cubicBezTo>
                  <a:cubicBezTo>
                    <a:pt x="3330" y="602"/>
                    <a:pt x="5007" y="5652"/>
                    <a:pt x="5007" y="5652"/>
                  </a:cubicBezTo>
                  <a:cubicBezTo>
                    <a:pt x="5007" y="5652"/>
                    <a:pt x="3035" y="2184"/>
                    <a:pt x="2099" y="2184"/>
                  </a:cubicBezTo>
                  <a:cubicBezTo>
                    <a:pt x="2029" y="2184"/>
                    <a:pt x="1965" y="2204"/>
                    <a:pt x="1908" y="2245"/>
                  </a:cubicBezTo>
                  <a:cubicBezTo>
                    <a:pt x="1104" y="2827"/>
                    <a:pt x="3277" y="6850"/>
                    <a:pt x="3277" y="6850"/>
                  </a:cubicBezTo>
                  <a:cubicBezTo>
                    <a:pt x="3277" y="6850"/>
                    <a:pt x="1326" y="5525"/>
                    <a:pt x="557" y="5525"/>
                  </a:cubicBezTo>
                  <a:cubicBezTo>
                    <a:pt x="426" y="5525"/>
                    <a:pt x="330" y="5563"/>
                    <a:pt x="283" y="5652"/>
                  </a:cubicBezTo>
                  <a:cubicBezTo>
                    <a:pt x="0" y="6187"/>
                    <a:pt x="3606" y="11264"/>
                    <a:pt x="6957" y="11264"/>
                  </a:cubicBezTo>
                  <a:cubicBezTo>
                    <a:pt x="7471" y="11264"/>
                    <a:pt x="7978" y="11145"/>
                    <a:pt x="8464" y="10872"/>
                  </a:cubicBezTo>
                  <a:cubicBezTo>
                    <a:pt x="11371" y="9258"/>
                    <a:pt x="11053" y="3084"/>
                    <a:pt x="10093" y="3084"/>
                  </a:cubicBezTo>
                  <a:cubicBezTo>
                    <a:pt x="10087" y="3084"/>
                    <a:pt x="10080" y="3084"/>
                    <a:pt x="10073" y="3085"/>
                  </a:cubicBezTo>
                  <a:cubicBezTo>
                    <a:pt x="9081" y="3170"/>
                    <a:pt x="8823" y="6268"/>
                    <a:pt x="8823" y="6268"/>
                  </a:cubicBezTo>
                  <a:cubicBezTo>
                    <a:pt x="8823" y="6268"/>
                    <a:pt x="8103" y="51"/>
                    <a:pt x="7172" y="51"/>
                  </a:cubicBezTo>
                  <a:cubicBezTo>
                    <a:pt x="7140" y="51"/>
                    <a:pt x="7109" y="58"/>
                    <a:pt x="7077" y="72"/>
                  </a:cubicBezTo>
                  <a:cubicBezTo>
                    <a:pt x="6102" y="500"/>
                    <a:pt x="6855" y="5395"/>
                    <a:pt x="6855" y="5395"/>
                  </a:cubicBezTo>
                  <a:cubicBezTo>
                    <a:pt x="6855" y="5395"/>
                    <a:pt x="5421" y="0"/>
                    <a:pt x="4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6;p22"/>
            <p:cNvSpPr/>
            <p:nvPr/>
          </p:nvSpPr>
          <p:spPr>
            <a:xfrm flipH="1">
              <a:off x="3618094" y="3523355"/>
              <a:ext cx="411842" cy="272447"/>
            </a:xfrm>
            <a:custGeom>
              <a:avLst/>
              <a:gdLst/>
              <a:ahLst/>
              <a:cxnLst/>
              <a:rect l="l" t="t" r="r" b="b"/>
              <a:pathLst>
                <a:path w="24478" h="16193" extrusionOk="0">
                  <a:moveTo>
                    <a:pt x="21020" y="0"/>
                  </a:moveTo>
                  <a:cubicBezTo>
                    <a:pt x="10572" y="7223"/>
                    <a:pt x="2190" y="7274"/>
                    <a:pt x="1957" y="7274"/>
                  </a:cubicBezTo>
                  <a:cubicBezTo>
                    <a:pt x="1954" y="7274"/>
                    <a:pt x="1952" y="7274"/>
                    <a:pt x="1952" y="7274"/>
                  </a:cubicBezTo>
                  <a:lnTo>
                    <a:pt x="1" y="10218"/>
                  </a:lnTo>
                  <a:lnTo>
                    <a:pt x="1832" y="16192"/>
                  </a:lnTo>
                  <a:cubicBezTo>
                    <a:pt x="13368" y="15918"/>
                    <a:pt x="24477" y="4450"/>
                    <a:pt x="24477" y="4450"/>
                  </a:cubicBezTo>
                  <a:lnTo>
                    <a:pt x="210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7;p22"/>
            <p:cNvSpPr/>
            <p:nvPr/>
          </p:nvSpPr>
          <p:spPr>
            <a:xfrm flipH="1">
              <a:off x="4435147" y="3839844"/>
              <a:ext cx="195271" cy="344441"/>
            </a:xfrm>
            <a:custGeom>
              <a:avLst/>
              <a:gdLst/>
              <a:ahLst/>
              <a:cxnLst/>
              <a:rect l="l" t="t" r="r" b="b"/>
              <a:pathLst>
                <a:path w="11606" h="20472" extrusionOk="0">
                  <a:moveTo>
                    <a:pt x="5496" y="0"/>
                  </a:moveTo>
                  <a:cubicBezTo>
                    <a:pt x="5496" y="0"/>
                    <a:pt x="4314" y="977"/>
                    <a:pt x="3047" y="3115"/>
                  </a:cubicBezTo>
                  <a:cubicBezTo>
                    <a:pt x="1609" y="5546"/>
                    <a:pt x="69" y="9448"/>
                    <a:pt x="1" y="15097"/>
                  </a:cubicBezTo>
                  <a:lnTo>
                    <a:pt x="1" y="15286"/>
                  </a:lnTo>
                  <a:cubicBezTo>
                    <a:pt x="1" y="15902"/>
                    <a:pt x="18" y="16518"/>
                    <a:pt x="53" y="17169"/>
                  </a:cubicBezTo>
                  <a:cubicBezTo>
                    <a:pt x="53" y="17169"/>
                    <a:pt x="3971" y="20471"/>
                    <a:pt x="9654" y="20471"/>
                  </a:cubicBezTo>
                  <a:lnTo>
                    <a:pt x="9980" y="18554"/>
                  </a:lnTo>
                  <a:lnTo>
                    <a:pt x="10715" y="14104"/>
                  </a:lnTo>
                  <a:lnTo>
                    <a:pt x="11349" y="10407"/>
                  </a:lnTo>
                  <a:lnTo>
                    <a:pt x="11605" y="8816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8;p22"/>
            <p:cNvSpPr/>
            <p:nvPr/>
          </p:nvSpPr>
          <p:spPr>
            <a:xfrm flipH="1">
              <a:off x="3936367" y="3662166"/>
              <a:ext cx="642782" cy="635009"/>
            </a:xfrm>
            <a:custGeom>
              <a:avLst/>
              <a:gdLst/>
              <a:ahLst/>
              <a:cxnLst/>
              <a:rect l="l" t="t" r="r" b="b"/>
              <a:pathLst>
                <a:path w="38204" h="37742" extrusionOk="0">
                  <a:moveTo>
                    <a:pt x="19462" y="0"/>
                  </a:moveTo>
                  <a:cubicBezTo>
                    <a:pt x="18246" y="359"/>
                    <a:pt x="17306" y="719"/>
                    <a:pt x="16655" y="975"/>
                  </a:cubicBezTo>
                  <a:cubicBezTo>
                    <a:pt x="16637" y="993"/>
                    <a:pt x="16603" y="1009"/>
                    <a:pt x="16569" y="1009"/>
                  </a:cubicBezTo>
                  <a:cubicBezTo>
                    <a:pt x="16347" y="1112"/>
                    <a:pt x="16124" y="1215"/>
                    <a:pt x="15918" y="1317"/>
                  </a:cubicBezTo>
                  <a:cubicBezTo>
                    <a:pt x="15765" y="1369"/>
                    <a:pt x="15697" y="1420"/>
                    <a:pt x="15697" y="1420"/>
                  </a:cubicBezTo>
                  <a:cubicBezTo>
                    <a:pt x="13437" y="2499"/>
                    <a:pt x="12495" y="3371"/>
                    <a:pt x="12495" y="3371"/>
                  </a:cubicBezTo>
                  <a:cubicBezTo>
                    <a:pt x="12427" y="3389"/>
                    <a:pt x="12376" y="3406"/>
                    <a:pt x="12308" y="3423"/>
                  </a:cubicBezTo>
                  <a:cubicBezTo>
                    <a:pt x="9003" y="4656"/>
                    <a:pt x="6214" y="6812"/>
                    <a:pt x="4142" y="8814"/>
                  </a:cubicBezTo>
                  <a:cubicBezTo>
                    <a:pt x="3510" y="9414"/>
                    <a:pt x="2944" y="10013"/>
                    <a:pt x="2449" y="10560"/>
                  </a:cubicBezTo>
                  <a:cubicBezTo>
                    <a:pt x="924" y="12255"/>
                    <a:pt x="69" y="13573"/>
                    <a:pt x="0" y="13675"/>
                  </a:cubicBezTo>
                  <a:lnTo>
                    <a:pt x="0" y="13693"/>
                  </a:lnTo>
                  <a:cubicBezTo>
                    <a:pt x="1695" y="16277"/>
                    <a:pt x="3389" y="18794"/>
                    <a:pt x="5084" y="21156"/>
                  </a:cubicBezTo>
                  <a:cubicBezTo>
                    <a:pt x="5957" y="22371"/>
                    <a:pt x="6813" y="23534"/>
                    <a:pt x="7668" y="24664"/>
                  </a:cubicBezTo>
                  <a:cubicBezTo>
                    <a:pt x="11828" y="30125"/>
                    <a:pt x="15936" y="34694"/>
                    <a:pt x="19821" y="37741"/>
                  </a:cubicBezTo>
                  <a:cubicBezTo>
                    <a:pt x="34593" y="36714"/>
                    <a:pt x="38204" y="22046"/>
                    <a:pt x="38204" y="22046"/>
                  </a:cubicBezTo>
                  <a:cubicBezTo>
                    <a:pt x="38187" y="22046"/>
                    <a:pt x="38153" y="22028"/>
                    <a:pt x="38135" y="22012"/>
                  </a:cubicBezTo>
                  <a:cubicBezTo>
                    <a:pt x="31683" y="17390"/>
                    <a:pt x="29869" y="12203"/>
                    <a:pt x="29390" y="10202"/>
                  </a:cubicBezTo>
                  <a:cubicBezTo>
                    <a:pt x="29253" y="9654"/>
                    <a:pt x="29219" y="9346"/>
                    <a:pt x="29219" y="9346"/>
                  </a:cubicBezTo>
                  <a:lnTo>
                    <a:pt x="19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9;p22"/>
            <p:cNvSpPr/>
            <p:nvPr/>
          </p:nvSpPr>
          <p:spPr>
            <a:xfrm flipH="1">
              <a:off x="4480876" y="3813899"/>
              <a:ext cx="139176" cy="320920"/>
            </a:xfrm>
            <a:custGeom>
              <a:avLst/>
              <a:gdLst/>
              <a:ahLst/>
              <a:cxnLst/>
              <a:rect l="l" t="t" r="r" b="b"/>
              <a:pathLst>
                <a:path w="8272" h="19074" extrusionOk="0">
                  <a:moveTo>
                    <a:pt x="7671" y="0"/>
                  </a:moveTo>
                  <a:cubicBezTo>
                    <a:pt x="7577" y="0"/>
                    <a:pt x="7481" y="36"/>
                    <a:pt x="7395" y="122"/>
                  </a:cubicBezTo>
                  <a:cubicBezTo>
                    <a:pt x="2534" y="5052"/>
                    <a:pt x="1" y="11761"/>
                    <a:pt x="464" y="18676"/>
                  </a:cubicBezTo>
                  <a:cubicBezTo>
                    <a:pt x="481" y="18941"/>
                    <a:pt x="695" y="19074"/>
                    <a:pt x="900" y="19074"/>
                  </a:cubicBezTo>
                  <a:cubicBezTo>
                    <a:pt x="1105" y="19074"/>
                    <a:pt x="1302" y="18941"/>
                    <a:pt x="1285" y="18676"/>
                  </a:cubicBezTo>
                  <a:cubicBezTo>
                    <a:pt x="857" y="11967"/>
                    <a:pt x="3253" y="5479"/>
                    <a:pt x="7995" y="704"/>
                  </a:cubicBezTo>
                  <a:cubicBezTo>
                    <a:pt x="8272" y="414"/>
                    <a:pt x="7988" y="0"/>
                    <a:pt x="7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0;p22"/>
            <p:cNvSpPr/>
            <p:nvPr/>
          </p:nvSpPr>
          <p:spPr>
            <a:xfrm flipH="1">
              <a:off x="4339524" y="3720029"/>
              <a:ext cx="169932" cy="151795"/>
            </a:xfrm>
            <a:custGeom>
              <a:avLst/>
              <a:gdLst/>
              <a:ahLst/>
              <a:cxnLst/>
              <a:rect l="l" t="t" r="r" b="b"/>
              <a:pathLst>
                <a:path w="10100" h="9022" extrusionOk="0">
                  <a:moveTo>
                    <a:pt x="8166" y="1"/>
                  </a:moveTo>
                  <a:cubicBezTo>
                    <a:pt x="4861" y="1217"/>
                    <a:pt x="2072" y="3356"/>
                    <a:pt x="0" y="5375"/>
                  </a:cubicBezTo>
                  <a:cubicBezTo>
                    <a:pt x="189" y="6899"/>
                    <a:pt x="1370" y="8269"/>
                    <a:pt x="2842" y="8764"/>
                  </a:cubicBezTo>
                  <a:cubicBezTo>
                    <a:pt x="3346" y="8939"/>
                    <a:pt x="3874" y="9022"/>
                    <a:pt x="4403" y="9022"/>
                  </a:cubicBezTo>
                  <a:cubicBezTo>
                    <a:pt x="5635" y="9022"/>
                    <a:pt x="6876" y="8577"/>
                    <a:pt x="7857" y="7824"/>
                  </a:cubicBezTo>
                  <a:cubicBezTo>
                    <a:pt x="9175" y="6813"/>
                    <a:pt x="10099" y="5222"/>
                    <a:pt x="10083" y="3561"/>
                  </a:cubicBezTo>
                  <a:cubicBezTo>
                    <a:pt x="10083" y="2158"/>
                    <a:pt x="9346" y="738"/>
                    <a:pt x="8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1;p22"/>
            <p:cNvSpPr/>
            <p:nvPr/>
          </p:nvSpPr>
          <p:spPr>
            <a:xfrm flipH="1">
              <a:off x="3948434" y="3639098"/>
              <a:ext cx="366617" cy="200756"/>
            </a:xfrm>
            <a:custGeom>
              <a:avLst/>
              <a:gdLst/>
              <a:ahLst/>
              <a:cxnLst/>
              <a:rect l="l" t="t" r="r" b="b"/>
              <a:pathLst>
                <a:path w="21790" h="11932" extrusionOk="0">
                  <a:moveTo>
                    <a:pt x="13573" y="0"/>
                  </a:moveTo>
                  <a:cubicBezTo>
                    <a:pt x="9500" y="0"/>
                    <a:pt x="6135" y="680"/>
                    <a:pt x="3766" y="1371"/>
                  </a:cubicBezTo>
                  <a:cubicBezTo>
                    <a:pt x="2550" y="1730"/>
                    <a:pt x="1610" y="2090"/>
                    <a:pt x="959" y="2346"/>
                  </a:cubicBezTo>
                  <a:cubicBezTo>
                    <a:pt x="941" y="2364"/>
                    <a:pt x="907" y="2380"/>
                    <a:pt x="873" y="2380"/>
                  </a:cubicBezTo>
                  <a:cubicBezTo>
                    <a:pt x="583" y="2501"/>
                    <a:pt x="359" y="2604"/>
                    <a:pt x="222" y="2688"/>
                  </a:cubicBezTo>
                  <a:cubicBezTo>
                    <a:pt x="69" y="2740"/>
                    <a:pt x="1" y="2791"/>
                    <a:pt x="1" y="2791"/>
                  </a:cubicBezTo>
                  <a:lnTo>
                    <a:pt x="12085" y="11931"/>
                  </a:lnTo>
                  <a:lnTo>
                    <a:pt x="13694" y="11573"/>
                  </a:lnTo>
                  <a:lnTo>
                    <a:pt x="19582" y="10237"/>
                  </a:lnTo>
                  <a:lnTo>
                    <a:pt x="21156" y="9895"/>
                  </a:lnTo>
                  <a:cubicBezTo>
                    <a:pt x="21789" y="4092"/>
                    <a:pt x="18897" y="395"/>
                    <a:pt x="18897" y="395"/>
                  </a:cubicBezTo>
                  <a:cubicBezTo>
                    <a:pt x="18229" y="292"/>
                    <a:pt x="17578" y="224"/>
                    <a:pt x="16946" y="155"/>
                  </a:cubicBezTo>
                  <a:cubicBezTo>
                    <a:pt x="15775" y="48"/>
                    <a:pt x="14649" y="0"/>
                    <a:pt x="13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2;p22"/>
            <p:cNvSpPr/>
            <p:nvPr/>
          </p:nvSpPr>
          <p:spPr>
            <a:xfrm flipH="1">
              <a:off x="3984039" y="3662873"/>
              <a:ext cx="395438" cy="91360"/>
            </a:xfrm>
            <a:custGeom>
              <a:avLst/>
              <a:gdLst/>
              <a:ahLst/>
              <a:cxnLst/>
              <a:rect l="l" t="t" r="r" b="b"/>
              <a:pathLst>
                <a:path w="23503" h="5430" extrusionOk="0">
                  <a:moveTo>
                    <a:pt x="17459" y="1"/>
                  </a:moveTo>
                  <a:cubicBezTo>
                    <a:pt x="11491" y="1"/>
                    <a:pt x="5620" y="1578"/>
                    <a:pt x="389" y="4664"/>
                  </a:cubicBezTo>
                  <a:cubicBezTo>
                    <a:pt x="0" y="4895"/>
                    <a:pt x="241" y="5429"/>
                    <a:pt x="593" y="5429"/>
                  </a:cubicBezTo>
                  <a:cubicBezTo>
                    <a:pt x="659" y="5429"/>
                    <a:pt x="729" y="5410"/>
                    <a:pt x="799" y="5367"/>
                  </a:cubicBezTo>
                  <a:cubicBezTo>
                    <a:pt x="5897" y="2371"/>
                    <a:pt x="11641" y="808"/>
                    <a:pt x="17480" y="808"/>
                  </a:cubicBezTo>
                  <a:cubicBezTo>
                    <a:pt x="19248" y="808"/>
                    <a:pt x="21024" y="951"/>
                    <a:pt x="22795" y="1241"/>
                  </a:cubicBezTo>
                  <a:cubicBezTo>
                    <a:pt x="22821" y="1246"/>
                    <a:pt x="22847" y="1248"/>
                    <a:pt x="22872" y="1248"/>
                  </a:cubicBezTo>
                  <a:cubicBezTo>
                    <a:pt x="23329" y="1248"/>
                    <a:pt x="23502" y="536"/>
                    <a:pt x="23000" y="454"/>
                  </a:cubicBezTo>
                  <a:cubicBezTo>
                    <a:pt x="21154" y="151"/>
                    <a:pt x="19302" y="1"/>
                    <a:pt x="17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3;p22"/>
            <p:cNvSpPr/>
            <p:nvPr/>
          </p:nvSpPr>
          <p:spPr>
            <a:xfrm flipH="1">
              <a:off x="3553959" y="3423344"/>
              <a:ext cx="191738" cy="194245"/>
            </a:xfrm>
            <a:custGeom>
              <a:avLst/>
              <a:gdLst/>
              <a:ahLst/>
              <a:cxnLst/>
              <a:rect l="l" t="t" r="r" b="b"/>
              <a:pathLst>
                <a:path w="11396" h="11545" extrusionOk="0">
                  <a:moveTo>
                    <a:pt x="6160" y="0"/>
                  </a:moveTo>
                  <a:cubicBezTo>
                    <a:pt x="5173" y="0"/>
                    <a:pt x="4485" y="5670"/>
                    <a:pt x="4485" y="5670"/>
                  </a:cubicBezTo>
                  <a:cubicBezTo>
                    <a:pt x="4485" y="5670"/>
                    <a:pt x="4554" y="723"/>
                    <a:pt x="3527" y="433"/>
                  </a:cubicBezTo>
                  <a:cubicBezTo>
                    <a:pt x="3504" y="426"/>
                    <a:pt x="3481" y="422"/>
                    <a:pt x="3459" y="422"/>
                  </a:cubicBezTo>
                  <a:cubicBezTo>
                    <a:pt x="2507" y="422"/>
                    <a:pt x="2655" y="6800"/>
                    <a:pt x="2655" y="6800"/>
                  </a:cubicBezTo>
                  <a:cubicBezTo>
                    <a:pt x="2655" y="6800"/>
                    <a:pt x="1982" y="3821"/>
                    <a:pt x="1003" y="3821"/>
                  </a:cubicBezTo>
                  <a:cubicBezTo>
                    <a:pt x="994" y="3821"/>
                    <a:pt x="986" y="3821"/>
                    <a:pt x="977" y="3822"/>
                  </a:cubicBezTo>
                  <a:cubicBezTo>
                    <a:pt x="1" y="3890"/>
                    <a:pt x="514" y="10103"/>
                    <a:pt x="3647" y="11335"/>
                  </a:cubicBezTo>
                  <a:cubicBezTo>
                    <a:pt x="4018" y="11479"/>
                    <a:pt x="4387" y="11544"/>
                    <a:pt x="4753" y="11544"/>
                  </a:cubicBezTo>
                  <a:cubicBezTo>
                    <a:pt x="8259" y="11544"/>
                    <a:pt x="11396" y="5531"/>
                    <a:pt x="11024" y="5020"/>
                  </a:cubicBezTo>
                  <a:cubicBezTo>
                    <a:pt x="10977" y="4955"/>
                    <a:pt x="10903" y="4926"/>
                    <a:pt x="10811" y="4926"/>
                  </a:cubicBezTo>
                  <a:cubicBezTo>
                    <a:pt x="10097" y="4926"/>
                    <a:pt x="8235" y="6629"/>
                    <a:pt x="8235" y="6629"/>
                  </a:cubicBezTo>
                  <a:cubicBezTo>
                    <a:pt x="8235" y="6629"/>
                    <a:pt x="9826" y="2350"/>
                    <a:pt x="8936" y="1870"/>
                  </a:cubicBezTo>
                  <a:cubicBezTo>
                    <a:pt x="8888" y="1845"/>
                    <a:pt x="8839" y="1833"/>
                    <a:pt x="8788" y="1833"/>
                  </a:cubicBezTo>
                  <a:cubicBezTo>
                    <a:pt x="7869" y="1833"/>
                    <a:pt x="6334" y="5670"/>
                    <a:pt x="6334" y="5670"/>
                  </a:cubicBezTo>
                  <a:cubicBezTo>
                    <a:pt x="6334" y="5670"/>
                    <a:pt x="7310" y="449"/>
                    <a:pt x="6266" y="22"/>
                  </a:cubicBezTo>
                  <a:cubicBezTo>
                    <a:pt x="6230" y="7"/>
                    <a:pt x="6195" y="0"/>
                    <a:pt x="6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4;p22"/>
            <p:cNvSpPr/>
            <p:nvPr/>
          </p:nvSpPr>
          <p:spPr>
            <a:xfrm flipH="1">
              <a:off x="4396256" y="3760360"/>
              <a:ext cx="87860" cy="90434"/>
            </a:xfrm>
            <a:custGeom>
              <a:avLst/>
              <a:gdLst/>
              <a:ahLst/>
              <a:cxnLst/>
              <a:rect l="l" t="t" r="r" b="b"/>
              <a:pathLst>
                <a:path w="5222" h="5375" extrusionOk="0">
                  <a:moveTo>
                    <a:pt x="1" y="0"/>
                  </a:moveTo>
                  <a:lnTo>
                    <a:pt x="172" y="2893"/>
                  </a:lnTo>
                  <a:cubicBezTo>
                    <a:pt x="224" y="3732"/>
                    <a:pt x="703" y="4485"/>
                    <a:pt x="1456" y="4861"/>
                  </a:cubicBezTo>
                  <a:cubicBezTo>
                    <a:pt x="2029" y="5134"/>
                    <a:pt x="2754" y="5374"/>
                    <a:pt x="3579" y="5374"/>
                  </a:cubicBezTo>
                  <a:cubicBezTo>
                    <a:pt x="3789" y="5374"/>
                    <a:pt x="4006" y="5359"/>
                    <a:pt x="4229" y="5324"/>
                  </a:cubicBezTo>
                  <a:cubicBezTo>
                    <a:pt x="4434" y="5290"/>
                    <a:pt x="4606" y="5204"/>
                    <a:pt x="4743" y="5101"/>
                  </a:cubicBezTo>
                  <a:cubicBezTo>
                    <a:pt x="5051" y="4861"/>
                    <a:pt x="5222" y="4485"/>
                    <a:pt x="5188" y="4074"/>
                  </a:cubicBezTo>
                  <a:lnTo>
                    <a:pt x="4930" y="1438"/>
                  </a:lnTo>
                  <a:lnTo>
                    <a:pt x="2294" y="411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5;p22"/>
            <p:cNvSpPr/>
            <p:nvPr/>
          </p:nvSpPr>
          <p:spPr>
            <a:xfrm flipH="1">
              <a:off x="4396255" y="3767258"/>
              <a:ext cx="60486" cy="78926"/>
            </a:xfrm>
            <a:custGeom>
              <a:avLst/>
              <a:gdLst/>
              <a:ahLst/>
              <a:cxnLst/>
              <a:rect l="l" t="t" r="r" b="b"/>
              <a:pathLst>
                <a:path w="3595" h="4691" extrusionOk="0">
                  <a:moveTo>
                    <a:pt x="667" y="1"/>
                  </a:moveTo>
                  <a:cubicBezTo>
                    <a:pt x="633" y="19"/>
                    <a:pt x="582" y="53"/>
                    <a:pt x="548" y="87"/>
                  </a:cubicBezTo>
                  <a:cubicBezTo>
                    <a:pt x="172" y="378"/>
                    <a:pt x="0" y="875"/>
                    <a:pt x="0" y="1336"/>
                  </a:cubicBezTo>
                  <a:cubicBezTo>
                    <a:pt x="0" y="1815"/>
                    <a:pt x="188" y="2260"/>
                    <a:pt x="411" y="2671"/>
                  </a:cubicBezTo>
                  <a:cubicBezTo>
                    <a:pt x="770" y="3287"/>
                    <a:pt x="1267" y="3819"/>
                    <a:pt x="1883" y="4212"/>
                  </a:cubicBezTo>
                  <a:cubicBezTo>
                    <a:pt x="2242" y="4451"/>
                    <a:pt x="2671" y="4657"/>
                    <a:pt x="3116" y="4691"/>
                  </a:cubicBezTo>
                  <a:cubicBezTo>
                    <a:pt x="3424" y="4451"/>
                    <a:pt x="3595" y="4075"/>
                    <a:pt x="3561" y="3664"/>
                  </a:cubicBezTo>
                  <a:lnTo>
                    <a:pt x="3303" y="1028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6;p22"/>
            <p:cNvSpPr/>
            <p:nvPr/>
          </p:nvSpPr>
          <p:spPr>
            <a:xfrm flipH="1">
              <a:off x="4319084" y="3565099"/>
              <a:ext cx="248556" cy="219415"/>
            </a:xfrm>
            <a:custGeom>
              <a:avLst/>
              <a:gdLst/>
              <a:ahLst/>
              <a:cxnLst/>
              <a:rect l="l" t="t" r="r" b="b"/>
              <a:pathLst>
                <a:path w="14773" h="13041" extrusionOk="0">
                  <a:moveTo>
                    <a:pt x="10100" y="0"/>
                  </a:moveTo>
                  <a:cubicBezTo>
                    <a:pt x="9654" y="18"/>
                    <a:pt x="9209" y="171"/>
                    <a:pt x="8799" y="326"/>
                  </a:cubicBezTo>
                  <a:cubicBezTo>
                    <a:pt x="7019" y="977"/>
                    <a:pt x="5941" y="1216"/>
                    <a:pt x="4366" y="2277"/>
                  </a:cubicBezTo>
                  <a:cubicBezTo>
                    <a:pt x="3408" y="2910"/>
                    <a:pt x="2346" y="3834"/>
                    <a:pt x="2175" y="4964"/>
                  </a:cubicBezTo>
                  <a:cubicBezTo>
                    <a:pt x="1" y="7070"/>
                    <a:pt x="2997" y="11331"/>
                    <a:pt x="4161" y="12479"/>
                  </a:cubicBezTo>
                  <a:cubicBezTo>
                    <a:pt x="4602" y="12907"/>
                    <a:pt x="5086" y="13040"/>
                    <a:pt x="5515" y="13040"/>
                  </a:cubicBezTo>
                  <a:cubicBezTo>
                    <a:pt x="6219" y="13040"/>
                    <a:pt x="6779" y="12684"/>
                    <a:pt x="6779" y="12684"/>
                  </a:cubicBezTo>
                  <a:lnTo>
                    <a:pt x="11400" y="7857"/>
                  </a:lnTo>
                  <a:lnTo>
                    <a:pt x="12804" y="5751"/>
                  </a:lnTo>
                  <a:cubicBezTo>
                    <a:pt x="13797" y="4998"/>
                    <a:pt x="14773" y="2586"/>
                    <a:pt x="14173" y="1695"/>
                  </a:cubicBezTo>
                  <a:cubicBezTo>
                    <a:pt x="13977" y="1395"/>
                    <a:pt x="13596" y="1295"/>
                    <a:pt x="13179" y="1295"/>
                  </a:cubicBezTo>
                  <a:cubicBezTo>
                    <a:pt x="12361" y="1295"/>
                    <a:pt x="11400" y="1678"/>
                    <a:pt x="11400" y="1678"/>
                  </a:cubicBezTo>
                  <a:cubicBezTo>
                    <a:pt x="11674" y="1335"/>
                    <a:pt x="11606" y="788"/>
                    <a:pt x="11298" y="463"/>
                  </a:cubicBezTo>
                  <a:cubicBezTo>
                    <a:pt x="11007" y="137"/>
                    <a:pt x="10528" y="0"/>
                    <a:pt x="10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7;p22"/>
            <p:cNvSpPr/>
            <p:nvPr/>
          </p:nvSpPr>
          <p:spPr>
            <a:xfrm flipH="1">
              <a:off x="4333466" y="3661005"/>
              <a:ext cx="164750" cy="167779"/>
            </a:xfrm>
            <a:custGeom>
              <a:avLst/>
              <a:gdLst/>
              <a:ahLst/>
              <a:cxnLst/>
              <a:rect l="l" t="t" r="r" b="b"/>
              <a:pathLst>
                <a:path w="9792" h="9972" extrusionOk="0">
                  <a:moveTo>
                    <a:pt x="6984" y="1"/>
                  </a:moveTo>
                  <a:cubicBezTo>
                    <a:pt x="5918" y="944"/>
                    <a:pt x="4501" y="1472"/>
                    <a:pt x="3093" y="1472"/>
                  </a:cubicBezTo>
                  <a:cubicBezTo>
                    <a:pt x="2739" y="1472"/>
                    <a:pt x="2385" y="1439"/>
                    <a:pt x="2037" y="1370"/>
                  </a:cubicBezTo>
                  <a:cubicBezTo>
                    <a:pt x="1781" y="1558"/>
                    <a:pt x="1626" y="1883"/>
                    <a:pt x="1592" y="2208"/>
                  </a:cubicBezTo>
                  <a:cubicBezTo>
                    <a:pt x="1541" y="2516"/>
                    <a:pt x="1592" y="2858"/>
                    <a:pt x="1797" y="3098"/>
                  </a:cubicBezTo>
                  <a:cubicBezTo>
                    <a:pt x="2020" y="3355"/>
                    <a:pt x="2260" y="3629"/>
                    <a:pt x="2397" y="3954"/>
                  </a:cubicBezTo>
                  <a:cubicBezTo>
                    <a:pt x="2516" y="4246"/>
                    <a:pt x="2500" y="4741"/>
                    <a:pt x="2363" y="5033"/>
                  </a:cubicBezTo>
                  <a:lnTo>
                    <a:pt x="2363" y="5049"/>
                  </a:lnTo>
                  <a:cubicBezTo>
                    <a:pt x="2300" y="5191"/>
                    <a:pt x="2161" y="5264"/>
                    <a:pt x="2019" y="5264"/>
                  </a:cubicBezTo>
                  <a:cubicBezTo>
                    <a:pt x="1887" y="5264"/>
                    <a:pt x="1752" y="5200"/>
                    <a:pt x="1678" y="5067"/>
                  </a:cubicBezTo>
                  <a:cubicBezTo>
                    <a:pt x="1541" y="4844"/>
                    <a:pt x="1404" y="4622"/>
                    <a:pt x="1199" y="4536"/>
                  </a:cubicBezTo>
                  <a:cubicBezTo>
                    <a:pt x="1079" y="4489"/>
                    <a:pt x="945" y="4464"/>
                    <a:pt x="813" y="4464"/>
                  </a:cubicBezTo>
                  <a:cubicBezTo>
                    <a:pt x="606" y="4464"/>
                    <a:pt x="403" y="4527"/>
                    <a:pt x="257" y="4673"/>
                  </a:cubicBezTo>
                  <a:cubicBezTo>
                    <a:pt x="69" y="4878"/>
                    <a:pt x="1" y="5186"/>
                    <a:pt x="35" y="5460"/>
                  </a:cubicBezTo>
                  <a:cubicBezTo>
                    <a:pt x="85" y="5905"/>
                    <a:pt x="359" y="6300"/>
                    <a:pt x="719" y="6539"/>
                  </a:cubicBezTo>
                  <a:cubicBezTo>
                    <a:pt x="973" y="6688"/>
                    <a:pt x="1295" y="6776"/>
                    <a:pt x="1604" y="6776"/>
                  </a:cubicBezTo>
                  <a:cubicBezTo>
                    <a:pt x="1755" y="6776"/>
                    <a:pt x="1902" y="6755"/>
                    <a:pt x="2037" y="6710"/>
                  </a:cubicBezTo>
                  <a:lnTo>
                    <a:pt x="3509" y="8644"/>
                  </a:lnTo>
                  <a:cubicBezTo>
                    <a:pt x="4173" y="9504"/>
                    <a:pt x="5175" y="9972"/>
                    <a:pt x="6202" y="9972"/>
                  </a:cubicBezTo>
                  <a:cubicBezTo>
                    <a:pt x="6709" y="9972"/>
                    <a:pt x="7222" y="9858"/>
                    <a:pt x="7703" y="9620"/>
                  </a:cubicBezTo>
                  <a:cubicBezTo>
                    <a:pt x="9038" y="8970"/>
                    <a:pt x="9791" y="7532"/>
                    <a:pt x="9568" y="6060"/>
                  </a:cubicBezTo>
                  <a:lnTo>
                    <a:pt x="8678" y="51"/>
                  </a:lnTo>
                  <a:cubicBezTo>
                    <a:pt x="8422" y="163"/>
                    <a:pt x="8147" y="219"/>
                    <a:pt x="7875" y="219"/>
                  </a:cubicBezTo>
                  <a:cubicBezTo>
                    <a:pt x="7565" y="219"/>
                    <a:pt x="7258" y="147"/>
                    <a:pt x="6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8;p22"/>
            <p:cNvSpPr/>
            <p:nvPr/>
          </p:nvSpPr>
          <p:spPr>
            <a:xfrm flipH="1">
              <a:off x="3948419" y="3641706"/>
              <a:ext cx="81517" cy="169646"/>
            </a:xfrm>
            <a:custGeom>
              <a:avLst/>
              <a:gdLst/>
              <a:ahLst/>
              <a:cxnLst/>
              <a:rect l="l" t="t" r="r" b="b"/>
              <a:pathLst>
                <a:path w="4845" h="10083" extrusionOk="0">
                  <a:moveTo>
                    <a:pt x="1" y="0"/>
                  </a:moveTo>
                  <a:lnTo>
                    <a:pt x="1" y="0"/>
                  </a:lnTo>
                  <a:cubicBezTo>
                    <a:pt x="1044" y="1404"/>
                    <a:pt x="2534" y="4382"/>
                    <a:pt x="2637" y="10082"/>
                  </a:cubicBezTo>
                  <a:lnTo>
                    <a:pt x="4211" y="9740"/>
                  </a:lnTo>
                  <a:cubicBezTo>
                    <a:pt x="4844" y="3937"/>
                    <a:pt x="1952" y="240"/>
                    <a:pt x="1952" y="240"/>
                  </a:cubicBezTo>
                  <a:cubicBezTo>
                    <a:pt x="1284" y="137"/>
                    <a:pt x="633" y="6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9;p22"/>
            <p:cNvSpPr/>
            <p:nvPr/>
          </p:nvSpPr>
          <p:spPr>
            <a:xfrm flipH="1">
              <a:off x="4462487" y="4093842"/>
              <a:ext cx="167930" cy="90451"/>
            </a:xfrm>
            <a:custGeom>
              <a:avLst/>
              <a:gdLst/>
              <a:ahLst/>
              <a:cxnLst/>
              <a:rect l="l" t="t" r="r" b="b"/>
              <a:pathLst>
                <a:path w="9981" h="5376" extrusionOk="0">
                  <a:moveTo>
                    <a:pt x="1" y="1"/>
                  </a:moveTo>
                  <a:cubicBezTo>
                    <a:pt x="1" y="669"/>
                    <a:pt x="18" y="1354"/>
                    <a:pt x="53" y="2073"/>
                  </a:cubicBezTo>
                  <a:cubicBezTo>
                    <a:pt x="53" y="2073"/>
                    <a:pt x="3971" y="5375"/>
                    <a:pt x="9654" y="5375"/>
                  </a:cubicBezTo>
                  <a:lnTo>
                    <a:pt x="9980" y="3458"/>
                  </a:lnTo>
                  <a:cubicBezTo>
                    <a:pt x="5101" y="3237"/>
                    <a:pt x="1525" y="108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0;p22"/>
            <p:cNvSpPr/>
            <p:nvPr/>
          </p:nvSpPr>
          <p:spPr>
            <a:xfrm flipH="1">
              <a:off x="3005813" y="4238138"/>
              <a:ext cx="339562" cy="191166"/>
            </a:xfrm>
            <a:custGeom>
              <a:avLst/>
              <a:gdLst/>
              <a:ahLst/>
              <a:cxnLst/>
              <a:rect l="l" t="t" r="r" b="b"/>
              <a:pathLst>
                <a:path w="20182" h="11362" extrusionOk="0">
                  <a:moveTo>
                    <a:pt x="737" y="1"/>
                  </a:moveTo>
                  <a:cubicBezTo>
                    <a:pt x="1" y="3132"/>
                    <a:pt x="53" y="6042"/>
                    <a:pt x="361" y="8370"/>
                  </a:cubicBezTo>
                  <a:cubicBezTo>
                    <a:pt x="1869" y="9799"/>
                    <a:pt x="4599" y="11361"/>
                    <a:pt x="8553" y="11361"/>
                  </a:cubicBezTo>
                  <a:cubicBezTo>
                    <a:pt x="8862" y="11361"/>
                    <a:pt x="9178" y="11352"/>
                    <a:pt x="9501" y="11332"/>
                  </a:cubicBezTo>
                  <a:cubicBezTo>
                    <a:pt x="11834" y="11185"/>
                    <a:pt x="13700" y="10773"/>
                    <a:pt x="16034" y="10773"/>
                  </a:cubicBezTo>
                  <a:cubicBezTo>
                    <a:pt x="16953" y="10773"/>
                    <a:pt x="17946" y="10837"/>
                    <a:pt x="19068" y="11006"/>
                  </a:cubicBezTo>
                  <a:cubicBezTo>
                    <a:pt x="20182" y="8422"/>
                    <a:pt x="19958" y="7258"/>
                    <a:pt x="19958" y="7258"/>
                  </a:cubicBezTo>
                  <a:cubicBezTo>
                    <a:pt x="13865" y="4844"/>
                    <a:pt x="7036" y="2294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1;p22"/>
            <p:cNvSpPr/>
            <p:nvPr/>
          </p:nvSpPr>
          <p:spPr>
            <a:xfrm flipH="1">
              <a:off x="3303010" y="4238138"/>
              <a:ext cx="42365" cy="163589"/>
            </a:xfrm>
            <a:custGeom>
              <a:avLst/>
              <a:gdLst/>
              <a:ahLst/>
              <a:cxnLst/>
              <a:rect l="l" t="t" r="r" b="b"/>
              <a:pathLst>
                <a:path w="2518" h="9723" extrusionOk="0">
                  <a:moveTo>
                    <a:pt x="737" y="1"/>
                  </a:moveTo>
                  <a:cubicBezTo>
                    <a:pt x="1" y="3132"/>
                    <a:pt x="53" y="6042"/>
                    <a:pt x="361" y="8370"/>
                  </a:cubicBezTo>
                  <a:cubicBezTo>
                    <a:pt x="840" y="8833"/>
                    <a:pt x="1438" y="9294"/>
                    <a:pt x="2175" y="9723"/>
                  </a:cubicBezTo>
                  <a:cubicBezTo>
                    <a:pt x="1799" y="7275"/>
                    <a:pt x="1678" y="4075"/>
                    <a:pt x="2517" y="651"/>
                  </a:cubicBezTo>
                  <a:cubicBezTo>
                    <a:pt x="1918" y="428"/>
                    <a:pt x="1319" y="223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2;p22"/>
            <p:cNvSpPr/>
            <p:nvPr/>
          </p:nvSpPr>
          <p:spPr>
            <a:xfrm flipH="1">
              <a:off x="4099918" y="3844168"/>
              <a:ext cx="72852" cy="72869"/>
            </a:xfrm>
            <a:custGeom>
              <a:avLst/>
              <a:gdLst/>
              <a:ahLst/>
              <a:cxnLst/>
              <a:rect l="l" t="t" r="r" b="b"/>
              <a:pathLst>
                <a:path w="4330" h="4331" extrusionOk="0">
                  <a:moveTo>
                    <a:pt x="2173" y="1"/>
                  </a:moveTo>
                  <a:cubicBezTo>
                    <a:pt x="975" y="1"/>
                    <a:pt x="0" y="976"/>
                    <a:pt x="0" y="2174"/>
                  </a:cubicBezTo>
                  <a:cubicBezTo>
                    <a:pt x="0" y="3355"/>
                    <a:pt x="975" y="4330"/>
                    <a:pt x="2173" y="4330"/>
                  </a:cubicBezTo>
                  <a:cubicBezTo>
                    <a:pt x="3371" y="4330"/>
                    <a:pt x="4330" y="3355"/>
                    <a:pt x="4330" y="2174"/>
                  </a:cubicBezTo>
                  <a:cubicBezTo>
                    <a:pt x="4330" y="976"/>
                    <a:pt x="3371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3;p22"/>
            <p:cNvSpPr/>
            <p:nvPr/>
          </p:nvSpPr>
          <p:spPr>
            <a:xfrm flipH="1">
              <a:off x="4396254" y="3710674"/>
              <a:ext cx="35719" cy="13410"/>
            </a:xfrm>
            <a:custGeom>
              <a:avLst/>
              <a:gdLst/>
              <a:ahLst/>
              <a:cxnLst/>
              <a:rect l="l" t="t" r="r" b="b"/>
              <a:pathLst>
                <a:path w="2123" h="797" extrusionOk="0">
                  <a:moveTo>
                    <a:pt x="1422" y="1"/>
                  </a:moveTo>
                  <a:cubicBezTo>
                    <a:pt x="946" y="1"/>
                    <a:pt x="421" y="96"/>
                    <a:pt x="103" y="472"/>
                  </a:cubicBezTo>
                  <a:cubicBezTo>
                    <a:pt x="0" y="591"/>
                    <a:pt x="69" y="796"/>
                    <a:pt x="240" y="796"/>
                  </a:cubicBezTo>
                  <a:cubicBezTo>
                    <a:pt x="665" y="796"/>
                    <a:pt x="1054" y="684"/>
                    <a:pt x="1469" y="684"/>
                  </a:cubicBezTo>
                  <a:cubicBezTo>
                    <a:pt x="1538" y="684"/>
                    <a:pt x="1607" y="687"/>
                    <a:pt x="1678" y="694"/>
                  </a:cubicBezTo>
                  <a:cubicBezTo>
                    <a:pt x="1694" y="696"/>
                    <a:pt x="1709" y="697"/>
                    <a:pt x="1724" y="697"/>
                  </a:cubicBezTo>
                  <a:cubicBezTo>
                    <a:pt x="2122" y="697"/>
                    <a:pt x="2107" y="42"/>
                    <a:pt x="1678" y="9"/>
                  </a:cubicBezTo>
                  <a:cubicBezTo>
                    <a:pt x="1595" y="4"/>
                    <a:pt x="1509" y="1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4;p22"/>
            <p:cNvSpPr/>
            <p:nvPr/>
          </p:nvSpPr>
          <p:spPr>
            <a:xfrm flipH="1">
              <a:off x="4402058" y="3727264"/>
              <a:ext cx="15984" cy="12854"/>
            </a:xfrm>
            <a:custGeom>
              <a:avLst/>
              <a:gdLst/>
              <a:ahLst/>
              <a:cxnLst/>
              <a:rect l="l" t="t" r="r" b="b"/>
              <a:pathLst>
                <a:path w="950" h="764" extrusionOk="0">
                  <a:moveTo>
                    <a:pt x="525" y="0"/>
                  </a:moveTo>
                  <a:cubicBezTo>
                    <a:pt x="437" y="0"/>
                    <a:pt x="346" y="36"/>
                    <a:pt x="268" y="119"/>
                  </a:cubicBezTo>
                  <a:cubicBezTo>
                    <a:pt x="1" y="369"/>
                    <a:pt x="223" y="763"/>
                    <a:pt x="537" y="763"/>
                  </a:cubicBezTo>
                  <a:cubicBezTo>
                    <a:pt x="566" y="763"/>
                    <a:pt x="596" y="760"/>
                    <a:pt x="627" y="753"/>
                  </a:cubicBezTo>
                  <a:lnTo>
                    <a:pt x="661" y="753"/>
                  </a:lnTo>
                  <a:cubicBezTo>
                    <a:pt x="763" y="735"/>
                    <a:pt x="866" y="616"/>
                    <a:pt x="900" y="513"/>
                  </a:cubicBezTo>
                  <a:lnTo>
                    <a:pt x="900" y="479"/>
                  </a:lnTo>
                  <a:cubicBezTo>
                    <a:pt x="949" y="222"/>
                    <a:pt x="745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5;p22"/>
            <p:cNvSpPr/>
            <p:nvPr/>
          </p:nvSpPr>
          <p:spPr>
            <a:xfrm flipH="1">
              <a:off x="4344127" y="3695733"/>
              <a:ext cx="34912" cy="19769"/>
            </a:xfrm>
            <a:custGeom>
              <a:avLst/>
              <a:gdLst/>
              <a:ahLst/>
              <a:cxnLst/>
              <a:rect l="l" t="t" r="r" b="b"/>
              <a:pathLst>
                <a:path w="2075" h="1175" extrusionOk="0">
                  <a:moveTo>
                    <a:pt x="1551" y="1"/>
                  </a:moveTo>
                  <a:cubicBezTo>
                    <a:pt x="1098" y="1"/>
                    <a:pt x="645" y="255"/>
                    <a:pt x="294" y="521"/>
                  </a:cubicBezTo>
                  <a:cubicBezTo>
                    <a:pt x="1" y="744"/>
                    <a:pt x="210" y="1174"/>
                    <a:pt x="483" y="1174"/>
                  </a:cubicBezTo>
                  <a:cubicBezTo>
                    <a:pt x="544" y="1174"/>
                    <a:pt x="608" y="1153"/>
                    <a:pt x="671" y="1103"/>
                  </a:cubicBezTo>
                  <a:cubicBezTo>
                    <a:pt x="1047" y="778"/>
                    <a:pt x="1510" y="658"/>
                    <a:pt x="1921" y="384"/>
                  </a:cubicBezTo>
                  <a:cubicBezTo>
                    <a:pt x="2074" y="299"/>
                    <a:pt x="2006" y="76"/>
                    <a:pt x="1852" y="41"/>
                  </a:cubicBezTo>
                  <a:cubicBezTo>
                    <a:pt x="1753" y="13"/>
                    <a:pt x="1652" y="1"/>
                    <a:pt x="1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6;p22"/>
            <p:cNvSpPr/>
            <p:nvPr/>
          </p:nvSpPr>
          <p:spPr>
            <a:xfrm flipH="1">
              <a:off x="4349023" y="3714157"/>
              <a:ext cx="16404" cy="13224"/>
            </a:xfrm>
            <a:custGeom>
              <a:avLst/>
              <a:gdLst/>
              <a:ahLst/>
              <a:cxnLst/>
              <a:rect l="l" t="t" r="r" b="b"/>
              <a:pathLst>
                <a:path w="975" h="786" extrusionOk="0">
                  <a:moveTo>
                    <a:pt x="506" y="1"/>
                  </a:moveTo>
                  <a:cubicBezTo>
                    <a:pt x="163" y="1"/>
                    <a:pt x="0" y="435"/>
                    <a:pt x="256" y="676"/>
                  </a:cubicBezTo>
                  <a:cubicBezTo>
                    <a:pt x="256" y="692"/>
                    <a:pt x="272" y="692"/>
                    <a:pt x="272" y="692"/>
                  </a:cubicBezTo>
                  <a:cubicBezTo>
                    <a:pt x="331" y="751"/>
                    <a:pt x="413" y="785"/>
                    <a:pt x="491" y="785"/>
                  </a:cubicBezTo>
                  <a:cubicBezTo>
                    <a:pt x="529" y="785"/>
                    <a:pt x="565" y="777"/>
                    <a:pt x="598" y="761"/>
                  </a:cubicBezTo>
                  <a:lnTo>
                    <a:pt x="633" y="761"/>
                  </a:lnTo>
                  <a:cubicBezTo>
                    <a:pt x="975" y="607"/>
                    <a:pt x="975" y="94"/>
                    <a:pt x="581" y="8"/>
                  </a:cubicBezTo>
                  <a:cubicBezTo>
                    <a:pt x="555" y="3"/>
                    <a:pt x="530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7;p22"/>
            <p:cNvSpPr/>
            <p:nvPr/>
          </p:nvSpPr>
          <p:spPr>
            <a:xfrm flipH="1">
              <a:off x="4348434" y="3730410"/>
              <a:ext cx="32270" cy="36864"/>
            </a:xfrm>
            <a:custGeom>
              <a:avLst/>
              <a:gdLst/>
              <a:ahLst/>
              <a:cxnLst/>
              <a:rect l="l" t="t" r="r" b="b"/>
              <a:pathLst>
                <a:path w="1918" h="2191" extrusionOk="0">
                  <a:moveTo>
                    <a:pt x="0" y="0"/>
                  </a:moveTo>
                  <a:lnTo>
                    <a:pt x="564" y="2191"/>
                  </a:lnTo>
                  <a:cubicBezTo>
                    <a:pt x="564" y="2191"/>
                    <a:pt x="1232" y="2157"/>
                    <a:pt x="1575" y="1780"/>
                  </a:cubicBezTo>
                  <a:cubicBezTo>
                    <a:pt x="1917" y="14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8;p22"/>
            <p:cNvSpPr/>
            <p:nvPr/>
          </p:nvSpPr>
          <p:spPr>
            <a:xfrm flipH="1">
              <a:off x="4366590" y="3779945"/>
              <a:ext cx="47245" cy="17363"/>
            </a:xfrm>
            <a:custGeom>
              <a:avLst/>
              <a:gdLst/>
              <a:ahLst/>
              <a:cxnLst/>
              <a:rect l="l" t="t" r="r" b="b"/>
              <a:pathLst>
                <a:path w="2808" h="1032" extrusionOk="0">
                  <a:moveTo>
                    <a:pt x="0" y="0"/>
                  </a:moveTo>
                  <a:lnTo>
                    <a:pt x="0" y="0"/>
                  </a:lnTo>
                  <a:cubicBezTo>
                    <a:pt x="326" y="429"/>
                    <a:pt x="771" y="805"/>
                    <a:pt x="1284" y="959"/>
                  </a:cubicBezTo>
                  <a:cubicBezTo>
                    <a:pt x="1444" y="1007"/>
                    <a:pt x="1614" y="1032"/>
                    <a:pt x="1784" y="1032"/>
                  </a:cubicBezTo>
                  <a:cubicBezTo>
                    <a:pt x="2160" y="1032"/>
                    <a:pt x="2536" y="910"/>
                    <a:pt x="2807" y="650"/>
                  </a:cubicBezTo>
                  <a:cubicBezTo>
                    <a:pt x="1849" y="582"/>
                    <a:pt x="908" y="3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9;p22"/>
            <p:cNvSpPr/>
            <p:nvPr/>
          </p:nvSpPr>
          <p:spPr>
            <a:xfrm flipH="1">
              <a:off x="2633725" y="4237697"/>
              <a:ext cx="204205" cy="204491"/>
            </a:xfrm>
            <a:custGeom>
              <a:avLst/>
              <a:gdLst/>
              <a:ahLst/>
              <a:cxnLst/>
              <a:rect l="l" t="t" r="r" b="b"/>
              <a:pathLst>
                <a:path w="12137" h="12154" extrusionOk="0">
                  <a:moveTo>
                    <a:pt x="6059" y="1"/>
                  </a:moveTo>
                  <a:cubicBezTo>
                    <a:pt x="5272" y="1"/>
                    <a:pt x="4503" y="154"/>
                    <a:pt x="3800" y="446"/>
                  </a:cubicBezTo>
                  <a:cubicBezTo>
                    <a:pt x="2979" y="770"/>
                    <a:pt x="2243" y="1284"/>
                    <a:pt x="1643" y="1934"/>
                  </a:cubicBezTo>
                  <a:cubicBezTo>
                    <a:pt x="616" y="3013"/>
                    <a:pt x="0" y="4468"/>
                    <a:pt x="0" y="6077"/>
                  </a:cubicBezTo>
                  <a:lnTo>
                    <a:pt x="0" y="6385"/>
                  </a:lnTo>
                  <a:lnTo>
                    <a:pt x="0" y="6402"/>
                  </a:lnTo>
                  <a:cubicBezTo>
                    <a:pt x="52" y="7327"/>
                    <a:pt x="308" y="8183"/>
                    <a:pt x="719" y="8952"/>
                  </a:cubicBezTo>
                  <a:cubicBezTo>
                    <a:pt x="1490" y="10390"/>
                    <a:pt x="2825" y="11485"/>
                    <a:pt x="4416" y="11930"/>
                  </a:cubicBezTo>
                  <a:cubicBezTo>
                    <a:pt x="4948" y="12067"/>
                    <a:pt x="5495" y="12154"/>
                    <a:pt x="6059" y="12154"/>
                  </a:cubicBezTo>
                  <a:cubicBezTo>
                    <a:pt x="6470" y="12154"/>
                    <a:pt x="6865" y="12119"/>
                    <a:pt x="7258" y="12033"/>
                  </a:cubicBezTo>
                  <a:cubicBezTo>
                    <a:pt x="8867" y="11725"/>
                    <a:pt x="10270" y="10750"/>
                    <a:pt x="11144" y="9415"/>
                  </a:cubicBezTo>
                  <a:cubicBezTo>
                    <a:pt x="11674" y="8628"/>
                    <a:pt x="12000" y="7703"/>
                    <a:pt x="12102" y="6711"/>
                  </a:cubicBezTo>
                  <a:cubicBezTo>
                    <a:pt x="12136" y="6505"/>
                    <a:pt x="12136" y="6300"/>
                    <a:pt x="12136" y="6077"/>
                  </a:cubicBezTo>
                  <a:cubicBezTo>
                    <a:pt x="12136" y="4605"/>
                    <a:pt x="11623" y="3253"/>
                    <a:pt x="10749" y="2208"/>
                  </a:cubicBezTo>
                  <a:cubicBezTo>
                    <a:pt x="10151" y="1507"/>
                    <a:pt x="9414" y="925"/>
                    <a:pt x="8576" y="549"/>
                  </a:cubicBezTo>
                  <a:cubicBezTo>
                    <a:pt x="7823" y="206"/>
                    <a:pt x="6967" y="1"/>
                    <a:pt x="6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0;p22"/>
            <p:cNvSpPr/>
            <p:nvPr/>
          </p:nvSpPr>
          <p:spPr>
            <a:xfrm flipH="1">
              <a:off x="2633725" y="4237697"/>
              <a:ext cx="204205" cy="202472"/>
            </a:xfrm>
            <a:custGeom>
              <a:avLst/>
              <a:gdLst/>
              <a:ahLst/>
              <a:cxnLst/>
              <a:rect l="l" t="t" r="r" b="b"/>
              <a:pathLst>
                <a:path w="12137" h="12034" extrusionOk="0">
                  <a:moveTo>
                    <a:pt x="6059" y="1"/>
                  </a:moveTo>
                  <a:cubicBezTo>
                    <a:pt x="5272" y="1"/>
                    <a:pt x="4503" y="154"/>
                    <a:pt x="3800" y="446"/>
                  </a:cubicBezTo>
                  <a:lnTo>
                    <a:pt x="3766" y="583"/>
                  </a:lnTo>
                  <a:lnTo>
                    <a:pt x="6077" y="2260"/>
                  </a:lnTo>
                  <a:lnTo>
                    <a:pt x="6025" y="3390"/>
                  </a:lnTo>
                  <a:lnTo>
                    <a:pt x="3715" y="5050"/>
                  </a:lnTo>
                  <a:lnTo>
                    <a:pt x="2517" y="4639"/>
                  </a:lnTo>
                  <a:lnTo>
                    <a:pt x="1643" y="1934"/>
                  </a:lnTo>
                  <a:cubicBezTo>
                    <a:pt x="616" y="3013"/>
                    <a:pt x="0" y="4468"/>
                    <a:pt x="0" y="6077"/>
                  </a:cubicBezTo>
                  <a:lnTo>
                    <a:pt x="0" y="6385"/>
                  </a:lnTo>
                  <a:lnTo>
                    <a:pt x="0" y="6402"/>
                  </a:lnTo>
                  <a:lnTo>
                    <a:pt x="137" y="6487"/>
                  </a:lnTo>
                  <a:lnTo>
                    <a:pt x="2483" y="4776"/>
                  </a:lnTo>
                  <a:lnTo>
                    <a:pt x="3681" y="5204"/>
                  </a:lnTo>
                  <a:lnTo>
                    <a:pt x="4519" y="7772"/>
                  </a:lnTo>
                  <a:lnTo>
                    <a:pt x="3715" y="8936"/>
                  </a:lnTo>
                  <a:lnTo>
                    <a:pt x="737" y="8936"/>
                  </a:lnTo>
                  <a:lnTo>
                    <a:pt x="719" y="8952"/>
                  </a:lnTo>
                  <a:cubicBezTo>
                    <a:pt x="1490" y="10390"/>
                    <a:pt x="2825" y="11485"/>
                    <a:pt x="4416" y="11930"/>
                  </a:cubicBezTo>
                  <a:lnTo>
                    <a:pt x="4639" y="11759"/>
                  </a:lnTo>
                  <a:lnTo>
                    <a:pt x="3766" y="9107"/>
                  </a:lnTo>
                  <a:lnTo>
                    <a:pt x="4587" y="7943"/>
                  </a:lnTo>
                  <a:lnTo>
                    <a:pt x="7481" y="7943"/>
                  </a:lnTo>
                  <a:lnTo>
                    <a:pt x="7497" y="7977"/>
                  </a:lnTo>
                  <a:lnTo>
                    <a:pt x="7994" y="9158"/>
                  </a:lnTo>
                  <a:lnTo>
                    <a:pt x="8029" y="9226"/>
                  </a:lnTo>
                  <a:lnTo>
                    <a:pt x="7138" y="11948"/>
                  </a:lnTo>
                  <a:lnTo>
                    <a:pt x="7258" y="12033"/>
                  </a:lnTo>
                  <a:cubicBezTo>
                    <a:pt x="8867" y="11725"/>
                    <a:pt x="10270" y="10750"/>
                    <a:pt x="11144" y="9415"/>
                  </a:cubicBezTo>
                  <a:lnTo>
                    <a:pt x="11057" y="9123"/>
                  </a:lnTo>
                  <a:lnTo>
                    <a:pt x="8148" y="9123"/>
                  </a:lnTo>
                  <a:lnTo>
                    <a:pt x="8131" y="9089"/>
                  </a:lnTo>
                  <a:lnTo>
                    <a:pt x="7634" y="7909"/>
                  </a:lnTo>
                  <a:lnTo>
                    <a:pt x="7600" y="7840"/>
                  </a:lnTo>
                  <a:lnTo>
                    <a:pt x="8456" y="5152"/>
                  </a:lnTo>
                  <a:lnTo>
                    <a:pt x="9706" y="5136"/>
                  </a:lnTo>
                  <a:lnTo>
                    <a:pt x="12000" y="6795"/>
                  </a:lnTo>
                  <a:lnTo>
                    <a:pt x="12102" y="6711"/>
                  </a:lnTo>
                  <a:cubicBezTo>
                    <a:pt x="12136" y="6505"/>
                    <a:pt x="12136" y="6300"/>
                    <a:pt x="12136" y="6077"/>
                  </a:cubicBezTo>
                  <a:cubicBezTo>
                    <a:pt x="12136" y="4605"/>
                    <a:pt x="11623" y="3253"/>
                    <a:pt x="10749" y="2208"/>
                  </a:cubicBezTo>
                  <a:lnTo>
                    <a:pt x="10510" y="2208"/>
                  </a:lnTo>
                  <a:lnTo>
                    <a:pt x="9603" y="4981"/>
                  </a:lnTo>
                  <a:lnTo>
                    <a:pt x="8353" y="5015"/>
                  </a:lnTo>
                  <a:lnTo>
                    <a:pt x="6162" y="3424"/>
                  </a:lnTo>
                  <a:lnTo>
                    <a:pt x="6231" y="2295"/>
                  </a:lnTo>
                  <a:lnTo>
                    <a:pt x="8593" y="583"/>
                  </a:lnTo>
                  <a:lnTo>
                    <a:pt x="8576" y="549"/>
                  </a:lnTo>
                  <a:cubicBezTo>
                    <a:pt x="7823" y="206"/>
                    <a:pt x="6967" y="1"/>
                    <a:pt x="6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5800" y="1943100"/>
            <a:ext cx="9296400" cy="1087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ar-IQ" sz="4400" dirty="0" smtClean="0"/>
              <a:t>”</a:t>
            </a:r>
            <a:r>
              <a:rPr lang="en-US" sz="4400" dirty="0" smtClean="0"/>
              <a:t>Team Celebrates Victory With Trophy: Goalkeeper’s Heroics</a:t>
            </a:r>
            <a:r>
              <a:rPr lang="ar-IQ" sz="4400" dirty="0" smtClean="0"/>
              <a:t>“</a:t>
            </a:r>
            <a:endParaRPr lang="en-US" sz="44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5791200" y="1638300"/>
            <a:ext cx="7174016" cy="19050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2"/>
          <p:cNvSpPr txBox="1"/>
          <p:nvPr/>
        </p:nvSpPr>
        <p:spPr>
          <a:xfrm>
            <a:off x="4953000" y="342900"/>
            <a:ext cx="809096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smtClean="0">
                <a:solidFill>
                  <a:srgbClr val="000000"/>
                </a:solidFill>
                <a:latin typeface="Amaranth"/>
              </a:rPr>
              <a:t>Example (2)</a:t>
            </a:r>
            <a:endParaRPr lang="en-US" sz="7200" dirty="0">
              <a:solidFill>
                <a:srgbClr val="000000"/>
              </a:solidFill>
              <a:latin typeface="Amaranth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0210800" y="3390900"/>
            <a:ext cx="67818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Team celebrated the victory with a trophy, which was achieved through the goalkeeper’s heroics</a:t>
            </a:r>
            <a:endParaRPr lang="en-US" sz="3200" dirty="0"/>
          </a:p>
        </p:txBody>
      </p:sp>
      <p:sp>
        <p:nvSpPr>
          <p:cNvPr id="9" name="TextBox 3"/>
          <p:cNvSpPr txBox="1"/>
          <p:nvPr/>
        </p:nvSpPr>
        <p:spPr>
          <a:xfrm>
            <a:off x="609600" y="3467100"/>
            <a:ext cx="7772400" cy="1588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200" dirty="0" smtClean="0"/>
              <a:t>Team celebrated their victory by displaying the trophy won, attributing the win to the goalkeeper’s heroics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8194" name="Picture 2" descr="Trof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829300"/>
            <a:ext cx="3657600" cy="3657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71800" y="6743700"/>
            <a:ext cx="906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 ROCK!!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Google Shape;417;p28"/>
          <p:cNvPicPr preferRelativeResize="0"/>
          <p:nvPr/>
        </p:nvPicPr>
        <p:blipFill rotWithShape="1">
          <a:blip r:embed="rId3" cstate="print">
            <a:alphaModFix/>
          </a:blip>
          <a:srcRect l="10424" t="5874" r="34223" b="2397"/>
          <a:stretch/>
        </p:blipFill>
        <p:spPr>
          <a:xfrm>
            <a:off x="11201400" y="5600700"/>
            <a:ext cx="4495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545</Words>
  <Application>Microsoft Office PowerPoint</Application>
  <PresentationFormat>مخصص</PresentationFormat>
  <Paragraphs>97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Amaranth</vt:lpstr>
      <vt:lpstr>Glacial Indifference</vt:lpstr>
      <vt:lpstr>Oswald Bold</vt:lpstr>
      <vt:lpstr>Glacial Indifference Bold</vt:lpstr>
      <vt:lpstr>Canva Sans Bold</vt:lpstr>
      <vt:lpstr>Barlow SemiCondensed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Essays Education Presentation in Blue and Cream Illustrative Style</dc:title>
  <dc:creator>user</dc:creator>
  <cp:lastModifiedBy>user</cp:lastModifiedBy>
  <cp:revision>80</cp:revision>
  <dcterms:created xsi:type="dcterms:W3CDTF">2006-08-16T00:00:00Z</dcterms:created>
  <dcterms:modified xsi:type="dcterms:W3CDTF">2024-10-16T20:57:54Z</dcterms:modified>
  <dc:identifier>DAGACKpTnro</dc:identifier>
</cp:coreProperties>
</file>