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9" r:id="rId4"/>
    <p:sldId id="277" r:id="rId5"/>
    <p:sldId id="278" r:id="rId6"/>
    <p:sldId id="259" r:id="rId7"/>
    <p:sldId id="260" r:id="rId8"/>
    <p:sldId id="263" r:id="rId9"/>
    <p:sldId id="261" r:id="rId10"/>
    <p:sldId id="262" r:id="rId11"/>
    <p:sldId id="264" r:id="rId12"/>
    <p:sldId id="276" r:id="rId13"/>
    <p:sldId id="265" r:id="rId14"/>
    <p:sldId id="267" r:id="rId15"/>
    <p:sldId id="266" r:id="rId16"/>
    <p:sldId id="268" r:id="rId17"/>
    <p:sldId id="269" r:id="rId18"/>
    <p:sldId id="270" r:id="rId19"/>
    <p:sldId id="272" r:id="rId20"/>
    <p:sldId id="273" r:id="rId21"/>
    <p:sldId id="271" r:id="rId22"/>
    <p:sldId id="274" r:id="rId23"/>
    <p:sldId id="280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625a8d79f75f61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23T12:52:45.725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E21D-FBBC-4127-AD97-F17963CC3DD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945B-D70B-41D7-AC4D-6CAC77BB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7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3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0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4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0532-48AE-40A4-BDA5-A63332D854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3459-FD13-4062-905E-CDC6FFBB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9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18638"/>
            <a:ext cx="776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العلاج الفيزيائي بديل الطب الجراحي</a:t>
            </a:r>
            <a:endParaRPr lang="en-U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429" y="3239814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إعداد</a:t>
            </a:r>
          </a:p>
          <a:p>
            <a:pPr algn="ctr"/>
            <a:r>
              <a:rPr lang="ar-IQ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م.م احمد صفوت عبد المجيد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271" y="352922"/>
            <a:ext cx="2915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ورشة عمل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14" y="-87803"/>
            <a:ext cx="2377543" cy="2380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70" y="-39640"/>
            <a:ext cx="2201719" cy="2231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7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49" y="2174655"/>
            <a:ext cx="7803931" cy="43897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641834" y="780393"/>
            <a:ext cx="405962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IQ" sz="3600" b="1" dirty="0"/>
              <a:t>العلاج الطبيعي بالليزر </a:t>
            </a:r>
          </a:p>
        </p:txBody>
      </p:sp>
    </p:spTree>
    <p:extLst>
      <p:ext uri="{BB962C8B-B14F-4D97-AF65-F5344CB8AC3E}">
        <p14:creationId xmlns:p14="http://schemas.microsoft.com/office/powerpoint/2010/main" val="26086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3" y="2472887"/>
            <a:ext cx="6367955" cy="39799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909848" y="693683"/>
            <a:ext cx="399655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العلاج</a:t>
            </a:r>
            <a:r>
              <a:rPr lang="ar-IQ" dirty="0" smtClean="0"/>
              <a:t> </a:t>
            </a:r>
            <a:r>
              <a:rPr lang="ar-IQ" sz="4000" dirty="0" smtClean="0"/>
              <a:t>بالطقطقة</a:t>
            </a:r>
            <a:r>
              <a:rPr lang="ar-IQ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2345635" y="596348"/>
            <a:ext cx="6211955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4400" b="1" dirty="0" smtClean="0"/>
              <a:t>العلاج الفيزيائي بالروبوتات </a:t>
            </a:r>
            <a:endParaRPr lang="en-US" sz="4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5" y="1545812"/>
            <a:ext cx="10058400" cy="5263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53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68869" y="0"/>
            <a:ext cx="69210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السيالات العصبية </a:t>
            </a: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3" y="986098"/>
            <a:ext cx="5706627" cy="545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2" y="1050494"/>
            <a:ext cx="6043447" cy="5391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13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67" y="0"/>
            <a:ext cx="1232496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5669" y="118241"/>
            <a:ext cx="1124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بعض من الاصابات التي يمكن معالجتها بالعلاج الفيزيائي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240" y="1168131"/>
            <a:ext cx="2546131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IQ" sz="4400" dirty="0" smtClean="0"/>
              <a:t>التواء الكاحل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97" y="2333297"/>
            <a:ext cx="6256266" cy="366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" y="2128245"/>
            <a:ext cx="5749031" cy="3834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578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20706"/>
          </a:xfrm>
        </p:spPr>
      </p:pic>
      <p:sp>
        <p:nvSpPr>
          <p:cNvPr id="5" name="TextBox 4"/>
          <p:cNvSpPr txBox="1"/>
          <p:nvPr/>
        </p:nvSpPr>
        <p:spPr>
          <a:xfrm>
            <a:off x="2940269" y="-62706"/>
            <a:ext cx="554157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4000" b="1" dirty="0" smtClean="0"/>
              <a:t>الانزلاق الغضروفي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773"/>
            <a:ext cx="5297214" cy="6224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40979"/>
            <a:ext cx="6365115" cy="601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14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683" cy="6858000"/>
          </a:xfrm>
        </p:spPr>
      </p:pic>
      <p:sp>
        <p:nvSpPr>
          <p:cNvPr id="5" name="TextBox 4"/>
          <p:cNvSpPr txBox="1"/>
          <p:nvPr/>
        </p:nvSpPr>
        <p:spPr>
          <a:xfrm>
            <a:off x="4437993" y="767358"/>
            <a:ext cx="3082159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5400" dirty="0" smtClean="0"/>
              <a:t>الابهر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" y="1897116"/>
            <a:ext cx="4498428" cy="4498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33" y="2092921"/>
            <a:ext cx="4429617" cy="4429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81105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33952" y="717331"/>
            <a:ext cx="3988676" cy="110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738"/>
            <a:ext cx="12192000" cy="6922738"/>
          </a:xfrm>
        </p:spPr>
      </p:pic>
      <p:sp>
        <p:nvSpPr>
          <p:cNvPr id="8" name="TextBox 7"/>
          <p:cNvSpPr txBox="1"/>
          <p:nvPr/>
        </p:nvSpPr>
        <p:spPr>
          <a:xfrm>
            <a:off x="4367048" y="717331"/>
            <a:ext cx="266437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علاج الوثاب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99" y="3417175"/>
            <a:ext cx="4986501" cy="2792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8" y="3476296"/>
            <a:ext cx="5003384" cy="273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19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83524" y="252248"/>
            <a:ext cx="714966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3600" b="1" dirty="0" smtClean="0"/>
              <a:t>بعض النصائح لتجنب الاخطاء اليومية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1449" y="1229710"/>
            <a:ext cx="211258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IQ" sz="3200" b="1" dirty="0" smtClean="0"/>
              <a:t>انحناء الرأس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8" y="1745635"/>
            <a:ext cx="4933621" cy="493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77" y="1882334"/>
            <a:ext cx="5210502" cy="4603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42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23"/>
            <a:ext cx="12192000" cy="6883792"/>
          </a:xfrm>
        </p:spPr>
      </p:pic>
      <p:sp>
        <p:nvSpPr>
          <p:cNvPr id="7" name="TextBox 6"/>
          <p:cNvSpPr txBox="1"/>
          <p:nvPr/>
        </p:nvSpPr>
        <p:spPr>
          <a:xfrm>
            <a:off x="1261240" y="365125"/>
            <a:ext cx="8655269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4800" b="1" dirty="0" smtClean="0"/>
              <a:t>الوقوف بشكل صحيح لفترات طويلة ومنع حدوث اصابات مستقبلية  </a:t>
            </a:r>
            <a:endParaRPr lang="en-US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" y="2278774"/>
            <a:ext cx="5842000" cy="438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57" y="2380593"/>
            <a:ext cx="5706241" cy="427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88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5659" y="842838"/>
            <a:ext cx="850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ما هو الفرق بين العلاج الفيزيائي والطب الجراحي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5659" y="1574358"/>
            <a:ext cx="5518205" cy="477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endParaRPr lang="ar-IQ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IQ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العلاج </a:t>
            </a:r>
            <a:r>
              <a:rPr lang="ar-IQ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الفيزيائي</a:t>
            </a:r>
            <a:endParaRPr lang="ar-IQ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 rtl="1"/>
            <a:r>
              <a:rPr lang="ar-IQ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هدفه الرئيسي:</a:t>
            </a:r>
          </a:p>
          <a:p>
            <a:pPr lvl="1" algn="just" rtl="1"/>
            <a:r>
              <a:rPr lang="ar-IQ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يستهدف العلاج الفيزيائي تحسين الوظائف الجسدية والحركة، وتقوية العضلات، وتحسين المرونة، وتخفيف الألم.</a:t>
            </a:r>
          </a:p>
          <a:p>
            <a:pPr algn="just" rtl="1"/>
            <a:r>
              <a:rPr lang="ar-IQ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التدخلات:</a:t>
            </a:r>
          </a:p>
          <a:p>
            <a:pPr lvl="1" algn="just" rtl="1"/>
            <a:r>
              <a:rPr lang="ar-IQ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يعتمد على تقنيات غير جراحية، مثل التمارين العلاجية، والتمدد، والعلاج بالحرارة أو البرودة، والعلاج بالتدليك.</a:t>
            </a:r>
          </a:p>
          <a:p>
            <a:pPr algn="just" rtl="1"/>
            <a:r>
              <a:rPr lang="ar-IQ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التوقيت:</a:t>
            </a:r>
          </a:p>
          <a:p>
            <a:pPr lvl="1" algn="just" rtl="1"/>
            <a:r>
              <a:rPr lang="ar-IQ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يستخدم العلاج الفيزيائي في مراحل مختلفة من العلاج، بما في ذلك ما بعد الجراحة لتسريع عملية التعافي.</a:t>
            </a:r>
          </a:p>
          <a:p>
            <a:pPr algn="just" rtl="1"/>
            <a:r>
              <a:rPr lang="ar-IQ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المجالات الطبية:</a:t>
            </a:r>
          </a:p>
          <a:p>
            <a:pPr lvl="1" algn="just" rtl="1"/>
            <a:r>
              <a:rPr lang="ar-IQ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يستخدم على نطاق واسع في علاج الإصابات الرياضية، وآلام الظهر، والأمراض المزمنة، واضطرابات الحركة.</a:t>
            </a:r>
          </a:p>
          <a:p>
            <a:pPr algn="just" rtl="1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5426" y="1574358"/>
            <a:ext cx="6241775" cy="477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2400" b="1" dirty="0"/>
              <a:t>العلاج </a:t>
            </a:r>
            <a:r>
              <a:rPr lang="ar-IQ" sz="2400" b="1" dirty="0" smtClean="0"/>
              <a:t>الجراحي</a:t>
            </a:r>
            <a:endParaRPr lang="ar-IQ" sz="2400" b="1" dirty="0"/>
          </a:p>
          <a:p>
            <a:pPr algn="just" rtl="1"/>
            <a:r>
              <a:rPr lang="ar-IQ" sz="2000" b="1" dirty="0">
                <a:solidFill>
                  <a:srgbClr val="FF0000"/>
                </a:solidFill>
              </a:rPr>
              <a:t>هدفه الرئيسي:</a:t>
            </a:r>
            <a:endParaRPr lang="ar-IQ" sz="2000" dirty="0">
              <a:solidFill>
                <a:srgbClr val="FF0000"/>
              </a:solidFill>
            </a:endParaRPr>
          </a:p>
          <a:p>
            <a:pPr lvl="1" algn="just" rtl="1"/>
            <a:r>
              <a:rPr lang="ar-IQ" sz="2000" dirty="0"/>
              <a:t>يتمحور العلاج الجراحي حول إجراء عملية جراحية لتصحيح مشكلة تشريحية أو وظيفية في الجسم.</a:t>
            </a:r>
          </a:p>
          <a:p>
            <a:pPr algn="just" rtl="1"/>
            <a:r>
              <a:rPr lang="ar-IQ" sz="2000" b="1" dirty="0">
                <a:solidFill>
                  <a:srgbClr val="FF0000"/>
                </a:solidFill>
              </a:rPr>
              <a:t>التدخلات:</a:t>
            </a:r>
            <a:endParaRPr lang="ar-IQ" sz="2000" dirty="0">
              <a:solidFill>
                <a:srgbClr val="FF0000"/>
              </a:solidFill>
            </a:endParaRPr>
          </a:p>
          <a:p>
            <a:pPr lvl="1" algn="just" rtl="1"/>
            <a:r>
              <a:rPr lang="ar-IQ" sz="2000" dirty="0"/>
              <a:t>يشمل إجراء عمليات جراحية، سواء كانت عمليات استئصال أو إصلاح أو استبدال.</a:t>
            </a:r>
          </a:p>
          <a:p>
            <a:pPr algn="just" rtl="1"/>
            <a:r>
              <a:rPr lang="ar-IQ" sz="2000" b="1" dirty="0">
                <a:solidFill>
                  <a:srgbClr val="FF0000"/>
                </a:solidFill>
              </a:rPr>
              <a:t>التوقيت:</a:t>
            </a:r>
            <a:endParaRPr lang="ar-IQ" sz="2000" dirty="0">
              <a:solidFill>
                <a:srgbClr val="FF0000"/>
              </a:solidFill>
            </a:endParaRPr>
          </a:p>
          <a:p>
            <a:pPr lvl="1" algn="just" rtl="1"/>
            <a:r>
              <a:rPr lang="ar-IQ" sz="2000" dirty="0"/>
              <a:t>يعتبر العلاج الجراحي غالبًا الخطوة الأخيرة بعد فشل العلاجات الغير جراحية أو عندما يكون الإجراء الجراحي ضروريًا بشكل عاجل.</a:t>
            </a:r>
          </a:p>
          <a:p>
            <a:pPr algn="just" rtl="1"/>
            <a:r>
              <a:rPr lang="ar-IQ" sz="2000" b="1" dirty="0">
                <a:solidFill>
                  <a:srgbClr val="FF0000"/>
                </a:solidFill>
              </a:rPr>
              <a:t>المجالات الطبية:</a:t>
            </a:r>
            <a:endParaRPr lang="ar-IQ" sz="2000" dirty="0">
              <a:solidFill>
                <a:srgbClr val="FF0000"/>
              </a:solidFill>
            </a:endParaRPr>
          </a:p>
          <a:p>
            <a:pPr lvl="1" algn="just" rtl="1"/>
            <a:r>
              <a:rPr lang="ar-IQ" sz="2000" dirty="0"/>
              <a:t>يستخدم العلاج الجراحي لمعالجة مجموعة واسعة من الحالات، بما في ذلك الأمراض الوراثية، والإصابات الحادة، والأورام، والمشاكل الهيكلية</a:t>
            </a:r>
            <a:r>
              <a:rPr lang="ar-IQ" sz="2000" dirty="0" smtClean="0"/>
              <a:t>.</a:t>
            </a:r>
            <a:br>
              <a:rPr lang="ar-IQ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051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60"/>
            <a:ext cx="12100034" cy="68033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01" y="1904288"/>
            <a:ext cx="6528589" cy="3104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" y="1690688"/>
            <a:ext cx="4848934" cy="3848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56021" y="365125"/>
            <a:ext cx="7418567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IQ" sz="4800" b="1" dirty="0" smtClean="0"/>
              <a:t>الجلوس بشكل صحيح لفترات طويلة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21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4576" cy="6860036"/>
          </a:xfrm>
        </p:spPr>
      </p:pic>
    </p:spTree>
    <p:extLst>
      <p:ext uri="{BB962C8B-B14F-4D97-AF65-F5344CB8AC3E}">
        <p14:creationId xmlns:p14="http://schemas.microsoft.com/office/powerpoint/2010/main" val="38730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738"/>
            <a:ext cx="12192000" cy="6922738"/>
          </a:xfrm>
        </p:spPr>
      </p:pic>
    </p:spTree>
    <p:extLst>
      <p:ext uri="{BB962C8B-B14F-4D97-AF65-F5344CB8AC3E}">
        <p14:creationId xmlns:p14="http://schemas.microsoft.com/office/powerpoint/2010/main" val="3398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9584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2197" cy="6858000"/>
          </a:xfrm>
        </p:spPr>
      </p:pic>
    </p:spTree>
    <p:extLst>
      <p:ext uri="{BB962C8B-B14F-4D97-AF65-F5344CB8AC3E}">
        <p14:creationId xmlns:p14="http://schemas.microsoft.com/office/powerpoint/2010/main" val="304938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1296" y="546652"/>
            <a:ext cx="78022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IQ" sz="3200" b="1" dirty="0" smtClean="0"/>
              <a:t>متى يكون العلاج الفيزيائي افضل من التدخل الجراحي ؟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8661" y="1431235"/>
            <a:ext cx="11410122" cy="52629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IQ" sz="2800" b="1" dirty="0"/>
              <a:t>الإصابات العضلية والمفصلية:</a:t>
            </a:r>
            <a:r>
              <a:rPr lang="ar-IQ" sz="2800" dirty="0"/>
              <a:t> في حالات الإصابات البسيطة أو التمزقات العضلية، يمكن أن يكون العلاج الطبيعي فعّالاً في تقوية العضلات المحيطة وتحسين الحركة بدون الحاجة إلى جراحة.</a:t>
            </a:r>
          </a:p>
          <a:p>
            <a:pPr algn="r" rtl="1"/>
            <a:r>
              <a:rPr lang="ar-IQ" sz="2800" b="1" dirty="0"/>
              <a:t>آلام الظهر:</a:t>
            </a:r>
            <a:r>
              <a:rPr lang="ar-IQ" sz="2800" dirty="0"/>
              <a:t> في بعض حالات آلام الظهر الناتجة عن عوامل مثل ضعف العضلات أو عدم التوازن، يمكن أن يساعد العلاج الطبيعي في تحسين الوضع بدون الحاجة إلى جراحة.</a:t>
            </a:r>
          </a:p>
          <a:p>
            <a:pPr algn="r" rtl="1"/>
            <a:r>
              <a:rPr lang="ar-IQ" sz="2800" b="1" dirty="0"/>
              <a:t>الإصابات الرياضية </a:t>
            </a:r>
            <a:r>
              <a:rPr lang="ar-IQ" sz="2800" b="1" dirty="0" smtClean="0"/>
              <a:t>:</a:t>
            </a:r>
            <a:r>
              <a:rPr lang="ar-IQ" sz="2800" dirty="0" smtClean="0"/>
              <a:t> </a:t>
            </a:r>
            <a:r>
              <a:rPr lang="ar-IQ" sz="2800" dirty="0"/>
              <a:t>بعض الإصابات الرياضية يمكن علاجها بنجاح من خلال جلسات العلاج الطبيعي، مما يساعد على استعادة القوة والحركة.</a:t>
            </a:r>
          </a:p>
          <a:p>
            <a:pPr algn="r" rtl="1"/>
            <a:r>
              <a:rPr lang="ar-IQ" sz="2800" b="1" dirty="0"/>
              <a:t>أمراض المفاصل الالتهابية:</a:t>
            </a:r>
            <a:r>
              <a:rPr lang="ar-IQ" sz="2800" dirty="0"/>
              <a:t> في حالات بعض أمراض المفاصل مثل التهاب المفاصل </a:t>
            </a:r>
            <a:r>
              <a:rPr lang="ar-IQ" sz="2800" dirty="0" smtClean="0"/>
              <a:t> </a:t>
            </a:r>
            <a:r>
              <a:rPr lang="ar-IQ" sz="2800" dirty="0"/>
              <a:t>يمكن أن يقدم العلاج الطبيعي تحسينًا ملحوظًا في الأعراض والوظيفة المفصلية.</a:t>
            </a:r>
          </a:p>
          <a:p>
            <a:pPr algn="r" rtl="1"/>
            <a:r>
              <a:rPr lang="ar-IQ" sz="2800" b="1" dirty="0"/>
              <a:t>الإصابات العصبية الخفيفة:</a:t>
            </a:r>
            <a:r>
              <a:rPr lang="ar-IQ" sz="2800" dirty="0"/>
              <a:t> بعض الحالات التي تشمل ضغطًا عصبيًا خفيفًا يمكن علاجها بوسائل العلاج الطبيعي، مثل التمارين الخاصة وتقنيات التدليك.</a:t>
            </a:r>
          </a:p>
          <a:p>
            <a:pPr algn="r" rtl="1"/>
            <a:r>
              <a:rPr lang="ar-IQ" sz="2800" dirty="0"/>
              <a:t>مع ذلك، يجب أن يتم تقييم كل حالة بشكل فردي، وينبغي أن يتخذ القرار بين العلاج الطبيعي والتدخل الجراحي بناءً على توصيات الفريق الطبي المعني وبناءً على استجابة المريض للعلاج</a:t>
            </a:r>
          </a:p>
        </p:txBody>
      </p:sp>
    </p:spTree>
    <p:extLst>
      <p:ext uri="{BB962C8B-B14F-4D97-AF65-F5344CB8AC3E}">
        <p14:creationId xmlns:p14="http://schemas.microsoft.com/office/powerpoint/2010/main" val="254842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073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54803" y="238539"/>
            <a:ext cx="685402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4000" b="1" dirty="0" smtClean="0"/>
              <a:t>اهم نقطتين يستهدفها العلاج الفيزيائي 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31389" y="1817274"/>
            <a:ext cx="463561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IQ" sz="3600" b="1" dirty="0" smtClean="0"/>
              <a:t>التخطيط الكهربائي للعضلات 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447" y="1817274"/>
            <a:ext cx="455609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3600" b="1" dirty="0" smtClean="0"/>
              <a:t>سرعة التوصيل الحركي 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8" y="2634545"/>
            <a:ext cx="6078772" cy="4052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26" y="2634545"/>
            <a:ext cx="2759385" cy="398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33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2129" cy="6827396"/>
          </a:xfrm>
        </p:spPr>
      </p:pic>
      <p:sp>
        <p:nvSpPr>
          <p:cNvPr id="5" name="TextBox 4"/>
          <p:cNvSpPr txBox="1"/>
          <p:nvPr/>
        </p:nvSpPr>
        <p:spPr>
          <a:xfrm>
            <a:off x="238539" y="365125"/>
            <a:ext cx="11306755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IQ" sz="4400" dirty="0" smtClean="0"/>
              <a:t>التخصصات الموجودة حسب منظمة العلاج الطبيعي العالمية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917634" y="1690688"/>
            <a:ext cx="4436165" cy="50783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IQ" sz="3600" b="1" dirty="0" smtClean="0"/>
              <a:t>اختصاص علاج القلب </a:t>
            </a:r>
          </a:p>
          <a:p>
            <a:pPr algn="r"/>
            <a:r>
              <a:rPr lang="ar-IQ" sz="3600" b="1" dirty="0" smtClean="0"/>
              <a:t>علاج المسنين </a:t>
            </a:r>
          </a:p>
          <a:p>
            <a:pPr algn="r"/>
            <a:r>
              <a:rPr lang="ar-IQ" sz="3600" b="1" dirty="0" smtClean="0"/>
              <a:t>علاج الامراض العصبية </a:t>
            </a:r>
          </a:p>
          <a:p>
            <a:pPr algn="r"/>
            <a:r>
              <a:rPr lang="ar-IQ" sz="3600" b="1" dirty="0" smtClean="0"/>
              <a:t>علاج العضام </a:t>
            </a:r>
          </a:p>
          <a:p>
            <a:pPr algn="r"/>
            <a:r>
              <a:rPr lang="ar-IQ" sz="3600" b="1" dirty="0" smtClean="0"/>
              <a:t>علاج الاطفال </a:t>
            </a:r>
          </a:p>
          <a:p>
            <a:pPr algn="r"/>
            <a:r>
              <a:rPr lang="ar-IQ" sz="3600" b="1" dirty="0" smtClean="0"/>
              <a:t>علاج صحة المرأة</a:t>
            </a:r>
          </a:p>
          <a:p>
            <a:pPr algn="r"/>
            <a:r>
              <a:rPr lang="ar-IQ" sz="3600" b="1" dirty="0" smtClean="0"/>
              <a:t>علاج الامراض الباطنية </a:t>
            </a:r>
          </a:p>
          <a:p>
            <a:pPr algn="r"/>
            <a:r>
              <a:rPr lang="ar-IQ" sz="3600" b="1" dirty="0" smtClean="0"/>
              <a:t>التتأهيل بعد الجراحة </a:t>
            </a:r>
          </a:p>
          <a:p>
            <a:pPr algn="r"/>
            <a:r>
              <a:rPr lang="ar-IQ" sz="3600" b="1" dirty="0" smtClean="0"/>
              <a:t>التمرين والتدليك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728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856" y="365125"/>
            <a:ext cx="3625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اهم انواع العلاج الفيزيائي</a:t>
            </a:r>
            <a:endParaRPr lang="en-US" sz="4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4309" y="772510"/>
            <a:ext cx="587601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3200" b="1" dirty="0" smtClean="0"/>
              <a:t>العلاج </a:t>
            </a:r>
            <a:r>
              <a:rPr lang="ar-IQ" sz="3200" b="1" dirty="0"/>
              <a:t>الطبيعي بالحرارة </a:t>
            </a:r>
            <a:endParaRPr lang="en-US" sz="32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13" y="1690687"/>
            <a:ext cx="7359015" cy="4908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05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56"/>
            <a:ext cx="12192000" cy="684754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90" y="2371361"/>
            <a:ext cx="7730436" cy="43483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695492" y="1205825"/>
            <a:ext cx="624972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IQ" sz="4000" b="1" dirty="0"/>
              <a:t>العلاج الطبيعي بالموجات الكهربائية </a:t>
            </a:r>
          </a:p>
        </p:txBody>
      </p:sp>
    </p:spTree>
    <p:extLst>
      <p:ext uri="{BB962C8B-B14F-4D97-AF65-F5344CB8AC3E}">
        <p14:creationId xmlns:p14="http://schemas.microsoft.com/office/powerpoint/2010/main" val="6783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50"/>
            <a:ext cx="12192000" cy="68626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06" y="2286698"/>
            <a:ext cx="6221442" cy="414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545927" y="1044357"/>
            <a:ext cx="433859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IQ" sz="3600" b="1" dirty="0"/>
              <a:t>العلاج الطبيعي بالثلج </a:t>
            </a:r>
          </a:p>
        </p:txBody>
      </p:sp>
    </p:spTree>
    <p:extLst>
      <p:ext uri="{BB962C8B-B14F-4D97-AF65-F5344CB8AC3E}">
        <p14:creationId xmlns:p14="http://schemas.microsoft.com/office/powerpoint/2010/main" val="6405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575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00" y="2177475"/>
            <a:ext cx="7826568" cy="4400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210463" y="1089329"/>
            <a:ext cx="659958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IQ" sz="3600" dirty="0"/>
              <a:t>العلاج الطبيعي بالموجات فوق الصوتية </a:t>
            </a:r>
          </a:p>
        </p:txBody>
      </p:sp>
    </p:spTree>
    <p:extLst>
      <p:ext uri="{BB962C8B-B14F-4D97-AF65-F5344CB8AC3E}">
        <p14:creationId xmlns:p14="http://schemas.microsoft.com/office/powerpoint/2010/main" val="3154951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28230</TotalTime>
  <Words>468</Words>
  <Application>Microsoft Office PowerPoint</Application>
  <PresentationFormat>Widescreen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50</cp:revision>
  <dcterms:created xsi:type="dcterms:W3CDTF">2023-12-23T09:49:00Z</dcterms:created>
  <dcterms:modified xsi:type="dcterms:W3CDTF">2024-03-13T19:26:56Z</dcterms:modified>
</cp:coreProperties>
</file>