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5" r:id="rId3"/>
    <p:sldMasterId id="2147483773" r:id="rId4"/>
  </p:sldMasterIdLst>
  <p:notesMasterIdLst>
    <p:notesMasterId r:id="rId12"/>
  </p:notesMasterIdLst>
  <p:sldIdLst>
    <p:sldId id="258" r:id="rId5"/>
    <p:sldId id="260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4009-4221-4A42-B960-16B1C8510F66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4B87E-C120-4A84-8EE1-2D0B5CB00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4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df4b1c6a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df4b1c6a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13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dbf90e706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dbf90e706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50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f9ca4ba4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f9ca4ba4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39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df9ca4ba40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df9ca4ba40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98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0d4f401ac9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0d4f401ac9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45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df9ca4ba4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df9ca4ba4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63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0d4f401ac9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0d4f401ac9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5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7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960000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ubTitle" idx="1"/>
          </p:nvPr>
        </p:nvSpPr>
        <p:spPr>
          <a:xfrm>
            <a:off x="960000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title" idx="2"/>
          </p:nvPr>
        </p:nvSpPr>
        <p:spPr>
          <a:xfrm>
            <a:off x="3545959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ubTitle" idx="3"/>
          </p:nvPr>
        </p:nvSpPr>
        <p:spPr>
          <a:xfrm>
            <a:off x="3545956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title" idx="4"/>
          </p:nvPr>
        </p:nvSpPr>
        <p:spPr>
          <a:xfrm>
            <a:off x="6131916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ubTitle" idx="5"/>
          </p:nvPr>
        </p:nvSpPr>
        <p:spPr>
          <a:xfrm>
            <a:off x="6131912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 idx="6"/>
          </p:nvPr>
        </p:nvSpPr>
        <p:spPr>
          <a:xfrm>
            <a:off x="8717875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7"/>
          </p:nvPr>
        </p:nvSpPr>
        <p:spPr>
          <a:xfrm>
            <a:off x="8717868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60" name="Google Shape;260;p39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295269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 1">
  <p:cSld name="Title and Four Columns 2 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40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title" idx="2"/>
          </p:nvPr>
        </p:nvSpPr>
        <p:spPr>
          <a:xfrm>
            <a:off x="1314168" y="2195600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subTitle" idx="1"/>
          </p:nvPr>
        </p:nvSpPr>
        <p:spPr>
          <a:xfrm>
            <a:off x="1314168" y="2740319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title" idx="3"/>
          </p:nvPr>
        </p:nvSpPr>
        <p:spPr>
          <a:xfrm>
            <a:off x="8081437" y="2195600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subTitle" idx="4"/>
          </p:nvPr>
        </p:nvSpPr>
        <p:spPr>
          <a:xfrm>
            <a:off x="8081433" y="2740319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title" idx="5"/>
          </p:nvPr>
        </p:nvSpPr>
        <p:spPr>
          <a:xfrm>
            <a:off x="1314168" y="4433584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subTitle" idx="6"/>
          </p:nvPr>
        </p:nvSpPr>
        <p:spPr>
          <a:xfrm>
            <a:off x="1314168" y="4978503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title" idx="7"/>
          </p:nvPr>
        </p:nvSpPr>
        <p:spPr>
          <a:xfrm>
            <a:off x="8081437" y="4433584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subTitle" idx="8"/>
          </p:nvPr>
        </p:nvSpPr>
        <p:spPr>
          <a:xfrm>
            <a:off x="8081432" y="4978503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7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title" idx="2"/>
          </p:nvPr>
        </p:nvSpPr>
        <p:spPr>
          <a:xfrm>
            <a:off x="1468233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subTitle" idx="1"/>
          </p:nvPr>
        </p:nvSpPr>
        <p:spPr>
          <a:xfrm>
            <a:off x="1468233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 idx="3"/>
          </p:nvPr>
        </p:nvSpPr>
        <p:spPr>
          <a:xfrm>
            <a:off x="4771931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subTitle" idx="4"/>
          </p:nvPr>
        </p:nvSpPr>
        <p:spPr>
          <a:xfrm>
            <a:off x="4772000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title" idx="5"/>
          </p:nvPr>
        </p:nvSpPr>
        <p:spPr>
          <a:xfrm>
            <a:off x="1468233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ubTitle" idx="6"/>
          </p:nvPr>
        </p:nvSpPr>
        <p:spPr>
          <a:xfrm>
            <a:off x="1468233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title" idx="7"/>
          </p:nvPr>
        </p:nvSpPr>
        <p:spPr>
          <a:xfrm>
            <a:off x="4771931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subTitle" idx="8"/>
          </p:nvPr>
        </p:nvSpPr>
        <p:spPr>
          <a:xfrm>
            <a:off x="4771931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title" idx="9"/>
          </p:nvPr>
        </p:nvSpPr>
        <p:spPr>
          <a:xfrm>
            <a:off x="8075636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subTitle" idx="13"/>
          </p:nvPr>
        </p:nvSpPr>
        <p:spPr>
          <a:xfrm>
            <a:off x="8075633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title" idx="14"/>
          </p:nvPr>
        </p:nvSpPr>
        <p:spPr>
          <a:xfrm>
            <a:off x="8075636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subTitle" idx="15"/>
          </p:nvPr>
        </p:nvSpPr>
        <p:spPr>
          <a:xfrm>
            <a:off x="8075636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8" name="Google Shape;288;p41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1"/>
          <p:cNvCxnSpPr/>
          <p:nvPr/>
        </p:nvCxnSpPr>
        <p:spPr>
          <a:xfrm rot="-5400000">
            <a:off x="88139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320390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 txBox="1">
            <a:spLocks noGrp="1"/>
          </p:cNvSpPr>
          <p:nvPr>
            <p:ph type="title" hasCustomPrompt="1"/>
          </p:nvPr>
        </p:nvSpPr>
        <p:spPr>
          <a:xfrm flipH="1">
            <a:off x="950848" y="962113"/>
            <a:ext cx="41164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3" name="Google Shape;293;p42"/>
          <p:cNvSpPr txBox="1">
            <a:spLocks noGrp="1"/>
          </p:cNvSpPr>
          <p:nvPr>
            <p:ph type="subTitle" idx="1"/>
          </p:nvPr>
        </p:nvSpPr>
        <p:spPr>
          <a:xfrm flipH="1">
            <a:off x="950848" y="2201440"/>
            <a:ext cx="4116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50816" y="3858197"/>
            <a:ext cx="41164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5" name="Google Shape;295;p42"/>
          <p:cNvSpPr txBox="1">
            <a:spLocks noGrp="1"/>
          </p:cNvSpPr>
          <p:nvPr>
            <p:ph type="subTitle" idx="3"/>
          </p:nvPr>
        </p:nvSpPr>
        <p:spPr>
          <a:xfrm flipH="1">
            <a:off x="950819" y="5097505"/>
            <a:ext cx="4116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cxnSp>
        <p:nvCxnSpPr>
          <p:cNvPr id="296" name="Google Shape;296;p42"/>
          <p:cNvCxnSpPr/>
          <p:nvPr/>
        </p:nvCxnSpPr>
        <p:spPr>
          <a:xfrm rot="-5400000">
            <a:off x="-20415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513364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>
            <a:spLocks noGrp="1"/>
          </p:cNvSpPr>
          <p:nvPr>
            <p:ph type="title" hasCustomPrompt="1"/>
          </p:nvPr>
        </p:nvSpPr>
        <p:spPr>
          <a:xfrm>
            <a:off x="950800" y="3658741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0" name="Google Shape;300;p43"/>
          <p:cNvSpPr txBox="1">
            <a:spLocks noGrp="1"/>
          </p:cNvSpPr>
          <p:nvPr>
            <p:ph type="subTitle" idx="1"/>
          </p:nvPr>
        </p:nvSpPr>
        <p:spPr>
          <a:xfrm>
            <a:off x="950800" y="4797353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title" idx="2" hasCustomPrompt="1"/>
          </p:nvPr>
        </p:nvSpPr>
        <p:spPr>
          <a:xfrm>
            <a:off x="4590600" y="1379216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2" name="Google Shape;302;p43"/>
          <p:cNvSpPr txBox="1">
            <a:spLocks noGrp="1"/>
          </p:cNvSpPr>
          <p:nvPr>
            <p:ph type="subTitle" idx="3"/>
          </p:nvPr>
        </p:nvSpPr>
        <p:spPr>
          <a:xfrm>
            <a:off x="4590600" y="2518001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title" idx="4" hasCustomPrompt="1"/>
          </p:nvPr>
        </p:nvSpPr>
        <p:spPr>
          <a:xfrm>
            <a:off x="8230400" y="3658735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4" name="Google Shape;304;p43"/>
          <p:cNvSpPr txBox="1">
            <a:spLocks noGrp="1"/>
          </p:cNvSpPr>
          <p:nvPr>
            <p:ph type="subTitle" idx="5"/>
          </p:nvPr>
        </p:nvSpPr>
        <p:spPr>
          <a:xfrm>
            <a:off x="8230400" y="4797315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791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>
            <a:spLocks noGrp="1"/>
          </p:cNvSpPr>
          <p:nvPr>
            <p:ph type="title" hasCustomPrompt="1"/>
          </p:nvPr>
        </p:nvSpPr>
        <p:spPr>
          <a:xfrm>
            <a:off x="957000" y="2300648"/>
            <a:ext cx="7160400" cy="2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1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08" name="Google Shape;308;p44"/>
          <p:cNvSpPr txBox="1">
            <a:spLocks noGrp="1"/>
          </p:cNvSpPr>
          <p:nvPr>
            <p:ph type="subTitle" idx="1"/>
          </p:nvPr>
        </p:nvSpPr>
        <p:spPr>
          <a:xfrm>
            <a:off x="956988" y="4692297"/>
            <a:ext cx="71604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2819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5"/>
          <p:cNvSpPr txBox="1">
            <a:spLocks noGrp="1"/>
          </p:cNvSpPr>
          <p:nvPr>
            <p:ph type="title" hasCustomPrompt="1"/>
          </p:nvPr>
        </p:nvSpPr>
        <p:spPr>
          <a:xfrm>
            <a:off x="2107116" y="4730131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2" name="Google Shape;312;p45"/>
          <p:cNvSpPr txBox="1">
            <a:spLocks noGrp="1"/>
          </p:cNvSpPr>
          <p:nvPr>
            <p:ph type="subTitle" idx="1"/>
          </p:nvPr>
        </p:nvSpPr>
        <p:spPr>
          <a:xfrm>
            <a:off x="2106916" y="5671497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63839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45"/>
          <p:cNvSpPr txBox="1">
            <a:spLocks noGrp="1"/>
          </p:cNvSpPr>
          <p:nvPr>
            <p:ph type="subTitle" idx="3"/>
          </p:nvPr>
        </p:nvSpPr>
        <p:spPr>
          <a:xfrm>
            <a:off x="960000" y="2805205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title" idx="4" hasCustomPrompt="1"/>
          </p:nvPr>
        </p:nvSpPr>
        <p:spPr>
          <a:xfrm>
            <a:off x="6939900" y="2697667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45"/>
          <p:cNvSpPr txBox="1">
            <a:spLocks noGrp="1"/>
          </p:cNvSpPr>
          <p:nvPr>
            <p:ph type="subTitle" idx="5"/>
          </p:nvPr>
        </p:nvSpPr>
        <p:spPr>
          <a:xfrm>
            <a:off x="6939841" y="3639044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317" name="Google Shape;317;p45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323041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 flipH="1">
            <a:off x="6652403" y="719200"/>
            <a:ext cx="45796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ubTitle" idx="1"/>
          </p:nvPr>
        </p:nvSpPr>
        <p:spPr>
          <a:xfrm flipH="1">
            <a:off x="6652403" y="3299953"/>
            <a:ext cx="45796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subTitle" idx="2"/>
          </p:nvPr>
        </p:nvSpPr>
        <p:spPr>
          <a:xfrm flipH="1">
            <a:off x="6652403" y="2754700"/>
            <a:ext cx="45796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3" name="Google Shape;323;p46"/>
          <p:cNvCxnSpPr/>
          <p:nvPr/>
        </p:nvCxnSpPr>
        <p:spPr>
          <a:xfrm rot="-5400000">
            <a:off x="88139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46"/>
          <p:cNvSpPr txBox="1"/>
          <p:nvPr/>
        </p:nvSpPr>
        <p:spPr>
          <a:xfrm flipH="1">
            <a:off x="6758803" y="4646900"/>
            <a:ext cx="447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25" name="Google Shape;325;p46"/>
          <p:cNvCxnSpPr/>
          <p:nvPr/>
        </p:nvCxnSpPr>
        <p:spPr>
          <a:xfrm>
            <a:off x="672033" y="1654800"/>
            <a:ext cx="0" cy="3548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22635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47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47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060362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48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48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757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41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4267" y="1512100"/>
            <a:ext cx="5145200" cy="31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4267" y="4711500"/>
            <a:ext cx="51452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72033" y="1654800"/>
            <a:ext cx="0" cy="3548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12379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94000" y="3214717"/>
            <a:ext cx="740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3134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4000" y="4337131"/>
            <a:ext cx="7404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952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60000" y="15836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4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0623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2"/>
          </p:nvPr>
        </p:nvSpPr>
        <p:spPr>
          <a:xfrm>
            <a:off x="1974567" y="36285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6815433" y="36285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815435" y="41665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74567" y="41665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5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94633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159213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2667867"/>
            <a:ext cx="5348000" cy="33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60000" y="864100"/>
            <a:ext cx="4948000" cy="13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214655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20600" y="1742800"/>
            <a:ext cx="815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 rot="10800000">
            <a:off x="668267" y="2225199"/>
            <a:ext cx="0" cy="240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8"/>
          <p:cNvCxnSpPr/>
          <p:nvPr/>
        </p:nvCxnSpPr>
        <p:spPr>
          <a:xfrm rot="10800000">
            <a:off x="11523733" y="2225199"/>
            <a:ext cx="0" cy="240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22209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1200" y="2209451"/>
            <a:ext cx="600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5241200" y="3331851"/>
            <a:ext cx="6000000" cy="1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5742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2494400" y="719200"/>
            <a:ext cx="7203200" cy="1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10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8309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1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2515800" y="1697400"/>
            <a:ext cx="71604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2515800" y="4497800"/>
            <a:ext cx="71604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59" name="Google Shape;59;p11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3294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6386000" y="1319217"/>
            <a:ext cx="4855200" cy="2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6386000" y="4199184"/>
            <a:ext cx="48552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9" name="Google Shape;149;p26"/>
          <p:cNvCxnSpPr/>
          <p:nvPr/>
        </p:nvCxnSpPr>
        <p:spPr>
          <a:xfrm rot="10800000">
            <a:off x="11523733" y="1535199"/>
            <a:ext cx="0" cy="37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615376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967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960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2026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3"/>
          </p:nvPr>
        </p:nvSpPr>
        <p:spPr>
          <a:xfrm>
            <a:off x="4543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4" hasCustomPrompt="1"/>
          </p:nvPr>
        </p:nvSpPr>
        <p:spPr>
          <a:xfrm>
            <a:off x="5609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5"/>
          </p:nvPr>
        </p:nvSpPr>
        <p:spPr>
          <a:xfrm>
            <a:off x="4543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6"/>
          </p:nvPr>
        </p:nvSpPr>
        <p:spPr>
          <a:xfrm>
            <a:off x="2746900" y="4876433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7" hasCustomPrompt="1"/>
          </p:nvPr>
        </p:nvSpPr>
        <p:spPr>
          <a:xfrm>
            <a:off x="3813700" y="41234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8"/>
          </p:nvPr>
        </p:nvSpPr>
        <p:spPr>
          <a:xfrm>
            <a:off x="2746900" y="54132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9"/>
          </p:nvPr>
        </p:nvSpPr>
        <p:spPr>
          <a:xfrm>
            <a:off x="6329900" y="4876433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3" hasCustomPrompt="1"/>
          </p:nvPr>
        </p:nvSpPr>
        <p:spPr>
          <a:xfrm>
            <a:off x="7396700" y="41234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4"/>
          </p:nvPr>
        </p:nvSpPr>
        <p:spPr>
          <a:xfrm>
            <a:off x="6329900" y="54132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6"/>
          </p:nvPr>
        </p:nvSpPr>
        <p:spPr>
          <a:xfrm>
            <a:off x="8126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7" hasCustomPrompt="1"/>
          </p:nvPr>
        </p:nvSpPr>
        <p:spPr>
          <a:xfrm>
            <a:off x="9192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8"/>
          </p:nvPr>
        </p:nvSpPr>
        <p:spPr>
          <a:xfrm>
            <a:off x="8126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79" name="Google Shape;79;p13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3"/>
          <p:cNvCxnSpPr/>
          <p:nvPr/>
        </p:nvCxnSpPr>
        <p:spPr>
          <a:xfrm>
            <a:off x="6100700" y="6484100"/>
            <a:ext cx="5131200" cy="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53489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847400" y="2292167"/>
            <a:ext cx="6497200" cy="1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847400" y="3740133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1732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385767" y="2575800"/>
            <a:ext cx="521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2" hasCustomPrompt="1"/>
          </p:nvPr>
        </p:nvSpPr>
        <p:spPr>
          <a:xfrm>
            <a:off x="9803433" y="2867784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4385767" y="3698201"/>
            <a:ext cx="52104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5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5"/>
          <p:cNvCxnSpPr/>
          <p:nvPr/>
        </p:nvCxnSpPr>
        <p:spPr>
          <a:xfrm rot="10800000">
            <a:off x="11520367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098148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9508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9508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6"/>
          <p:cNvCxnSpPr/>
          <p:nvPr/>
        </p:nvCxnSpPr>
        <p:spPr>
          <a:xfrm rot="10800000">
            <a:off x="670033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11142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62492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 hasCustomPrompt="1"/>
          </p:nvPr>
        </p:nvSpPr>
        <p:spPr>
          <a:xfrm>
            <a:off x="79626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62492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784326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flipH="1">
            <a:off x="5297572" y="3214733"/>
            <a:ext cx="573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465972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 flipH="1">
            <a:off x="5297572" y="4337133"/>
            <a:ext cx="5733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18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8"/>
          <p:cNvCxnSpPr/>
          <p:nvPr/>
        </p:nvCxnSpPr>
        <p:spPr>
          <a:xfrm rot="10800000">
            <a:off x="11520367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65658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19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9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08146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20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763105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3553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9508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9508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6"/>
          <p:cNvCxnSpPr/>
          <p:nvPr/>
        </p:nvCxnSpPr>
        <p:spPr>
          <a:xfrm rot="10800000">
            <a:off x="670033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802789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22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2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617293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23"/>
          <p:cNvCxnSpPr/>
          <p:nvPr/>
        </p:nvCxnSpPr>
        <p:spPr>
          <a:xfrm rot="10800000">
            <a:off x="11523733" y="1535199"/>
            <a:ext cx="0" cy="37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3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996889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24"/>
          <p:cNvCxnSpPr/>
          <p:nvPr/>
        </p:nvCxnSpPr>
        <p:spPr>
          <a:xfrm rot="10800000">
            <a:off x="668267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24"/>
          <p:cNvCxnSpPr/>
          <p:nvPr/>
        </p:nvCxnSpPr>
        <p:spPr>
          <a:xfrm rot="10800000">
            <a:off x="11523733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063859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 flipH="1">
            <a:off x="950767" y="3858467"/>
            <a:ext cx="6822400" cy="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"/>
          </p:nvPr>
        </p:nvSpPr>
        <p:spPr>
          <a:xfrm flipH="1">
            <a:off x="950767" y="2142733"/>
            <a:ext cx="6822400" cy="1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cxnSp>
        <p:nvCxnSpPr>
          <p:cNvPr id="144" name="Google Shape;144;p25"/>
          <p:cNvCxnSpPr/>
          <p:nvPr/>
        </p:nvCxnSpPr>
        <p:spPr>
          <a:xfrm rot="10800000">
            <a:off x="670033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31360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6386000" y="1319217"/>
            <a:ext cx="4855200" cy="2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6386000" y="4199184"/>
            <a:ext cx="48552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9" name="Google Shape;149;p26"/>
          <p:cNvCxnSpPr/>
          <p:nvPr/>
        </p:nvCxnSpPr>
        <p:spPr>
          <a:xfrm rot="10800000">
            <a:off x="11523733" y="1535199"/>
            <a:ext cx="0" cy="37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206049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2073633" y="2074933"/>
            <a:ext cx="3707200" cy="1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960000" y="3319884"/>
            <a:ext cx="48208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154" name="Google Shape;154;p27"/>
          <p:cNvCxnSpPr/>
          <p:nvPr/>
        </p:nvCxnSpPr>
        <p:spPr>
          <a:xfrm>
            <a:off x="6106767" y="6485200"/>
            <a:ext cx="514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021377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6420400" y="2074933"/>
            <a:ext cx="3322000" cy="1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6420400" y="3319884"/>
            <a:ext cx="48208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159" name="Google Shape;159;p28"/>
          <p:cNvCxnSpPr/>
          <p:nvPr/>
        </p:nvCxnSpPr>
        <p:spPr>
          <a:xfrm>
            <a:off x="941833" y="372767"/>
            <a:ext cx="516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1825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1865000" y="2746600"/>
            <a:ext cx="4180000" cy="2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955400" y="1939933"/>
            <a:ext cx="599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4" name="Google Shape;164;p29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09563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>
            <a:spLocks noGrp="1"/>
          </p:cNvSpPr>
          <p:nvPr>
            <p:ph type="subTitle" idx="1"/>
          </p:nvPr>
        </p:nvSpPr>
        <p:spPr>
          <a:xfrm>
            <a:off x="950816" y="4624167"/>
            <a:ext cx="4818800" cy="5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8" name="Google Shape;168;p30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950816" y="1641200"/>
            <a:ext cx="6186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8433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969100" y="1575500"/>
            <a:ext cx="4958400" cy="45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2"/>
          </p:nvPr>
        </p:nvSpPr>
        <p:spPr>
          <a:xfrm>
            <a:off x="6282635" y="1575500"/>
            <a:ext cx="4958400" cy="45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333">
                <a:latin typeface="Bebas Neue"/>
                <a:ea typeface="Bebas Neue"/>
                <a:cs typeface="Bebas Neue"/>
                <a:sym typeface="Bebas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75" name="Google Shape;175;p31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901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62492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 hasCustomPrompt="1"/>
          </p:nvPr>
        </p:nvSpPr>
        <p:spPr>
          <a:xfrm>
            <a:off x="79626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62492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147438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969100" y="1575500"/>
            <a:ext cx="5126800" cy="43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2"/>
          </p:nvPr>
        </p:nvSpPr>
        <p:spPr>
          <a:xfrm>
            <a:off x="6096000" y="1575500"/>
            <a:ext cx="5145200" cy="4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333">
                <a:latin typeface="Bebas Neue"/>
                <a:ea typeface="Bebas Neue"/>
                <a:cs typeface="Bebas Neue"/>
                <a:sym typeface="Bebas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81" name="Google Shape;181;p32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825295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1974567" y="197685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 idx="2"/>
          </p:nvPr>
        </p:nvSpPr>
        <p:spPr>
          <a:xfrm>
            <a:off x="6815435" y="40349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ubTitle" idx="1"/>
          </p:nvPr>
        </p:nvSpPr>
        <p:spPr>
          <a:xfrm>
            <a:off x="6815435" y="45729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ubTitle" idx="3"/>
          </p:nvPr>
        </p:nvSpPr>
        <p:spPr>
          <a:xfrm>
            <a:off x="1974567" y="251482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188" name="Google Shape;188;p33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3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5499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 idx="2"/>
          </p:nvPr>
        </p:nvSpPr>
        <p:spPr>
          <a:xfrm>
            <a:off x="960000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subTitle" idx="1"/>
          </p:nvPr>
        </p:nvSpPr>
        <p:spPr>
          <a:xfrm>
            <a:off x="960000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 idx="3"/>
          </p:nvPr>
        </p:nvSpPr>
        <p:spPr>
          <a:xfrm>
            <a:off x="4558961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4"/>
          </p:nvPr>
        </p:nvSpPr>
        <p:spPr>
          <a:xfrm>
            <a:off x="4558961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title" idx="5"/>
          </p:nvPr>
        </p:nvSpPr>
        <p:spPr>
          <a:xfrm>
            <a:off x="8157931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ubTitle" idx="6"/>
          </p:nvPr>
        </p:nvSpPr>
        <p:spPr>
          <a:xfrm>
            <a:off x="8157932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9" name="Google Shape;199;p34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34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425453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title" idx="2"/>
          </p:nvPr>
        </p:nvSpPr>
        <p:spPr>
          <a:xfrm>
            <a:off x="960000" y="4956533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ubTitle" idx="1"/>
          </p:nvPr>
        </p:nvSpPr>
        <p:spPr>
          <a:xfrm>
            <a:off x="960000" y="5451600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 idx="3"/>
          </p:nvPr>
        </p:nvSpPr>
        <p:spPr>
          <a:xfrm>
            <a:off x="6724000" y="3515051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ubTitle" idx="4"/>
          </p:nvPr>
        </p:nvSpPr>
        <p:spPr>
          <a:xfrm>
            <a:off x="6724000" y="4010128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title" idx="5"/>
          </p:nvPr>
        </p:nvSpPr>
        <p:spPr>
          <a:xfrm>
            <a:off x="960000" y="2073567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subTitle" idx="6"/>
          </p:nvPr>
        </p:nvSpPr>
        <p:spPr>
          <a:xfrm>
            <a:off x="960000" y="2568633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0" name="Google Shape;210;p35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35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195713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title" idx="2"/>
          </p:nvPr>
        </p:nvSpPr>
        <p:spPr>
          <a:xfrm>
            <a:off x="1215419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subTitle" idx="1"/>
          </p:nvPr>
        </p:nvSpPr>
        <p:spPr>
          <a:xfrm>
            <a:off x="1215419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title" idx="3"/>
          </p:nvPr>
        </p:nvSpPr>
        <p:spPr>
          <a:xfrm>
            <a:off x="4712785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ubTitle" idx="4"/>
          </p:nvPr>
        </p:nvSpPr>
        <p:spPr>
          <a:xfrm>
            <a:off x="4712785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title" idx="5"/>
          </p:nvPr>
        </p:nvSpPr>
        <p:spPr>
          <a:xfrm>
            <a:off x="8210152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subTitle" idx="6"/>
          </p:nvPr>
        </p:nvSpPr>
        <p:spPr>
          <a:xfrm>
            <a:off x="8210152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1" name="Google Shape;221;p36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6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38162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title" idx="2"/>
          </p:nvPr>
        </p:nvSpPr>
        <p:spPr>
          <a:xfrm>
            <a:off x="2700267" y="2500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subTitle" idx="1"/>
          </p:nvPr>
        </p:nvSpPr>
        <p:spPr>
          <a:xfrm>
            <a:off x="2700267" y="29842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title" idx="3"/>
          </p:nvPr>
        </p:nvSpPr>
        <p:spPr>
          <a:xfrm>
            <a:off x="6854139" y="2500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subTitle" idx="4"/>
          </p:nvPr>
        </p:nvSpPr>
        <p:spPr>
          <a:xfrm>
            <a:off x="6854135" y="29842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 idx="5"/>
          </p:nvPr>
        </p:nvSpPr>
        <p:spPr>
          <a:xfrm>
            <a:off x="2700267" y="4994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6"/>
          </p:nvPr>
        </p:nvSpPr>
        <p:spPr>
          <a:xfrm>
            <a:off x="2700267" y="54784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7"/>
          </p:nvPr>
        </p:nvSpPr>
        <p:spPr>
          <a:xfrm>
            <a:off x="6854139" y="4994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8"/>
          </p:nvPr>
        </p:nvSpPr>
        <p:spPr>
          <a:xfrm>
            <a:off x="6854133" y="54784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4" name="Google Shape;234;p37"/>
          <p:cNvCxnSpPr/>
          <p:nvPr/>
        </p:nvCxnSpPr>
        <p:spPr>
          <a:xfrm rot="10800000">
            <a:off x="668267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7"/>
          <p:cNvCxnSpPr/>
          <p:nvPr/>
        </p:nvCxnSpPr>
        <p:spPr>
          <a:xfrm rot="10800000">
            <a:off x="11523733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871519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title" idx="2"/>
          </p:nvPr>
        </p:nvSpPr>
        <p:spPr>
          <a:xfrm>
            <a:off x="1455951" y="21956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subTitle" idx="1"/>
          </p:nvPr>
        </p:nvSpPr>
        <p:spPr>
          <a:xfrm>
            <a:off x="1455951" y="2731619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title" idx="3"/>
          </p:nvPr>
        </p:nvSpPr>
        <p:spPr>
          <a:xfrm>
            <a:off x="8081455" y="21956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subTitle" idx="4"/>
          </p:nvPr>
        </p:nvSpPr>
        <p:spPr>
          <a:xfrm>
            <a:off x="8081451" y="2731619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title" idx="5"/>
          </p:nvPr>
        </p:nvSpPr>
        <p:spPr>
          <a:xfrm>
            <a:off x="1455951" y="4442297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subTitle" idx="6"/>
          </p:nvPr>
        </p:nvSpPr>
        <p:spPr>
          <a:xfrm>
            <a:off x="1455951" y="4978516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title" idx="7"/>
          </p:nvPr>
        </p:nvSpPr>
        <p:spPr>
          <a:xfrm>
            <a:off x="8081455" y="4442297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ubTitle" idx="8"/>
          </p:nvPr>
        </p:nvSpPr>
        <p:spPr>
          <a:xfrm>
            <a:off x="8081449" y="4978516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7" name="Google Shape;247;p38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38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239351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960000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ubTitle" idx="1"/>
          </p:nvPr>
        </p:nvSpPr>
        <p:spPr>
          <a:xfrm>
            <a:off x="960000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title" idx="2"/>
          </p:nvPr>
        </p:nvSpPr>
        <p:spPr>
          <a:xfrm>
            <a:off x="3545959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ubTitle" idx="3"/>
          </p:nvPr>
        </p:nvSpPr>
        <p:spPr>
          <a:xfrm>
            <a:off x="3545956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title" idx="4"/>
          </p:nvPr>
        </p:nvSpPr>
        <p:spPr>
          <a:xfrm>
            <a:off x="6131916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ubTitle" idx="5"/>
          </p:nvPr>
        </p:nvSpPr>
        <p:spPr>
          <a:xfrm>
            <a:off x="6131912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 idx="6"/>
          </p:nvPr>
        </p:nvSpPr>
        <p:spPr>
          <a:xfrm>
            <a:off x="8717875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7"/>
          </p:nvPr>
        </p:nvSpPr>
        <p:spPr>
          <a:xfrm>
            <a:off x="8717868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60" name="Google Shape;260;p39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412843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 1">
  <p:cSld name="Title and Four Columns 2 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40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title" idx="2"/>
          </p:nvPr>
        </p:nvSpPr>
        <p:spPr>
          <a:xfrm>
            <a:off x="1314168" y="2195600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subTitle" idx="1"/>
          </p:nvPr>
        </p:nvSpPr>
        <p:spPr>
          <a:xfrm>
            <a:off x="1314168" y="2740319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title" idx="3"/>
          </p:nvPr>
        </p:nvSpPr>
        <p:spPr>
          <a:xfrm>
            <a:off x="8081437" y="2195600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subTitle" idx="4"/>
          </p:nvPr>
        </p:nvSpPr>
        <p:spPr>
          <a:xfrm>
            <a:off x="8081433" y="2740319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title" idx="5"/>
          </p:nvPr>
        </p:nvSpPr>
        <p:spPr>
          <a:xfrm>
            <a:off x="1314168" y="4433584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subTitle" idx="6"/>
          </p:nvPr>
        </p:nvSpPr>
        <p:spPr>
          <a:xfrm>
            <a:off x="1314168" y="4978503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title" idx="7"/>
          </p:nvPr>
        </p:nvSpPr>
        <p:spPr>
          <a:xfrm>
            <a:off x="8081437" y="4433584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subTitle" idx="8"/>
          </p:nvPr>
        </p:nvSpPr>
        <p:spPr>
          <a:xfrm>
            <a:off x="8081432" y="4978503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8780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title" idx="2"/>
          </p:nvPr>
        </p:nvSpPr>
        <p:spPr>
          <a:xfrm>
            <a:off x="1468233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subTitle" idx="1"/>
          </p:nvPr>
        </p:nvSpPr>
        <p:spPr>
          <a:xfrm>
            <a:off x="1468233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 idx="3"/>
          </p:nvPr>
        </p:nvSpPr>
        <p:spPr>
          <a:xfrm>
            <a:off x="4771931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subTitle" idx="4"/>
          </p:nvPr>
        </p:nvSpPr>
        <p:spPr>
          <a:xfrm>
            <a:off x="4772000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title" idx="5"/>
          </p:nvPr>
        </p:nvSpPr>
        <p:spPr>
          <a:xfrm>
            <a:off x="1468233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ubTitle" idx="6"/>
          </p:nvPr>
        </p:nvSpPr>
        <p:spPr>
          <a:xfrm>
            <a:off x="1468233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title" idx="7"/>
          </p:nvPr>
        </p:nvSpPr>
        <p:spPr>
          <a:xfrm>
            <a:off x="4771931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subTitle" idx="8"/>
          </p:nvPr>
        </p:nvSpPr>
        <p:spPr>
          <a:xfrm>
            <a:off x="4771931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title" idx="9"/>
          </p:nvPr>
        </p:nvSpPr>
        <p:spPr>
          <a:xfrm>
            <a:off x="8075636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subTitle" idx="13"/>
          </p:nvPr>
        </p:nvSpPr>
        <p:spPr>
          <a:xfrm>
            <a:off x="8075633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title" idx="14"/>
          </p:nvPr>
        </p:nvSpPr>
        <p:spPr>
          <a:xfrm>
            <a:off x="8075636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subTitle" idx="15"/>
          </p:nvPr>
        </p:nvSpPr>
        <p:spPr>
          <a:xfrm>
            <a:off x="8075636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8" name="Google Shape;288;p41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1"/>
          <p:cNvCxnSpPr/>
          <p:nvPr/>
        </p:nvCxnSpPr>
        <p:spPr>
          <a:xfrm rot="-5400000">
            <a:off x="88139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9847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50461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 txBox="1">
            <a:spLocks noGrp="1"/>
          </p:cNvSpPr>
          <p:nvPr>
            <p:ph type="title" hasCustomPrompt="1"/>
          </p:nvPr>
        </p:nvSpPr>
        <p:spPr>
          <a:xfrm flipH="1">
            <a:off x="950848" y="962113"/>
            <a:ext cx="41164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3" name="Google Shape;293;p42"/>
          <p:cNvSpPr txBox="1">
            <a:spLocks noGrp="1"/>
          </p:cNvSpPr>
          <p:nvPr>
            <p:ph type="subTitle" idx="1"/>
          </p:nvPr>
        </p:nvSpPr>
        <p:spPr>
          <a:xfrm flipH="1">
            <a:off x="950848" y="2201440"/>
            <a:ext cx="4116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50816" y="3858197"/>
            <a:ext cx="41164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5" name="Google Shape;295;p42"/>
          <p:cNvSpPr txBox="1">
            <a:spLocks noGrp="1"/>
          </p:cNvSpPr>
          <p:nvPr>
            <p:ph type="subTitle" idx="3"/>
          </p:nvPr>
        </p:nvSpPr>
        <p:spPr>
          <a:xfrm flipH="1">
            <a:off x="950819" y="5097505"/>
            <a:ext cx="4116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cxnSp>
        <p:nvCxnSpPr>
          <p:cNvPr id="296" name="Google Shape;296;p42"/>
          <p:cNvCxnSpPr/>
          <p:nvPr/>
        </p:nvCxnSpPr>
        <p:spPr>
          <a:xfrm rot="-5400000">
            <a:off x="-20415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56741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>
            <a:spLocks noGrp="1"/>
          </p:cNvSpPr>
          <p:nvPr>
            <p:ph type="title" hasCustomPrompt="1"/>
          </p:nvPr>
        </p:nvSpPr>
        <p:spPr>
          <a:xfrm>
            <a:off x="950800" y="3658741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0" name="Google Shape;300;p43"/>
          <p:cNvSpPr txBox="1">
            <a:spLocks noGrp="1"/>
          </p:cNvSpPr>
          <p:nvPr>
            <p:ph type="subTitle" idx="1"/>
          </p:nvPr>
        </p:nvSpPr>
        <p:spPr>
          <a:xfrm>
            <a:off x="950800" y="4797353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title" idx="2" hasCustomPrompt="1"/>
          </p:nvPr>
        </p:nvSpPr>
        <p:spPr>
          <a:xfrm>
            <a:off x="4590600" y="1379216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2" name="Google Shape;302;p43"/>
          <p:cNvSpPr txBox="1">
            <a:spLocks noGrp="1"/>
          </p:cNvSpPr>
          <p:nvPr>
            <p:ph type="subTitle" idx="3"/>
          </p:nvPr>
        </p:nvSpPr>
        <p:spPr>
          <a:xfrm>
            <a:off x="4590600" y="2518001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title" idx="4" hasCustomPrompt="1"/>
          </p:nvPr>
        </p:nvSpPr>
        <p:spPr>
          <a:xfrm>
            <a:off x="8230400" y="3658735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4" name="Google Shape;304;p43"/>
          <p:cNvSpPr txBox="1">
            <a:spLocks noGrp="1"/>
          </p:cNvSpPr>
          <p:nvPr>
            <p:ph type="subTitle" idx="5"/>
          </p:nvPr>
        </p:nvSpPr>
        <p:spPr>
          <a:xfrm>
            <a:off x="8230400" y="4797315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6975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>
            <a:spLocks noGrp="1"/>
          </p:cNvSpPr>
          <p:nvPr>
            <p:ph type="title" hasCustomPrompt="1"/>
          </p:nvPr>
        </p:nvSpPr>
        <p:spPr>
          <a:xfrm>
            <a:off x="957000" y="2300648"/>
            <a:ext cx="7160400" cy="2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1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08" name="Google Shape;308;p44"/>
          <p:cNvSpPr txBox="1">
            <a:spLocks noGrp="1"/>
          </p:cNvSpPr>
          <p:nvPr>
            <p:ph type="subTitle" idx="1"/>
          </p:nvPr>
        </p:nvSpPr>
        <p:spPr>
          <a:xfrm>
            <a:off x="956988" y="4692297"/>
            <a:ext cx="71604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9065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5"/>
          <p:cNvSpPr txBox="1">
            <a:spLocks noGrp="1"/>
          </p:cNvSpPr>
          <p:nvPr>
            <p:ph type="title" hasCustomPrompt="1"/>
          </p:nvPr>
        </p:nvSpPr>
        <p:spPr>
          <a:xfrm>
            <a:off x="2107116" y="4730131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2" name="Google Shape;312;p45"/>
          <p:cNvSpPr txBox="1">
            <a:spLocks noGrp="1"/>
          </p:cNvSpPr>
          <p:nvPr>
            <p:ph type="subTitle" idx="1"/>
          </p:nvPr>
        </p:nvSpPr>
        <p:spPr>
          <a:xfrm>
            <a:off x="2106916" y="5671497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63839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45"/>
          <p:cNvSpPr txBox="1">
            <a:spLocks noGrp="1"/>
          </p:cNvSpPr>
          <p:nvPr>
            <p:ph type="subTitle" idx="3"/>
          </p:nvPr>
        </p:nvSpPr>
        <p:spPr>
          <a:xfrm>
            <a:off x="960000" y="2805205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title" idx="4" hasCustomPrompt="1"/>
          </p:nvPr>
        </p:nvSpPr>
        <p:spPr>
          <a:xfrm>
            <a:off x="6939900" y="2697667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45"/>
          <p:cNvSpPr txBox="1">
            <a:spLocks noGrp="1"/>
          </p:cNvSpPr>
          <p:nvPr>
            <p:ph type="subTitle" idx="5"/>
          </p:nvPr>
        </p:nvSpPr>
        <p:spPr>
          <a:xfrm>
            <a:off x="6939841" y="3639044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317" name="Google Shape;317;p45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999022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 flipH="1">
            <a:off x="6652403" y="719200"/>
            <a:ext cx="45796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ubTitle" idx="1"/>
          </p:nvPr>
        </p:nvSpPr>
        <p:spPr>
          <a:xfrm flipH="1">
            <a:off x="6652403" y="3299953"/>
            <a:ext cx="45796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subTitle" idx="2"/>
          </p:nvPr>
        </p:nvSpPr>
        <p:spPr>
          <a:xfrm flipH="1">
            <a:off x="6652403" y="2754700"/>
            <a:ext cx="45796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3" name="Google Shape;323;p46"/>
          <p:cNvCxnSpPr/>
          <p:nvPr/>
        </p:nvCxnSpPr>
        <p:spPr>
          <a:xfrm rot="-5400000">
            <a:off x="88139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46"/>
          <p:cNvSpPr txBox="1"/>
          <p:nvPr/>
        </p:nvSpPr>
        <p:spPr>
          <a:xfrm flipH="1">
            <a:off x="6758803" y="4646900"/>
            <a:ext cx="447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25" name="Google Shape;325;p46"/>
          <p:cNvCxnSpPr/>
          <p:nvPr/>
        </p:nvCxnSpPr>
        <p:spPr>
          <a:xfrm>
            <a:off x="672033" y="1654800"/>
            <a:ext cx="0" cy="3548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408897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47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47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052786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48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48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73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4267" y="1512100"/>
            <a:ext cx="5145200" cy="31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4267" y="4711500"/>
            <a:ext cx="51452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72033" y="1654800"/>
            <a:ext cx="0" cy="3548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0200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94000" y="3214717"/>
            <a:ext cx="740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3134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4000" y="4337131"/>
            <a:ext cx="7404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609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60000" y="15836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4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3371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2"/>
          </p:nvPr>
        </p:nvSpPr>
        <p:spPr>
          <a:xfrm>
            <a:off x="1974567" y="36285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6815433" y="36285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815435" y="41665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74567" y="41665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5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299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0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5116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2667867"/>
            <a:ext cx="5348000" cy="33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60000" y="864100"/>
            <a:ext cx="4948000" cy="13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3415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20600" y="1742800"/>
            <a:ext cx="815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 rot="10800000">
            <a:off x="668267" y="2225199"/>
            <a:ext cx="0" cy="240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8"/>
          <p:cNvCxnSpPr/>
          <p:nvPr/>
        </p:nvCxnSpPr>
        <p:spPr>
          <a:xfrm rot="10800000">
            <a:off x="11523733" y="2225199"/>
            <a:ext cx="0" cy="240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659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1200" y="2209451"/>
            <a:ext cx="600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5241200" y="3331851"/>
            <a:ext cx="6000000" cy="1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75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2494400" y="719200"/>
            <a:ext cx="7203200" cy="1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10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99838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1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2515800" y="1697400"/>
            <a:ext cx="71604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2515800" y="4497800"/>
            <a:ext cx="71604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59" name="Google Shape;59;p11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61845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170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960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2026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3"/>
          </p:nvPr>
        </p:nvSpPr>
        <p:spPr>
          <a:xfrm>
            <a:off x="4543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4" hasCustomPrompt="1"/>
          </p:nvPr>
        </p:nvSpPr>
        <p:spPr>
          <a:xfrm>
            <a:off x="5609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5"/>
          </p:nvPr>
        </p:nvSpPr>
        <p:spPr>
          <a:xfrm>
            <a:off x="4543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6"/>
          </p:nvPr>
        </p:nvSpPr>
        <p:spPr>
          <a:xfrm>
            <a:off x="2746900" y="4876433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7" hasCustomPrompt="1"/>
          </p:nvPr>
        </p:nvSpPr>
        <p:spPr>
          <a:xfrm>
            <a:off x="3813700" y="41234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8"/>
          </p:nvPr>
        </p:nvSpPr>
        <p:spPr>
          <a:xfrm>
            <a:off x="2746900" y="54132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9"/>
          </p:nvPr>
        </p:nvSpPr>
        <p:spPr>
          <a:xfrm>
            <a:off x="6329900" y="4876433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3" hasCustomPrompt="1"/>
          </p:nvPr>
        </p:nvSpPr>
        <p:spPr>
          <a:xfrm>
            <a:off x="7396700" y="41234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4"/>
          </p:nvPr>
        </p:nvSpPr>
        <p:spPr>
          <a:xfrm>
            <a:off x="6329900" y="54132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6"/>
          </p:nvPr>
        </p:nvSpPr>
        <p:spPr>
          <a:xfrm>
            <a:off x="8126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7" hasCustomPrompt="1"/>
          </p:nvPr>
        </p:nvSpPr>
        <p:spPr>
          <a:xfrm>
            <a:off x="9192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8"/>
          </p:nvPr>
        </p:nvSpPr>
        <p:spPr>
          <a:xfrm>
            <a:off x="8126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79" name="Google Shape;79;p13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3"/>
          <p:cNvCxnSpPr/>
          <p:nvPr/>
        </p:nvCxnSpPr>
        <p:spPr>
          <a:xfrm>
            <a:off x="6100700" y="6484100"/>
            <a:ext cx="5131200" cy="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8148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847400" y="2292167"/>
            <a:ext cx="6497200" cy="1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847400" y="3740133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690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385767" y="2575800"/>
            <a:ext cx="521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2" hasCustomPrompt="1"/>
          </p:nvPr>
        </p:nvSpPr>
        <p:spPr>
          <a:xfrm>
            <a:off x="9803433" y="2867784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4385767" y="3698201"/>
            <a:ext cx="52104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5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5"/>
          <p:cNvCxnSpPr/>
          <p:nvPr/>
        </p:nvCxnSpPr>
        <p:spPr>
          <a:xfrm rot="10800000">
            <a:off x="11520367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740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9508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9508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6"/>
          <p:cNvCxnSpPr/>
          <p:nvPr/>
        </p:nvCxnSpPr>
        <p:spPr>
          <a:xfrm rot="10800000">
            <a:off x="670033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33817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62492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 hasCustomPrompt="1"/>
          </p:nvPr>
        </p:nvSpPr>
        <p:spPr>
          <a:xfrm>
            <a:off x="79626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62492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13935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flipH="1">
            <a:off x="5297572" y="3214733"/>
            <a:ext cx="573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465972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 flipH="1">
            <a:off x="5297572" y="4337133"/>
            <a:ext cx="5733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18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8"/>
          <p:cNvCxnSpPr/>
          <p:nvPr/>
        </p:nvCxnSpPr>
        <p:spPr>
          <a:xfrm rot="10800000">
            <a:off x="11520367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3876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19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9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67622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20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7114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50087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22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2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15935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23"/>
          <p:cNvCxnSpPr/>
          <p:nvPr/>
        </p:nvCxnSpPr>
        <p:spPr>
          <a:xfrm rot="10800000">
            <a:off x="11523733" y="1535199"/>
            <a:ext cx="0" cy="37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3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60431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24"/>
          <p:cNvCxnSpPr/>
          <p:nvPr/>
        </p:nvCxnSpPr>
        <p:spPr>
          <a:xfrm rot="10800000">
            <a:off x="668267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24"/>
          <p:cNvCxnSpPr/>
          <p:nvPr/>
        </p:nvCxnSpPr>
        <p:spPr>
          <a:xfrm rot="10800000">
            <a:off x="11523733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392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 flipH="1">
            <a:off x="950767" y="3858467"/>
            <a:ext cx="6822400" cy="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"/>
          </p:nvPr>
        </p:nvSpPr>
        <p:spPr>
          <a:xfrm flipH="1">
            <a:off x="950767" y="2142733"/>
            <a:ext cx="6822400" cy="1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cxnSp>
        <p:nvCxnSpPr>
          <p:cNvPr id="144" name="Google Shape;144;p25"/>
          <p:cNvCxnSpPr/>
          <p:nvPr/>
        </p:nvCxnSpPr>
        <p:spPr>
          <a:xfrm rot="10800000">
            <a:off x="670033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9157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9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6386000" y="1319217"/>
            <a:ext cx="4855200" cy="2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6386000" y="4199184"/>
            <a:ext cx="48552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9" name="Google Shape;149;p26"/>
          <p:cNvCxnSpPr/>
          <p:nvPr/>
        </p:nvCxnSpPr>
        <p:spPr>
          <a:xfrm rot="10800000">
            <a:off x="11523733" y="1535199"/>
            <a:ext cx="0" cy="37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08755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2073633" y="2074933"/>
            <a:ext cx="3707200" cy="1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960000" y="3319884"/>
            <a:ext cx="48208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154" name="Google Shape;154;p27"/>
          <p:cNvCxnSpPr/>
          <p:nvPr/>
        </p:nvCxnSpPr>
        <p:spPr>
          <a:xfrm>
            <a:off x="6106767" y="6485200"/>
            <a:ext cx="514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35755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6420400" y="2074933"/>
            <a:ext cx="3322000" cy="1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6420400" y="3319884"/>
            <a:ext cx="48208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159" name="Google Shape;159;p28"/>
          <p:cNvCxnSpPr/>
          <p:nvPr/>
        </p:nvCxnSpPr>
        <p:spPr>
          <a:xfrm>
            <a:off x="941833" y="372767"/>
            <a:ext cx="516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89198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1865000" y="2746600"/>
            <a:ext cx="4180000" cy="2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955400" y="1939933"/>
            <a:ext cx="599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4" name="Google Shape;164;p29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46332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>
            <a:spLocks noGrp="1"/>
          </p:cNvSpPr>
          <p:nvPr>
            <p:ph type="subTitle" idx="1"/>
          </p:nvPr>
        </p:nvSpPr>
        <p:spPr>
          <a:xfrm>
            <a:off x="950816" y="4624167"/>
            <a:ext cx="4818800" cy="5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8" name="Google Shape;168;p30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950816" y="1641200"/>
            <a:ext cx="6186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452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969100" y="1575500"/>
            <a:ext cx="4958400" cy="45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2"/>
          </p:nvPr>
        </p:nvSpPr>
        <p:spPr>
          <a:xfrm>
            <a:off x="6282635" y="1575500"/>
            <a:ext cx="4958400" cy="45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333">
                <a:latin typeface="Bebas Neue"/>
                <a:ea typeface="Bebas Neue"/>
                <a:cs typeface="Bebas Neue"/>
                <a:sym typeface="Bebas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75" name="Google Shape;175;p31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82509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969100" y="1575500"/>
            <a:ext cx="5126800" cy="43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2"/>
          </p:nvPr>
        </p:nvSpPr>
        <p:spPr>
          <a:xfrm>
            <a:off x="6096000" y="1575500"/>
            <a:ext cx="5145200" cy="4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333">
                <a:latin typeface="Bebas Neue"/>
                <a:ea typeface="Bebas Neue"/>
                <a:cs typeface="Bebas Neue"/>
                <a:sym typeface="Bebas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81" name="Google Shape;181;p32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28023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1974567" y="197685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 idx="2"/>
          </p:nvPr>
        </p:nvSpPr>
        <p:spPr>
          <a:xfrm>
            <a:off x="6815435" y="40349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ubTitle" idx="1"/>
          </p:nvPr>
        </p:nvSpPr>
        <p:spPr>
          <a:xfrm>
            <a:off x="6815435" y="45729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ubTitle" idx="3"/>
          </p:nvPr>
        </p:nvSpPr>
        <p:spPr>
          <a:xfrm>
            <a:off x="1974567" y="251482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188" name="Google Shape;188;p33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3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079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 idx="2"/>
          </p:nvPr>
        </p:nvSpPr>
        <p:spPr>
          <a:xfrm>
            <a:off x="960000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subTitle" idx="1"/>
          </p:nvPr>
        </p:nvSpPr>
        <p:spPr>
          <a:xfrm>
            <a:off x="960000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 idx="3"/>
          </p:nvPr>
        </p:nvSpPr>
        <p:spPr>
          <a:xfrm>
            <a:off x="4558961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4"/>
          </p:nvPr>
        </p:nvSpPr>
        <p:spPr>
          <a:xfrm>
            <a:off x="4558961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title" idx="5"/>
          </p:nvPr>
        </p:nvSpPr>
        <p:spPr>
          <a:xfrm>
            <a:off x="8157931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ubTitle" idx="6"/>
          </p:nvPr>
        </p:nvSpPr>
        <p:spPr>
          <a:xfrm>
            <a:off x="8157932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9" name="Google Shape;199;p34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34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876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title" idx="2"/>
          </p:nvPr>
        </p:nvSpPr>
        <p:spPr>
          <a:xfrm>
            <a:off x="960000" y="4956533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ubTitle" idx="1"/>
          </p:nvPr>
        </p:nvSpPr>
        <p:spPr>
          <a:xfrm>
            <a:off x="960000" y="5451600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 idx="3"/>
          </p:nvPr>
        </p:nvSpPr>
        <p:spPr>
          <a:xfrm>
            <a:off x="6724000" y="3515051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ubTitle" idx="4"/>
          </p:nvPr>
        </p:nvSpPr>
        <p:spPr>
          <a:xfrm>
            <a:off x="6724000" y="4010128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title" idx="5"/>
          </p:nvPr>
        </p:nvSpPr>
        <p:spPr>
          <a:xfrm>
            <a:off x="960000" y="2073567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subTitle" idx="6"/>
          </p:nvPr>
        </p:nvSpPr>
        <p:spPr>
          <a:xfrm>
            <a:off x="960000" y="2568633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0" name="Google Shape;210;p35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35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5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0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title" idx="2"/>
          </p:nvPr>
        </p:nvSpPr>
        <p:spPr>
          <a:xfrm>
            <a:off x="1215419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subTitle" idx="1"/>
          </p:nvPr>
        </p:nvSpPr>
        <p:spPr>
          <a:xfrm>
            <a:off x="1215419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title" idx="3"/>
          </p:nvPr>
        </p:nvSpPr>
        <p:spPr>
          <a:xfrm>
            <a:off x="4712785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ubTitle" idx="4"/>
          </p:nvPr>
        </p:nvSpPr>
        <p:spPr>
          <a:xfrm>
            <a:off x="4712785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title" idx="5"/>
          </p:nvPr>
        </p:nvSpPr>
        <p:spPr>
          <a:xfrm>
            <a:off x="8210152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subTitle" idx="6"/>
          </p:nvPr>
        </p:nvSpPr>
        <p:spPr>
          <a:xfrm>
            <a:off x="8210152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1" name="Google Shape;221;p36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6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6402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title" idx="2"/>
          </p:nvPr>
        </p:nvSpPr>
        <p:spPr>
          <a:xfrm>
            <a:off x="2700267" y="2500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subTitle" idx="1"/>
          </p:nvPr>
        </p:nvSpPr>
        <p:spPr>
          <a:xfrm>
            <a:off x="2700267" y="29842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title" idx="3"/>
          </p:nvPr>
        </p:nvSpPr>
        <p:spPr>
          <a:xfrm>
            <a:off x="6854139" y="2500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subTitle" idx="4"/>
          </p:nvPr>
        </p:nvSpPr>
        <p:spPr>
          <a:xfrm>
            <a:off x="6854135" y="29842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 idx="5"/>
          </p:nvPr>
        </p:nvSpPr>
        <p:spPr>
          <a:xfrm>
            <a:off x="2700267" y="4994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6"/>
          </p:nvPr>
        </p:nvSpPr>
        <p:spPr>
          <a:xfrm>
            <a:off x="2700267" y="54784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7"/>
          </p:nvPr>
        </p:nvSpPr>
        <p:spPr>
          <a:xfrm>
            <a:off x="6854139" y="4994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8"/>
          </p:nvPr>
        </p:nvSpPr>
        <p:spPr>
          <a:xfrm>
            <a:off x="6854133" y="54784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4" name="Google Shape;234;p37"/>
          <p:cNvCxnSpPr/>
          <p:nvPr/>
        </p:nvCxnSpPr>
        <p:spPr>
          <a:xfrm rot="10800000">
            <a:off x="668267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7"/>
          <p:cNvCxnSpPr/>
          <p:nvPr/>
        </p:nvCxnSpPr>
        <p:spPr>
          <a:xfrm rot="10800000">
            <a:off x="11523733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0098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title" idx="2"/>
          </p:nvPr>
        </p:nvSpPr>
        <p:spPr>
          <a:xfrm>
            <a:off x="1455951" y="21956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subTitle" idx="1"/>
          </p:nvPr>
        </p:nvSpPr>
        <p:spPr>
          <a:xfrm>
            <a:off x="1455951" y="2731619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title" idx="3"/>
          </p:nvPr>
        </p:nvSpPr>
        <p:spPr>
          <a:xfrm>
            <a:off x="8081455" y="21956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subTitle" idx="4"/>
          </p:nvPr>
        </p:nvSpPr>
        <p:spPr>
          <a:xfrm>
            <a:off x="8081451" y="2731619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title" idx="5"/>
          </p:nvPr>
        </p:nvSpPr>
        <p:spPr>
          <a:xfrm>
            <a:off x="1455951" y="4442297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subTitle" idx="6"/>
          </p:nvPr>
        </p:nvSpPr>
        <p:spPr>
          <a:xfrm>
            <a:off x="1455951" y="4978516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title" idx="7"/>
          </p:nvPr>
        </p:nvSpPr>
        <p:spPr>
          <a:xfrm>
            <a:off x="8081455" y="4442297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ubTitle" idx="8"/>
          </p:nvPr>
        </p:nvSpPr>
        <p:spPr>
          <a:xfrm>
            <a:off x="8081449" y="4978516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7" name="Google Shape;247;p38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38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04370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960000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ubTitle" idx="1"/>
          </p:nvPr>
        </p:nvSpPr>
        <p:spPr>
          <a:xfrm>
            <a:off x="960000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title" idx="2"/>
          </p:nvPr>
        </p:nvSpPr>
        <p:spPr>
          <a:xfrm>
            <a:off x="3545959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ubTitle" idx="3"/>
          </p:nvPr>
        </p:nvSpPr>
        <p:spPr>
          <a:xfrm>
            <a:off x="3545956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title" idx="4"/>
          </p:nvPr>
        </p:nvSpPr>
        <p:spPr>
          <a:xfrm>
            <a:off x="6131916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ubTitle" idx="5"/>
          </p:nvPr>
        </p:nvSpPr>
        <p:spPr>
          <a:xfrm>
            <a:off x="6131912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 idx="6"/>
          </p:nvPr>
        </p:nvSpPr>
        <p:spPr>
          <a:xfrm>
            <a:off x="8717875" y="3764967"/>
            <a:ext cx="251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7"/>
          </p:nvPr>
        </p:nvSpPr>
        <p:spPr>
          <a:xfrm>
            <a:off x="8717868" y="4268736"/>
            <a:ext cx="251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60" name="Google Shape;260;p39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40427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 1">
  <p:cSld name="Title and Four Columns 2 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40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title" idx="2"/>
          </p:nvPr>
        </p:nvSpPr>
        <p:spPr>
          <a:xfrm>
            <a:off x="1314168" y="2195600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subTitle" idx="1"/>
          </p:nvPr>
        </p:nvSpPr>
        <p:spPr>
          <a:xfrm>
            <a:off x="1314168" y="2740319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title" idx="3"/>
          </p:nvPr>
        </p:nvSpPr>
        <p:spPr>
          <a:xfrm>
            <a:off x="8081437" y="2195600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subTitle" idx="4"/>
          </p:nvPr>
        </p:nvSpPr>
        <p:spPr>
          <a:xfrm>
            <a:off x="8081433" y="2740319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title" idx="5"/>
          </p:nvPr>
        </p:nvSpPr>
        <p:spPr>
          <a:xfrm>
            <a:off x="1314168" y="4433584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subTitle" idx="6"/>
          </p:nvPr>
        </p:nvSpPr>
        <p:spPr>
          <a:xfrm>
            <a:off x="1314168" y="4978503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title" idx="7"/>
          </p:nvPr>
        </p:nvSpPr>
        <p:spPr>
          <a:xfrm>
            <a:off x="8081437" y="4433584"/>
            <a:ext cx="2779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subTitle" idx="8"/>
          </p:nvPr>
        </p:nvSpPr>
        <p:spPr>
          <a:xfrm>
            <a:off x="8081432" y="4978503"/>
            <a:ext cx="2779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21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title" idx="2"/>
          </p:nvPr>
        </p:nvSpPr>
        <p:spPr>
          <a:xfrm>
            <a:off x="1468233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subTitle" idx="1"/>
          </p:nvPr>
        </p:nvSpPr>
        <p:spPr>
          <a:xfrm>
            <a:off x="1468233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 idx="3"/>
          </p:nvPr>
        </p:nvSpPr>
        <p:spPr>
          <a:xfrm>
            <a:off x="4771931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subTitle" idx="4"/>
          </p:nvPr>
        </p:nvSpPr>
        <p:spPr>
          <a:xfrm>
            <a:off x="4772000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title" idx="5"/>
          </p:nvPr>
        </p:nvSpPr>
        <p:spPr>
          <a:xfrm>
            <a:off x="1468233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ubTitle" idx="6"/>
          </p:nvPr>
        </p:nvSpPr>
        <p:spPr>
          <a:xfrm>
            <a:off x="1468233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title" idx="7"/>
          </p:nvPr>
        </p:nvSpPr>
        <p:spPr>
          <a:xfrm>
            <a:off x="4771931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subTitle" idx="8"/>
          </p:nvPr>
        </p:nvSpPr>
        <p:spPr>
          <a:xfrm>
            <a:off x="4771931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title" idx="9"/>
          </p:nvPr>
        </p:nvSpPr>
        <p:spPr>
          <a:xfrm>
            <a:off x="8075636" y="2243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subTitle" idx="13"/>
          </p:nvPr>
        </p:nvSpPr>
        <p:spPr>
          <a:xfrm>
            <a:off x="8075633" y="29474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title" idx="14"/>
          </p:nvPr>
        </p:nvSpPr>
        <p:spPr>
          <a:xfrm>
            <a:off x="8075636" y="4155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subTitle" idx="15"/>
          </p:nvPr>
        </p:nvSpPr>
        <p:spPr>
          <a:xfrm>
            <a:off x="8075636" y="48586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8" name="Google Shape;288;p41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1"/>
          <p:cNvCxnSpPr/>
          <p:nvPr/>
        </p:nvCxnSpPr>
        <p:spPr>
          <a:xfrm rot="-5400000">
            <a:off x="88139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1154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 txBox="1">
            <a:spLocks noGrp="1"/>
          </p:cNvSpPr>
          <p:nvPr>
            <p:ph type="title" hasCustomPrompt="1"/>
          </p:nvPr>
        </p:nvSpPr>
        <p:spPr>
          <a:xfrm flipH="1">
            <a:off x="950848" y="962113"/>
            <a:ext cx="41164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3" name="Google Shape;293;p42"/>
          <p:cNvSpPr txBox="1">
            <a:spLocks noGrp="1"/>
          </p:cNvSpPr>
          <p:nvPr>
            <p:ph type="subTitle" idx="1"/>
          </p:nvPr>
        </p:nvSpPr>
        <p:spPr>
          <a:xfrm flipH="1">
            <a:off x="950848" y="2201440"/>
            <a:ext cx="4116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50816" y="3858197"/>
            <a:ext cx="4116400" cy="1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5" name="Google Shape;295;p42"/>
          <p:cNvSpPr txBox="1">
            <a:spLocks noGrp="1"/>
          </p:cNvSpPr>
          <p:nvPr>
            <p:ph type="subTitle" idx="3"/>
          </p:nvPr>
        </p:nvSpPr>
        <p:spPr>
          <a:xfrm flipH="1">
            <a:off x="950819" y="5097505"/>
            <a:ext cx="4116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cxnSp>
        <p:nvCxnSpPr>
          <p:cNvPr id="296" name="Google Shape;296;p42"/>
          <p:cNvCxnSpPr/>
          <p:nvPr/>
        </p:nvCxnSpPr>
        <p:spPr>
          <a:xfrm rot="-5400000">
            <a:off x="-20415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9828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>
            <a:spLocks noGrp="1"/>
          </p:cNvSpPr>
          <p:nvPr>
            <p:ph type="title" hasCustomPrompt="1"/>
          </p:nvPr>
        </p:nvSpPr>
        <p:spPr>
          <a:xfrm>
            <a:off x="950800" y="3658741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0" name="Google Shape;300;p43"/>
          <p:cNvSpPr txBox="1">
            <a:spLocks noGrp="1"/>
          </p:cNvSpPr>
          <p:nvPr>
            <p:ph type="subTitle" idx="1"/>
          </p:nvPr>
        </p:nvSpPr>
        <p:spPr>
          <a:xfrm>
            <a:off x="950800" y="4797353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title" idx="2" hasCustomPrompt="1"/>
          </p:nvPr>
        </p:nvSpPr>
        <p:spPr>
          <a:xfrm>
            <a:off x="4590600" y="1379216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2" name="Google Shape;302;p43"/>
          <p:cNvSpPr txBox="1">
            <a:spLocks noGrp="1"/>
          </p:cNvSpPr>
          <p:nvPr>
            <p:ph type="subTitle" idx="3"/>
          </p:nvPr>
        </p:nvSpPr>
        <p:spPr>
          <a:xfrm>
            <a:off x="4590600" y="2518001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title" idx="4" hasCustomPrompt="1"/>
          </p:nvPr>
        </p:nvSpPr>
        <p:spPr>
          <a:xfrm>
            <a:off x="8230400" y="3658735"/>
            <a:ext cx="3010800" cy="11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4" name="Google Shape;304;p43"/>
          <p:cNvSpPr txBox="1">
            <a:spLocks noGrp="1"/>
          </p:cNvSpPr>
          <p:nvPr>
            <p:ph type="subTitle" idx="5"/>
          </p:nvPr>
        </p:nvSpPr>
        <p:spPr>
          <a:xfrm>
            <a:off x="8230400" y="4797315"/>
            <a:ext cx="3010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444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>
            <a:spLocks noGrp="1"/>
          </p:cNvSpPr>
          <p:nvPr>
            <p:ph type="title" hasCustomPrompt="1"/>
          </p:nvPr>
        </p:nvSpPr>
        <p:spPr>
          <a:xfrm>
            <a:off x="957000" y="2300648"/>
            <a:ext cx="7160400" cy="2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1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08" name="Google Shape;308;p44"/>
          <p:cNvSpPr txBox="1">
            <a:spLocks noGrp="1"/>
          </p:cNvSpPr>
          <p:nvPr>
            <p:ph type="subTitle" idx="1"/>
          </p:nvPr>
        </p:nvSpPr>
        <p:spPr>
          <a:xfrm>
            <a:off x="956988" y="4692297"/>
            <a:ext cx="71604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789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5"/>
          <p:cNvSpPr txBox="1">
            <a:spLocks noGrp="1"/>
          </p:cNvSpPr>
          <p:nvPr>
            <p:ph type="title" hasCustomPrompt="1"/>
          </p:nvPr>
        </p:nvSpPr>
        <p:spPr>
          <a:xfrm>
            <a:off x="2107116" y="4730131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2" name="Google Shape;312;p45"/>
          <p:cNvSpPr txBox="1">
            <a:spLocks noGrp="1"/>
          </p:cNvSpPr>
          <p:nvPr>
            <p:ph type="subTitle" idx="1"/>
          </p:nvPr>
        </p:nvSpPr>
        <p:spPr>
          <a:xfrm>
            <a:off x="2106916" y="5671497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63839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45"/>
          <p:cNvSpPr txBox="1">
            <a:spLocks noGrp="1"/>
          </p:cNvSpPr>
          <p:nvPr>
            <p:ph type="subTitle" idx="3"/>
          </p:nvPr>
        </p:nvSpPr>
        <p:spPr>
          <a:xfrm>
            <a:off x="960000" y="2805205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title" idx="4" hasCustomPrompt="1"/>
          </p:nvPr>
        </p:nvSpPr>
        <p:spPr>
          <a:xfrm>
            <a:off x="6939900" y="2697667"/>
            <a:ext cx="430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Montserrat ExtraBold"/>
              <a:buNone/>
              <a:defRPr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45"/>
          <p:cNvSpPr txBox="1">
            <a:spLocks noGrp="1"/>
          </p:cNvSpPr>
          <p:nvPr>
            <p:ph type="subTitle" idx="5"/>
          </p:nvPr>
        </p:nvSpPr>
        <p:spPr>
          <a:xfrm>
            <a:off x="6939841" y="3639044"/>
            <a:ext cx="430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317" name="Google Shape;317;p45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422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4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>
            <a:spLocks noGrp="1"/>
          </p:cNvSpPr>
          <p:nvPr>
            <p:ph type="title"/>
          </p:nvPr>
        </p:nvSpPr>
        <p:spPr>
          <a:xfrm flipH="1">
            <a:off x="6652403" y="719200"/>
            <a:ext cx="45796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ubTitle" idx="1"/>
          </p:nvPr>
        </p:nvSpPr>
        <p:spPr>
          <a:xfrm flipH="1">
            <a:off x="6652403" y="3299953"/>
            <a:ext cx="4579600" cy="10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subTitle" idx="2"/>
          </p:nvPr>
        </p:nvSpPr>
        <p:spPr>
          <a:xfrm flipH="1">
            <a:off x="6652403" y="2754700"/>
            <a:ext cx="45796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3" name="Google Shape;323;p46"/>
          <p:cNvCxnSpPr/>
          <p:nvPr/>
        </p:nvCxnSpPr>
        <p:spPr>
          <a:xfrm rot="-5400000">
            <a:off x="8813933" y="3428999"/>
            <a:ext cx="541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46"/>
          <p:cNvSpPr txBox="1"/>
          <p:nvPr/>
        </p:nvSpPr>
        <p:spPr>
          <a:xfrm flipH="1">
            <a:off x="6758803" y="4646900"/>
            <a:ext cx="447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25" name="Google Shape;325;p46"/>
          <p:cNvCxnSpPr/>
          <p:nvPr/>
        </p:nvCxnSpPr>
        <p:spPr>
          <a:xfrm>
            <a:off x="672033" y="1654800"/>
            <a:ext cx="0" cy="3548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15591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47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47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71383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48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48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8498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74267" y="1512100"/>
            <a:ext cx="5145200" cy="31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66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74267" y="4711500"/>
            <a:ext cx="51452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72033" y="1654800"/>
            <a:ext cx="0" cy="3548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4128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94000" y="3214717"/>
            <a:ext cx="740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3134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4000" y="4337131"/>
            <a:ext cx="7404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7518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60000" y="15836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4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31861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2"/>
          </p:nvPr>
        </p:nvSpPr>
        <p:spPr>
          <a:xfrm>
            <a:off x="1974567" y="36285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6815433" y="36285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6815435" y="41665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74567" y="41665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5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05511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10868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2667867"/>
            <a:ext cx="5348000" cy="33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60000" y="864100"/>
            <a:ext cx="4948000" cy="13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23302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20600" y="1742800"/>
            <a:ext cx="815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 rot="10800000">
            <a:off x="668267" y="2225199"/>
            <a:ext cx="0" cy="240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8"/>
          <p:cNvCxnSpPr/>
          <p:nvPr/>
        </p:nvCxnSpPr>
        <p:spPr>
          <a:xfrm rot="10800000">
            <a:off x="11523733" y="2225199"/>
            <a:ext cx="0" cy="240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9303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5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1200" y="2209451"/>
            <a:ext cx="600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5241200" y="3331851"/>
            <a:ext cx="6000000" cy="1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1767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2494400" y="719200"/>
            <a:ext cx="7203200" cy="1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10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2284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1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2515800" y="1697400"/>
            <a:ext cx="71604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2515800" y="4497800"/>
            <a:ext cx="71604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59" name="Google Shape;59;p11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3730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501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960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" hasCustomPrompt="1"/>
          </p:nvPr>
        </p:nvSpPr>
        <p:spPr>
          <a:xfrm>
            <a:off x="2026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3"/>
          </p:nvPr>
        </p:nvSpPr>
        <p:spPr>
          <a:xfrm>
            <a:off x="4543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4" hasCustomPrompt="1"/>
          </p:nvPr>
        </p:nvSpPr>
        <p:spPr>
          <a:xfrm>
            <a:off x="5609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5"/>
          </p:nvPr>
        </p:nvSpPr>
        <p:spPr>
          <a:xfrm>
            <a:off x="4543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6"/>
          </p:nvPr>
        </p:nvSpPr>
        <p:spPr>
          <a:xfrm>
            <a:off x="2746900" y="4876433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7" hasCustomPrompt="1"/>
          </p:nvPr>
        </p:nvSpPr>
        <p:spPr>
          <a:xfrm>
            <a:off x="3813700" y="41234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8"/>
          </p:nvPr>
        </p:nvSpPr>
        <p:spPr>
          <a:xfrm>
            <a:off x="2746900" y="54132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9"/>
          </p:nvPr>
        </p:nvSpPr>
        <p:spPr>
          <a:xfrm>
            <a:off x="6329900" y="4876433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3" hasCustomPrompt="1"/>
          </p:nvPr>
        </p:nvSpPr>
        <p:spPr>
          <a:xfrm>
            <a:off x="7396700" y="41234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4"/>
          </p:nvPr>
        </p:nvSpPr>
        <p:spPr>
          <a:xfrm>
            <a:off x="6329900" y="54132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6"/>
          </p:nvPr>
        </p:nvSpPr>
        <p:spPr>
          <a:xfrm>
            <a:off x="8126000" y="2490500"/>
            <a:ext cx="3115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7" hasCustomPrompt="1"/>
          </p:nvPr>
        </p:nvSpPr>
        <p:spPr>
          <a:xfrm>
            <a:off x="9192800" y="1737667"/>
            <a:ext cx="981600" cy="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8"/>
          </p:nvPr>
        </p:nvSpPr>
        <p:spPr>
          <a:xfrm>
            <a:off x="8126000" y="3027300"/>
            <a:ext cx="3115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79" name="Google Shape;79;p13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3"/>
          <p:cNvCxnSpPr/>
          <p:nvPr/>
        </p:nvCxnSpPr>
        <p:spPr>
          <a:xfrm>
            <a:off x="6100700" y="6484100"/>
            <a:ext cx="5131200" cy="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08323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847400" y="2292167"/>
            <a:ext cx="6497200" cy="1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847400" y="3740133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37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385767" y="2575800"/>
            <a:ext cx="521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2" hasCustomPrompt="1"/>
          </p:nvPr>
        </p:nvSpPr>
        <p:spPr>
          <a:xfrm>
            <a:off x="9803433" y="2867784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4385767" y="3698201"/>
            <a:ext cx="52104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5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5"/>
          <p:cNvCxnSpPr/>
          <p:nvPr/>
        </p:nvCxnSpPr>
        <p:spPr>
          <a:xfrm rot="10800000">
            <a:off x="11520367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03282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9508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9508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6"/>
          <p:cNvCxnSpPr/>
          <p:nvPr/>
        </p:nvCxnSpPr>
        <p:spPr>
          <a:xfrm rot="10800000">
            <a:off x="670033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35956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6249200" y="3214733"/>
            <a:ext cx="499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 hasCustomPrompt="1"/>
          </p:nvPr>
        </p:nvSpPr>
        <p:spPr>
          <a:xfrm>
            <a:off x="7962600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6249200" y="4337133"/>
            <a:ext cx="49920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71568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flipH="1">
            <a:off x="5297572" y="3214733"/>
            <a:ext cx="573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465972" y="1809351"/>
            <a:ext cx="156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 flipH="1">
            <a:off x="5297572" y="4337133"/>
            <a:ext cx="5733600" cy="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" name="Google Shape;110;p18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8"/>
          <p:cNvCxnSpPr/>
          <p:nvPr/>
        </p:nvCxnSpPr>
        <p:spPr>
          <a:xfrm rot="10800000">
            <a:off x="11520367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165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44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19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9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59520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20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11511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64812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22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2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9754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23"/>
          <p:cNvCxnSpPr/>
          <p:nvPr/>
        </p:nvCxnSpPr>
        <p:spPr>
          <a:xfrm rot="10800000">
            <a:off x="11523733" y="1535199"/>
            <a:ext cx="0" cy="37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3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5543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24"/>
          <p:cNvCxnSpPr/>
          <p:nvPr/>
        </p:nvCxnSpPr>
        <p:spPr>
          <a:xfrm rot="10800000">
            <a:off x="668267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24"/>
          <p:cNvCxnSpPr/>
          <p:nvPr/>
        </p:nvCxnSpPr>
        <p:spPr>
          <a:xfrm rot="10800000">
            <a:off x="11523733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76349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 flipH="1">
            <a:off x="950767" y="3858467"/>
            <a:ext cx="6822400" cy="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"/>
          </p:nvPr>
        </p:nvSpPr>
        <p:spPr>
          <a:xfrm flipH="1">
            <a:off x="950767" y="2142733"/>
            <a:ext cx="6822400" cy="1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cxnSp>
        <p:nvCxnSpPr>
          <p:cNvPr id="144" name="Google Shape;144;p25"/>
          <p:cNvCxnSpPr/>
          <p:nvPr/>
        </p:nvCxnSpPr>
        <p:spPr>
          <a:xfrm rot="10800000">
            <a:off x="670033" y="2134384"/>
            <a:ext cx="0" cy="2589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66804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6386000" y="1319217"/>
            <a:ext cx="4855200" cy="28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6386000" y="4199184"/>
            <a:ext cx="48552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9" name="Google Shape;149;p26"/>
          <p:cNvCxnSpPr/>
          <p:nvPr/>
        </p:nvCxnSpPr>
        <p:spPr>
          <a:xfrm rot="10800000">
            <a:off x="11523733" y="1535199"/>
            <a:ext cx="0" cy="37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307629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2073633" y="2074933"/>
            <a:ext cx="3707200" cy="1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960000" y="3319884"/>
            <a:ext cx="48208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154" name="Google Shape;154;p27"/>
          <p:cNvCxnSpPr/>
          <p:nvPr/>
        </p:nvCxnSpPr>
        <p:spPr>
          <a:xfrm>
            <a:off x="6106767" y="6485200"/>
            <a:ext cx="514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289431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6420400" y="2074933"/>
            <a:ext cx="3322000" cy="1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6420400" y="3319884"/>
            <a:ext cx="48208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cxnSp>
        <p:nvCxnSpPr>
          <p:cNvPr id="159" name="Google Shape;159;p28"/>
          <p:cNvCxnSpPr/>
          <p:nvPr/>
        </p:nvCxnSpPr>
        <p:spPr>
          <a:xfrm>
            <a:off x="941833" y="372767"/>
            <a:ext cx="5164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425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37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1865000" y="2746600"/>
            <a:ext cx="4180000" cy="2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955400" y="1939933"/>
            <a:ext cx="599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64" name="Google Shape;164;p29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990044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>
            <a:spLocks noGrp="1"/>
          </p:cNvSpPr>
          <p:nvPr>
            <p:ph type="subTitle" idx="1"/>
          </p:nvPr>
        </p:nvSpPr>
        <p:spPr>
          <a:xfrm>
            <a:off x="950816" y="4624167"/>
            <a:ext cx="4818800" cy="5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8" name="Google Shape;168;p30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950816" y="1641200"/>
            <a:ext cx="6186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84910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969100" y="1575500"/>
            <a:ext cx="4958400" cy="45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2"/>
          </p:nvPr>
        </p:nvSpPr>
        <p:spPr>
          <a:xfrm>
            <a:off x="6282635" y="1575500"/>
            <a:ext cx="4958400" cy="45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333">
                <a:latin typeface="Bebas Neue"/>
                <a:ea typeface="Bebas Neue"/>
                <a:cs typeface="Bebas Neue"/>
                <a:sym typeface="Bebas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75" name="Google Shape;175;p31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830446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969100" y="1575500"/>
            <a:ext cx="5126800" cy="43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2"/>
          </p:nvPr>
        </p:nvSpPr>
        <p:spPr>
          <a:xfrm>
            <a:off x="6096000" y="1575500"/>
            <a:ext cx="5145200" cy="42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3333">
                <a:latin typeface="Bebas Neue"/>
                <a:ea typeface="Bebas Neue"/>
                <a:cs typeface="Bebas Neue"/>
                <a:sym typeface="Bebas Neue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81" name="Google Shape;181;p32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866176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1974567" y="197685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 idx="2"/>
          </p:nvPr>
        </p:nvSpPr>
        <p:spPr>
          <a:xfrm>
            <a:off x="6815435" y="4034967"/>
            <a:ext cx="34020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ubTitle" idx="1"/>
          </p:nvPr>
        </p:nvSpPr>
        <p:spPr>
          <a:xfrm>
            <a:off x="6815435" y="457293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ubTitle" idx="3"/>
          </p:nvPr>
        </p:nvSpPr>
        <p:spPr>
          <a:xfrm>
            <a:off x="1974567" y="2514825"/>
            <a:ext cx="3402000" cy="12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188" name="Google Shape;188;p33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3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8142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title" idx="2"/>
          </p:nvPr>
        </p:nvSpPr>
        <p:spPr>
          <a:xfrm>
            <a:off x="960000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subTitle" idx="1"/>
          </p:nvPr>
        </p:nvSpPr>
        <p:spPr>
          <a:xfrm>
            <a:off x="960000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 idx="3"/>
          </p:nvPr>
        </p:nvSpPr>
        <p:spPr>
          <a:xfrm>
            <a:off x="4558961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4"/>
          </p:nvPr>
        </p:nvSpPr>
        <p:spPr>
          <a:xfrm>
            <a:off x="4558961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title" idx="5"/>
          </p:nvPr>
        </p:nvSpPr>
        <p:spPr>
          <a:xfrm>
            <a:off x="8157931" y="3764967"/>
            <a:ext cx="3074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ubTitle" idx="6"/>
          </p:nvPr>
        </p:nvSpPr>
        <p:spPr>
          <a:xfrm>
            <a:off x="8157932" y="4260033"/>
            <a:ext cx="3074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9" name="Google Shape;199;p34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34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7158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title" idx="2"/>
          </p:nvPr>
        </p:nvSpPr>
        <p:spPr>
          <a:xfrm>
            <a:off x="960000" y="4956533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ubTitle" idx="1"/>
          </p:nvPr>
        </p:nvSpPr>
        <p:spPr>
          <a:xfrm>
            <a:off x="960000" y="5451600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 idx="3"/>
          </p:nvPr>
        </p:nvSpPr>
        <p:spPr>
          <a:xfrm>
            <a:off x="6724000" y="3515051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ubTitle" idx="4"/>
          </p:nvPr>
        </p:nvSpPr>
        <p:spPr>
          <a:xfrm>
            <a:off x="6724000" y="4010128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title" idx="5"/>
          </p:nvPr>
        </p:nvSpPr>
        <p:spPr>
          <a:xfrm>
            <a:off x="960000" y="2073567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subTitle" idx="6"/>
          </p:nvPr>
        </p:nvSpPr>
        <p:spPr>
          <a:xfrm>
            <a:off x="960000" y="2568633"/>
            <a:ext cx="450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0" name="Google Shape;210;p35"/>
          <p:cNvCxnSpPr/>
          <p:nvPr/>
        </p:nvCxnSpPr>
        <p:spPr>
          <a:xfrm rot="10800000">
            <a:off x="11523733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35"/>
          <p:cNvCxnSpPr/>
          <p:nvPr/>
        </p:nvCxnSpPr>
        <p:spPr>
          <a:xfrm rot="10800000">
            <a:off x="668267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36124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title" idx="2"/>
          </p:nvPr>
        </p:nvSpPr>
        <p:spPr>
          <a:xfrm>
            <a:off x="1215419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subTitle" idx="1"/>
          </p:nvPr>
        </p:nvSpPr>
        <p:spPr>
          <a:xfrm>
            <a:off x="1215419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title" idx="3"/>
          </p:nvPr>
        </p:nvSpPr>
        <p:spPr>
          <a:xfrm>
            <a:off x="4712785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ubTitle" idx="4"/>
          </p:nvPr>
        </p:nvSpPr>
        <p:spPr>
          <a:xfrm>
            <a:off x="4712785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title" idx="5"/>
          </p:nvPr>
        </p:nvSpPr>
        <p:spPr>
          <a:xfrm>
            <a:off x="8210152" y="2299067"/>
            <a:ext cx="2764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subTitle" idx="6"/>
          </p:nvPr>
        </p:nvSpPr>
        <p:spPr>
          <a:xfrm>
            <a:off x="8210152" y="4666437"/>
            <a:ext cx="27648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1" name="Google Shape;221;p36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6"/>
          <p:cNvCxnSpPr/>
          <p:nvPr/>
        </p:nvCxnSpPr>
        <p:spPr>
          <a:xfrm>
            <a:off x="960000" y="6485200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313233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title" idx="2"/>
          </p:nvPr>
        </p:nvSpPr>
        <p:spPr>
          <a:xfrm>
            <a:off x="2700267" y="2500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subTitle" idx="1"/>
          </p:nvPr>
        </p:nvSpPr>
        <p:spPr>
          <a:xfrm>
            <a:off x="2700267" y="29842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title" idx="3"/>
          </p:nvPr>
        </p:nvSpPr>
        <p:spPr>
          <a:xfrm>
            <a:off x="6854139" y="2500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subTitle" idx="4"/>
          </p:nvPr>
        </p:nvSpPr>
        <p:spPr>
          <a:xfrm>
            <a:off x="6854135" y="29842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 idx="5"/>
          </p:nvPr>
        </p:nvSpPr>
        <p:spPr>
          <a:xfrm>
            <a:off x="2700267" y="4994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6"/>
          </p:nvPr>
        </p:nvSpPr>
        <p:spPr>
          <a:xfrm>
            <a:off x="2700267" y="54784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7"/>
          </p:nvPr>
        </p:nvSpPr>
        <p:spPr>
          <a:xfrm>
            <a:off x="6854139" y="49944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8"/>
          </p:nvPr>
        </p:nvSpPr>
        <p:spPr>
          <a:xfrm>
            <a:off x="6854133" y="5478400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4" name="Google Shape;234;p37"/>
          <p:cNvCxnSpPr/>
          <p:nvPr/>
        </p:nvCxnSpPr>
        <p:spPr>
          <a:xfrm rot="10800000">
            <a:off x="668267" y="3438428"/>
            <a:ext cx="0" cy="271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7"/>
          <p:cNvCxnSpPr/>
          <p:nvPr/>
        </p:nvCxnSpPr>
        <p:spPr>
          <a:xfrm rot="10800000">
            <a:off x="11523733" y="714091"/>
            <a:ext cx="0" cy="2718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20297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602" y="-25633"/>
            <a:ext cx="12283207" cy="69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title" idx="2"/>
          </p:nvPr>
        </p:nvSpPr>
        <p:spPr>
          <a:xfrm>
            <a:off x="1455951" y="21956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subTitle" idx="1"/>
          </p:nvPr>
        </p:nvSpPr>
        <p:spPr>
          <a:xfrm>
            <a:off x="1455951" y="2731619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title" idx="3"/>
          </p:nvPr>
        </p:nvSpPr>
        <p:spPr>
          <a:xfrm>
            <a:off x="8081455" y="2195600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subTitle" idx="4"/>
          </p:nvPr>
        </p:nvSpPr>
        <p:spPr>
          <a:xfrm>
            <a:off x="8081451" y="2731619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title" idx="5"/>
          </p:nvPr>
        </p:nvSpPr>
        <p:spPr>
          <a:xfrm>
            <a:off x="1455951" y="4442297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subTitle" idx="6"/>
          </p:nvPr>
        </p:nvSpPr>
        <p:spPr>
          <a:xfrm>
            <a:off x="1455951" y="4978516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title" idx="7"/>
          </p:nvPr>
        </p:nvSpPr>
        <p:spPr>
          <a:xfrm>
            <a:off x="8081455" y="4442297"/>
            <a:ext cx="2637600" cy="4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ubTitle" idx="8"/>
          </p:nvPr>
        </p:nvSpPr>
        <p:spPr>
          <a:xfrm>
            <a:off x="8081449" y="4978516"/>
            <a:ext cx="2637600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7" name="Google Shape;247;p38"/>
          <p:cNvCxnSpPr/>
          <p:nvPr/>
        </p:nvCxnSpPr>
        <p:spPr>
          <a:xfrm>
            <a:off x="941833" y="372767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38"/>
          <p:cNvCxnSpPr/>
          <p:nvPr/>
        </p:nvCxnSpPr>
        <p:spPr>
          <a:xfrm>
            <a:off x="941833" y="6485200"/>
            <a:ext cx="1030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0638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47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41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4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A3E0-B67A-413A-9507-DEC19055645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AE62-3206-4B76-86C6-A1505320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  <p:sldLayoutId id="2147483723" r:id="rId13"/>
    <p:sldLayoutId id="2147483724" r:id="rId14"/>
    <p:sldLayoutId id="21474839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652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101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758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  <p:sldLayoutId id="2147483814" r:id="rId41"/>
    <p:sldLayoutId id="2147483815" r:id="rId42"/>
    <p:sldLayoutId id="2147483816" r:id="rId43"/>
    <p:sldLayoutId id="2147483817" r:id="rId44"/>
    <p:sldLayoutId id="2147483818" r:id="rId45"/>
    <p:sldLayoutId id="2147483819" r:id="rId46"/>
    <p:sldLayoutId id="2147483820" r:id="rId4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L_Fyc-RDA0ykT-lOBYVhrW4yg6vGBuRHBhPcP-fp48/copy#gid=50936858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/>
          <p:nvPr/>
        </p:nvSpPr>
        <p:spPr>
          <a:xfrm>
            <a:off x="6227757" y="-27431"/>
            <a:ext cx="5964247" cy="192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solidFill>
                  <a:srgbClr val="F9A7C0"/>
                </a:solidFill>
                <a:latin typeface="Bebas Neue"/>
                <a:cs typeface="Arial"/>
                <a:sym typeface="Arial"/>
              </a:rPr>
              <a:t>WOMEN</a:t>
            </a:r>
          </a:p>
        </p:txBody>
      </p:sp>
      <p:sp>
        <p:nvSpPr>
          <p:cNvPr id="343" name="Google Shape;343;p51"/>
          <p:cNvSpPr/>
          <p:nvPr/>
        </p:nvSpPr>
        <p:spPr>
          <a:xfrm>
            <a:off x="6227757" y="2501275"/>
            <a:ext cx="5964247" cy="192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solidFill>
                  <a:srgbClr val="F9A7C0"/>
                </a:solidFill>
                <a:latin typeface="Bebas Neue"/>
                <a:cs typeface="Arial"/>
                <a:sym typeface="Arial"/>
              </a:rPr>
              <a:t>WOMEN</a:t>
            </a:r>
          </a:p>
        </p:txBody>
      </p:sp>
      <p:sp>
        <p:nvSpPr>
          <p:cNvPr id="344" name="Google Shape;344;p51"/>
          <p:cNvSpPr/>
          <p:nvPr/>
        </p:nvSpPr>
        <p:spPr>
          <a:xfrm>
            <a:off x="6227757" y="4958893"/>
            <a:ext cx="5964247" cy="192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solidFill>
                  <a:srgbClr val="F9A7C0"/>
                </a:solidFill>
                <a:latin typeface="Bebas Neue"/>
                <a:cs typeface="Arial"/>
                <a:sym typeface="Arial"/>
              </a:rPr>
              <a:t>WOMEN</a:t>
            </a:r>
          </a:p>
        </p:txBody>
      </p:sp>
      <p:sp>
        <p:nvSpPr>
          <p:cNvPr id="345" name="Google Shape;345;p51"/>
          <p:cNvSpPr txBox="1">
            <a:spLocks noGrp="1"/>
          </p:cNvSpPr>
          <p:nvPr>
            <p:ph type="ctrTitle"/>
          </p:nvPr>
        </p:nvSpPr>
        <p:spPr>
          <a:xfrm>
            <a:off x="874267" y="1512100"/>
            <a:ext cx="5145200" cy="31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/>
              <a:t>WOMEN’S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en-US" dirty="0" smtClean="0"/>
              <a:t>Rights</a:t>
            </a:r>
            <a:endParaRPr dirty="0"/>
          </a:p>
        </p:txBody>
      </p:sp>
      <p:sp>
        <p:nvSpPr>
          <p:cNvPr id="346" name="Google Shape;346;p51"/>
          <p:cNvSpPr txBox="1">
            <a:spLocks noGrp="1"/>
          </p:cNvSpPr>
          <p:nvPr>
            <p:ph type="subTitle" idx="1"/>
          </p:nvPr>
        </p:nvSpPr>
        <p:spPr>
          <a:xfrm>
            <a:off x="874267" y="4711500"/>
            <a:ext cx="5145200" cy="63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dirty="0"/>
              <a:t>Social and Cultural Shifts: Impact on Women's Roles and Rights - A Study on Societal Transformations and Their Influence on Women's Rights."</a:t>
            </a:r>
            <a:endParaRPr dirty="0"/>
          </a:p>
        </p:txBody>
      </p:sp>
      <p:pic>
        <p:nvPicPr>
          <p:cNvPr id="347" name="Google Shape;347;p51"/>
          <p:cNvPicPr preferRelativeResize="0"/>
          <p:nvPr/>
        </p:nvPicPr>
        <p:blipFill rotWithShape="1">
          <a:blip r:embed="rId3">
            <a:alphaModFix/>
          </a:blip>
          <a:srcRect l="15069" r="4860" b="119"/>
          <a:stretch/>
        </p:blipFill>
        <p:spPr>
          <a:xfrm>
            <a:off x="7153264" y="1170200"/>
            <a:ext cx="4523200" cy="45176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0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96"/>
          <p:cNvSpPr/>
          <p:nvPr/>
        </p:nvSpPr>
        <p:spPr>
          <a:xfrm>
            <a:off x="70540" y="162560"/>
            <a:ext cx="9603267" cy="192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bas Neue"/>
              </a:rPr>
              <a:t>REINFORCES</a:t>
            </a:r>
          </a:p>
        </p:txBody>
      </p:sp>
      <p:sp>
        <p:nvSpPr>
          <p:cNvPr id="1718" name="Google Shape;1718;p96"/>
          <p:cNvSpPr txBox="1">
            <a:spLocks noGrp="1"/>
          </p:cNvSpPr>
          <p:nvPr>
            <p:ph type="title"/>
          </p:nvPr>
        </p:nvSpPr>
        <p:spPr>
          <a:xfrm>
            <a:off x="4872174" y="2214600"/>
            <a:ext cx="5953389" cy="28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ar-IQ" b="1" dirty="0">
                <a:cs typeface="+mj-cs"/>
              </a:rPr>
              <a:t>التأثير الاجتماعي على المرأة</a:t>
            </a:r>
            <a:r>
              <a:rPr lang="en-US" dirty="0">
                <a:cs typeface="+mj-cs"/>
              </a:rPr>
              <a:t/>
            </a:r>
            <a:br>
              <a:rPr lang="en-US" dirty="0">
                <a:cs typeface="+mj-cs"/>
              </a:rPr>
            </a:br>
            <a:r>
              <a:rPr lang="ar-IQ" b="1" dirty="0">
                <a:cs typeface="+mj-cs"/>
              </a:rPr>
              <a:t>دراسة التحولات الاجتماعية وتأثيرها على حقوق المرأة</a:t>
            </a:r>
            <a:r>
              <a:rPr lang="en-US" dirty="0"/>
              <a:t/>
            </a:r>
            <a:br>
              <a:rPr lang="en-US" dirty="0"/>
            </a:br>
            <a:endParaRPr sz="3733" dirty="0"/>
          </a:p>
        </p:txBody>
      </p:sp>
      <p:sp>
        <p:nvSpPr>
          <p:cNvPr id="1719" name="Google Shape;1719;p96"/>
          <p:cNvSpPr txBox="1">
            <a:spLocks noGrp="1"/>
          </p:cNvSpPr>
          <p:nvPr>
            <p:ph type="subTitle" idx="1"/>
          </p:nvPr>
        </p:nvSpPr>
        <p:spPr>
          <a:xfrm>
            <a:off x="6368757" y="4424800"/>
            <a:ext cx="4855200" cy="133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ar-IQ" b="1" dirty="0">
                <a:cs typeface="+mj-cs"/>
              </a:rPr>
              <a:t>م.م حنين قاسم سعيد</a:t>
            </a:r>
            <a:endParaRPr lang="en-US" dirty="0">
              <a:cs typeface="+mj-cs"/>
            </a:endParaRPr>
          </a:p>
          <a:p>
            <a:r>
              <a:rPr lang="ar-IQ" b="1" dirty="0">
                <a:cs typeface="+mj-cs"/>
              </a:rPr>
              <a:t>قسم العلاقات العامة /كلية الاعلام /جامعة بغداد</a:t>
            </a:r>
            <a:endParaRPr lang="en-US" dirty="0">
              <a:cs typeface="+mj-cs"/>
            </a:endParaRPr>
          </a:p>
        </p:txBody>
      </p:sp>
      <p:pic>
        <p:nvPicPr>
          <p:cNvPr id="1720" name="Google Shape;1720;p96"/>
          <p:cNvPicPr preferRelativeResize="0"/>
          <p:nvPr/>
        </p:nvPicPr>
        <p:blipFill rotWithShape="1">
          <a:blip r:embed="rId3">
            <a:alphaModFix/>
          </a:blip>
          <a:srcRect l="16635" r="16635"/>
          <a:stretch/>
        </p:blipFill>
        <p:spPr>
          <a:xfrm>
            <a:off x="950800" y="1763400"/>
            <a:ext cx="3335200" cy="3331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21" name="Google Shape;1721;p96"/>
          <p:cNvSpPr/>
          <p:nvPr/>
        </p:nvSpPr>
        <p:spPr>
          <a:xfrm>
            <a:off x="481941" y="5764401"/>
            <a:ext cx="11155877" cy="1093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dk2"/>
                </a:solidFill>
                <a:latin typeface="Bebas Neue"/>
              </a:rPr>
              <a:t>THE CONCEPT</a:t>
            </a:r>
          </a:p>
        </p:txBody>
      </p:sp>
      <p:grpSp>
        <p:nvGrpSpPr>
          <p:cNvPr id="1722" name="Google Shape;1722;p96"/>
          <p:cNvGrpSpPr/>
          <p:nvPr/>
        </p:nvGrpSpPr>
        <p:grpSpPr>
          <a:xfrm>
            <a:off x="740783" y="5822502"/>
            <a:ext cx="420045" cy="687269"/>
            <a:chOff x="1438948" y="2405669"/>
            <a:chExt cx="1140600" cy="1866228"/>
          </a:xfrm>
        </p:grpSpPr>
        <p:grpSp>
          <p:nvGrpSpPr>
            <p:cNvPr id="1723" name="Google Shape;1723;p96"/>
            <p:cNvGrpSpPr/>
            <p:nvPr/>
          </p:nvGrpSpPr>
          <p:grpSpPr>
            <a:xfrm>
              <a:off x="1620147" y="3493697"/>
              <a:ext cx="778200" cy="778200"/>
              <a:chOff x="1620147" y="3306634"/>
              <a:chExt cx="778200" cy="778200"/>
            </a:xfrm>
          </p:grpSpPr>
          <p:cxnSp>
            <p:nvCxnSpPr>
              <p:cNvPr id="1724" name="Google Shape;1724;p96"/>
              <p:cNvCxnSpPr/>
              <p:nvPr/>
            </p:nvCxnSpPr>
            <p:spPr>
              <a:xfrm>
                <a:off x="2009259" y="3306634"/>
                <a:ext cx="0" cy="778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96"/>
              <p:cNvCxnSpPr/>
              <p:nvPr/>
            </p:nvCxnSpPr>
            <p:spPr>
              <a:xfrm>
                <a:off x="2009247" y="3306622"/>
                <a:ext cx="0" cy="778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26" name="Google Shape;1726;p96"/>
            <p:cNvSpPr/>
            <p:nvPr/>
          </p:nvSpPr>
          <p:spPr>
            <a:xfrm>
              <a:off x="1438948" y="2405669"/>
              <a:ext cx="1140600" cy="1140600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7" name="Google Shape;1727;p96">
            <a:hlinkClick r:id="" action="ppaction://noaction"/>
          </p:cNvPr>
          <p:cNvSpPr/>
          <p:nvPr/>
        </p:nvSpPr>
        <p:spPr>
          <a:xfrm>
            <a:off x="120067" y="2988997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28" name="Google Shape;1728;p96">
            <a:hlinkClick r:id="" action="ppaction://noaction"/>
          </p:cNvPr>
          <p:cNvSpPr/>
          <p:nvPr/>
        </p:nvSpPr>
        <p:spPr>
          <a:xfrm>
            <a:off x="120067" y="3462253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5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29" name="Google Shape;1729;p96">
            <a:hlinkClick r:id="" action="ppaction://hlinkshowjump?jump=previousslide"/>
          </p:cNvPr>
          <p:cNvSpPr/>
          <p:nvPr/>
        </p:nvSpPr>
        <p:spPr>
          <a:xfrm rot="2700000">
            <a:off x="190366" y="27880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0" name="Google Shape;1730;p96">
            <a:hlinkClick r:id="" action="ppaction://hlinkshowjump?jump=nextslide"/>
          </p:cNvPr>
          <p:cNvSpPr/>
          <p:nvPr/>
        </p:nvSpPr>
        <p:spPr>
          <a:xfrm rot="-8100000">
            <a:off x="190366" y="38284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60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8"/>
          <p:cNvSpPr/>
          <p:nvPr/>
        </p:nvSpPr>
        <p:spPr>
          <a:xfrm>
            <a:off x="6712790" y="-27431"/>
            <a:ext cx="7398449" cy="192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bas Neue"/>
              </a:rPr>
              <a:t>ANALYSIS</a:t>
            </a:r>
          </a:p>
        </p:txBody>
      </p:sp>
      <p:sp>
        <p:nvSpPr>
          <p:cNvPr id="763" name="Google Shape;763;p68"/>
          <p:cNvSpPr/>
          <p:nvPr/>
        </p:nvSpPr>
        <p:spPr>
          <a:xfrm>
            <a:off x="6712790" y="2501275"/>
            <a:ext cx="7398449" cy="192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bas Neue"/>
              </a:rPr>
              <a:t>ANALYSIS</a:t>
            </a:r>
          </a:p>
        </p:txBody>
      </p:sp>
      <p:sp>
        <p:nvSpPr>
          <p:cNvPr id="764" name="Google Shape;764;p68"/>
          <p:cNvSpPr/>
          <p:nvPr/>
        </p:nvSpPr>
        <p:spPr>
          <a:xfrm>
            <a:off x="6712790" y="4958893"/>
            <a:ext cx="7398449" cy="19265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bas Neue"/>
              </a:rPr>
              <a:t>ANALYSIS</a:t>
            </a:r>
          </a:p>
        </p:txBody>
      </p:sp>
      <p:sp>
        <p:nvSpPr>
          <p:cNvPr id="765" name="Google Shape;765;p68"/>
          <p:cNvSpPr/>
          <p:nvPr/>
        </p:nvSpPr>
        <p:spPr>
          <a:xfrm flipH="1">
            <a:off x="1072600" y="1700551"/>
            <a:ext cx="1340000" cy="13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6" name="Google Shape;766;p68"/>
          <p:cNvSpPr txBox="1">
            <a:spLocks noGrp="1"/>
          </p:cNvSpPr>
          <p:nvPr>
            <p:ph type="title"/>
          </p:nvPr>
        </p:nvSpPr>
        <p:spPr>
          <a:xfrm>
            <a:off x="2898477" y="1786396"/>
            <a:ext cx="4992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ANALYSIS</a:t>
            </a:r>
            <a:endParaRPr dirty="0"/>
          </a:p>
        </p:txBody>
      </p:sp>
      <p:sp>
        <p:nvSpPr>
          <p:cNvPr id="767" name="Google Shape;767;p68"/>
          <p:cNvSpPr txBox="1">
            <a:spLocks noGrp="1"/>
          </p:cNvSpPr>
          <p:nvPr>
            <p:ph type="title" idx="2"/>
          </p:nvPr>
        </p:nvSpPr>
        <p:spPr>
          <a:xfrm>
            <a:off x="960000" y="1809351"/>
            <a:ext cx="15652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/>
              <a:t>03</a:t>
            </a:r>
            <a:endParaRPr/>
          </a:p>
        </p:txBody>
      </p:sp>
      <p:sp>
        <p:nvSpPr>
          <p:cNvPr id="768" name="Google Shape;768;p68"/>
          <p:cNvSpPr txBox="1">
            <a:spLocks noGrp="1"/>
          </p:cNvSpPr>
          <p:nvPr>
            <p:ph type="subTitle" idx="1"/>
          </p:nvPr>
        </p:nvSpPr>
        <p:spPr>
          <a:xfrm>
            <a:off x="950800" y="3134540"/>
            <a:ext cx="5907200" cy="26391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r"/>
            <a:r>
              <a:rPr lang="ar-IQ" dirty="0" smtClean="0">
                <a:ea typeface="Calibri" panose="020F0502020204030204" pitchFamily="34" charset="0"/>
                <a:cs typeface="+mj-cs"/>
              </a:rPr>
              <a:t>في </a:t>
            </a:r>
            <a:r>
              <a:rPr lang="ar-IQ" dirty="0">
                <a:ea typeface="Calibri" panose="020F0502020204030204" pitchFamily="34" charset="0"/>
                <a:cs typeface="+mj-cs"/>
              </a:rPr>
              <a:t>ظل التطورات الاجتماعية الحالية، تظهر تحولات هامة في المجتمع، مما ينعكس على دور المرأة وحقوقها. تشير الدراسات إلى أن هذه التحولات لها أثر كبير على نسيج </a:t>
            </a:r>
            <a:r>
              <a:rPr lang="ar-IQ" dirty="0" smtClean="0">
                <a:ea typeface="Calibri" panose="020F0502020204030204" pitchFamily="34" charset="0"/>
                <a:cs typeface="+mj-cs"/>
              </a:rPr>
              <a:t>المجتمع</a:t>
            </a:r>
          </a:p>
          <a:p>
            <a:pPr marL="0" indent="0" algn="r"/>
            <a:r>
              <a:rPr lang="ar-IQ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في العصر الحديث، وعندما بدأت المرأة في أداء أدوار متعددة في العمل داخل المنزل وخارجه، مع منحها قدرًا أكبر من المساواة، فإنها لا تزال غير متساوية تمامًا.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</a:t>
            </a:r>
            <a:endParaRPr dirty="0"/>
          </a:p>
        </p:txBody>
      </p:sp>
      <p:grpSp>
        <p:nvGrpSpPr>
          <p:cNvPr id="770" name="Google Shape;770;p68"/>
          <p:cNvGrpSpPr/>
          <p:nvPr/>
        </p:nvGrpSpPr>
        <p:grpSpPr>
          <a:xfrm>
            <a:off x="740783" y="5822502"/>
            <a:ext cx="420045" cy="687269"/>
            <a:chOff x="1438948" y="2405669"/>
            <a:chExt cx="1140600" cy="1866228"/>
          </a:xfrm>
        </p:grpSpPr>
        <p:grpSp>
          <p:nvGrpSpPr>
            <p:cNvPr id="771" name="Google Shape;771;p68"/>
            <p:cNvGrpSpPr/>
            <p:nvPr/>
          </p:nvGrpSpPr>
          <p:grpSpPr>
            <a:xfrm>
              <a:off x="1620147" y="3493697"/>
              <a:ext cx="778200" cy="778200"/>
              <a:chOff x="1620147" y="3306634"/>
              <a:chExt cx="778200" cy="778200"/>
            </a:xfrm>
          </p:grpSpPr>
          <p:cxnSp>
            <p:nvCxnSpPr>
              <p:cNvPr id="772" name="Google Shape;772;p68"/>
              <p:cNvCxnSpPr/>
              <p:nvPr/>
            </p:nvCxnSpPr>
            <p:spPr>
              <a:xfrm>
                <a:off x="2009259" y="3306634"/>
                <a:ext cx="0" cy="778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68"/>
              <p:cNvCxnSpPr/>
              <p:nvPr/>
            </p:nvCxnSpPr>
            <p:spPr>
              <a:xfrm>
                <a:off x="2009247" y="3306622"/>
                <a:ext cx="0" cy="778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74" name="Google Shape;774;p68"/>
            <p:cNvSpPr/>
            <p:nvPr/>
          </p:nvSpPr>
          <p:spPr>
            <a:xfrm>
              <a:off x="1438948" y="2405669"/>
              <a:ext cx="1140600" cy="1140600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cxnSp>
        <p:nvCxnSpPr>
          <p:cNvPr id="775" name="Google Shape;775;p68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6" name="Google Shape;776;p68">
            <a:hlinkClick r:id="" action="ppaction://noaction"/>
          </p:cNvPr>
          <p:cNvSpPr/>
          <p:nvPr/>
        </p:nvSpPr>
        <p:spPr>
          <a:xfrm>
            <a:off x="120067" y="2988997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77" name="Google Shape;777;p68">
            <a:hlinkClick r:id="" action="ppaction://noaction"/>
          </p:cNvPr>
          <p:cNvSpPr/>
          <p:nvPr/>
        </p:nvSpPr>
        <p:spPr>
          <a:xfrm>
            <a:off x="120067" y="3462253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78" name="Google Shape;778;p68">
            <a:hlinkClick r:id="" action="ppaction://hlinkshowjump?jump=previousslide"/>
          </p:cNvPr>
          <p:cNvSpPr/>
          <p:nvPr/>
        </p:nvSpPr>
        <p:spPr>
          <a:xfrm rot="2700000">
            <a:off x="190366" y="27880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9" name="Google Shape;779;p68">
            <a:hlinkClick r:id="" action="ppaction://hlinkshowjump?jump=nextslide"/>
          </p:cNvPr>
          <p:cNvSpPr/>
          <p:nvPr/>
        </p:nvSpPr>
        <p:spPr>
          <a:xfrm rot="-8100000">
            <a:off x="190366" y="38284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0" name="Google Shape;769;p68"/>
          <p:cNvPicPr preferRelativeResize="0"/>
          <p:nvPr/>
        </p:nvPicPr>
        <p:blipFill rotWithShape="1">
          <a:blip r:embed="rId3">
            <a:alphaModFix/>
          </a:blip>
          <a:srcRect t="16742" r="626" b="30299"/>
          <a:stretch/>
        </p:blipFill>
        <p:spPr>
          <a:xfrm>
            <a:off x="7437738" y="1995491"/>
            <a:ext cx="3314313" cy="276061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4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76"/>
          <p:cNvSpPr/>
          <p:nvPr/>
        </p:nvSpPr>
        <p:spPr>
          <a:xfrm>
            <a:off x="7962600" y="2557301"/>
            <a:ext cx="6325800" cy="17433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bas Neue"/>
              </a:rPr>
              <a:t>EQUALITY</a:t>
            </a:r>
          </a:p>
        </p:txBody>
      </p:sp>
      <p:sp>
        <p:nvSpPr>
          <p:cNvPr id="1100" name="Google Shape;1100;p76"/>
          <p:cNvSpPr/>
          <p:nvPr/>
        </p:nvSpPr>
        <p:spPr>
          <a:xfrm>
            <a:off x="3432145" y="528275"/>
            <a:ext cx="4643055" cy="1606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dk2"/>
                </a:solidFill>
                <a:latin typeface="Bebas Neue"/>
              </a:rPr>
              <a:t>EQUALITY</a:t>
            </a:r>
          </a:p>
        </p:txBody>
      </p:sp>
      <p:sp>
        <p:nvSpPr>
          <p:cNvPr id="1101" name="Google Shape;1101;p76"/>
          <p:cNvSpPr/>
          <p:nvPr/>
        </p:nvSpPr>
        <p:spPr>
          <a:xfrm flipH="1">
            <a:off x="8075200" y="1700551"/>
            <a:ext cx="1340000" cy="134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2" name="Google Shape;1102;p76"/>
          <p:cNvSpPr txBox="1">
            <a:spLocks noGrp="1"/>
          </p:cNvSpPr>
          <p:nvPr>
            <p:ph type="title"/>
          </p:nvPr>
        </p:nvSpPr>
        <p:spPr>
          <a:xfrm>
            <a:off x="6133500" y="2714175"/>
            <a:ext cx="4992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/>
              <a:t>EQUALITY</a:t>
            </a:r>
            <a:endParaRPr dirty="0"/>
          </a:p>
        </p:txBody>
      </p:sp>
      <p:sp>
        <p:nvSpPr>
          <p:cNvPr id="1103" name="Google Shape;1103;p76"/>
          <p:cNvSpPr txBox="1">
            <a:spLocks noGrp="1"/>
          </p:cNvSpPr>
          <p:nvPr>
            <p:ph type="title" idx="2"/>
          </p:nvPr>
        </p:nvSpPr>
        <p:spPr>
          <a:xfrm>
            <a:off x="7962600" y="1809351"/>
            <a:ext cx="15652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/>
              <a:t>04</a:t>
            </a:r>
            <a:endParaRPr/>
          </a:p>
        </p:txBody>
      </p:sp>
      <p:sp>
        <p:nvSpPr>
          <p:cNvPr id="1104" name="Google Shape;1104;p76"/>
          <p:cNvSpPr txBox="1">
            <a:spLocks noGrp="1"/>
          </p:cNvSpPr>
          <p:nvPr>
            <p:ph type="subTitle" idx="1"/>
          </p:nvPr>
        </p:nvSpPr>
        <p:spPr>
          <a:xfrm>
            <a:off x="6249200" y="4337134"/>
            <a:ext cx="4992000" cy="8879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ar-IQ" dirty="0">
                <a:cs typeface="+mj-cs"/>
              </a:rPr>
              <a:t>تمكين المرأة فيمكننا وصف تمكين المرأة بأنها العملية التي تتفاوض من خلالها المرأة على المزيد  من التوزيع العادل للسلطة، ومساحة أكبر في عملية صنع القرار </a:t>
            </a:r>
            <a:r>
              <a:rPr lang="ar-IQ" dirty="0" smtClean="0">
                <a:cs typeface="+mj-cs"/>
              </a:rPr>
              <a:t>سواء </a:t>
            </a:r>
            <a:r>
              <a:rPr lang="ar-IQ" dirty="0">
                <a:cs typeface="+mj-cs"/>
              </a:rPr>
              <a:t>في المنزل، أو المجتمع وكذلك في الحياة الاقتصادية والسياسية.</a:t>
            </a:r>
            <a:endParaRPr dirty="0">
              <a:cs typeface="+mj-cs"/>
            </a:endParaRPr>
          </a:p>
        </p:txBody>
      </p:sp>
      <p:pic>
        <p:nvPicPr>
          <p:cNvPr id="1105" name="Google Shape;1105;p76"/>
          <p:cNvPicPr preferRelativeResize="0"/>
          <p:nvPr/>
        </p:nvPicPr>
        <p:blipFill rotWithShape="1">
          <a:blip r:embed="rId3">
            <a:alphaModFix/>
          </a:blip>
          <a:srcRect l="9649" t="7656" b="32196"/>
          <a:stretch/>
        </p:blipFill>
        <p:spPr>
          <a:xfrm>
            <a:off x="931833" y="1763400"/>
            <a:ext cx="3335200" cy="3331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06" name="Google Shape;1106;p76"/>
          <p:cNvSpPr/>
          <p:nvPr/>
        </p:nvSpPr>
        <p:spPr>
          <a:xfrm>
            <a:off x="931833" y="5552201"/>
            <a:ext cx="6325800" cy="174339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bas Neue"/>
              </a:rPr>
              <a:t>EQUALITY</a:t>
            </a:r>
          </a:p>
        </p:txBody>
      </p:sp>
      <p:grpSp>
        <p:nvGrpSpPr>
          <p:cNvPr id="1108" name="Google Shape;1108;p76"/>
          <p:cNvGrpSpPr/>
          <p:nvPr/>
        </p:nvGrpSpPr>
        <p:grpSpPr>
          <a:xfrm>
            <a:off x="11031100" y="5822502"/>
            <a:ext cx="420045" cy="687269"/>
            <a:chOff x="1438948" y="2405669"/>
            <a:chExt cx="1140600" cy="1866228"/>
          </a:xfrm>
        </p:grpSpPr>
        <p:grpSp>
          <p:nvGrpSpPr>
            <p:cNvPr id="1109" name="Google Shape;1109;p76"/>
            <p:cNvGrpSpPr/>
            <p:nvPr/>
          </p:nvGrpSpPr>
          <p:grpSpPr>
            <a:xfrm>
              <a:off x="1620147" y="3493697"/>
              <a:ext cx="778200" cy="778200"/>
              <a:chOff x="1620147" y="3306634"/>
              <a:chExt cx="778200" cy="778200"/>
            </a:xfrm>
          </p:grpSpPr>
          <p:cxnSp>
            <p:nvCxnSpPr>
              <p:cNvPr id="1110" name="Google Shape;1110;p76"/>
              <p:cNvCxnSpPr/>
              <p:nvPr/>
            </p:nvCxnSpPr>
            <p:spPr>
              <a:xfrm>
                <a:off x="2009259" y="3306634"/>
                <a:ext cx="0" cy="778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76"/>
              <p:cNvCxnSpPr/>
              <p:nvPr/>
            </p:nvCxnSpPr>
            <p:spPr>
              <a:xfrm>
                <a:off x="2009247" y="3306622"/>
                <a:ext cx="0" cy="7782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2" name="Google Shape;1112;p76"/>
            <p:cNvSpPr/>
            <p:nvPr/>
          </p:nvSpPr>
          <p:spPr>
            <a:xfrm>
              <a:off x="1438948" y="2405669"/>
              <a:ext cx="1140600" cy="1140600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13" name="Google Shape;1113;p76">
            <a:hlinkClick r:id="" action="ppaction://noaction"/>
          </p:cNvPr>
          <p:cNvSpPr/>
          <p:nvPr/>
        </p:nvSpPr>
        <p:spPr>
          <a:xfrm>
            <a:off x="120067" y="2988997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14" name="Google Shape;1114;p76">
            <a:hlinkClick r:id="" action="ppaction://noaction"/>
          </p:cNvPr>
          <p:cNvSpPr/>
          <p:nvPr/>
        </p:nvSpPr>
        <p:spPr>
          <a:xfrm>
            <a:off x="120067" y="3462253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15" name="Google Shape;1115;p76">
            <a:hlinkClick r:id="" action="ppaction://hlinkshowjump?jump=previousslide"/>
          </p:cNvPr>
          <p:cNvSpPr/>
          <p:nvPr/>
        </p:nvSpPr>
        <p:spPr>
          <a:xfrm rot="2700000">
            <a:off x="190366" y="27880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6" name="Google Shape;1116;p76">
            <a:hlinkClick r:id="" action="ppaction://hlinkshowjump?jump=nextslide"/>
          </p:cNvPr>
          <p:cNvSpPr/>
          <p:nvPr/>
        </p:nvSpPr>
        <p:spPr>
          <a:xfrm rot="-8100000">
            <a:off x="190366" y="38284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00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0"/>
          <p:cNvSpPr/>
          <p:nvPr/>
        </p:nvSpPr>
        <p:spPr>
          <a:xfrm>
            <a:off x="345479" y="5745151"/>
            <a:ext cx="11411616" cy="15023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solidFill>
                  <a:srgbClr val="F9A7C0"/>
                </a:solidFill>
                <a:latin typeface="Bebas Neue"/>
                <a:cs typeface="Arial"/>
                <a:sym typeface="Arial"/>
              </a:rPr>
              <a:t>STATUS OF WOMEN</a:t>
            </a:r>
          </a:p>
        </p:txBody>
      </p:sp>
      <p:sp>
        <p:nvSpPr>
          <p:cNvPr id="837" name="Google Shape;837;p70"/>
          <p:cNvSpPr/>
          <p:nvPr/>
        </p:nvSpPr>
        <p:spPr>
          <a:xfrm>
            <a:off x="5591800" y="5249235"/>
            <a:ext cx="1011600" cy="1011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70">
            <a:hlinkClick r:id="" action="ppaction://noaction"/>
          </p:cNvPr>
          <p:cNvSpPr/>
          <p:nvPr/>
        </p:nvSpPr>
        <p:spPr>
          <a:xfrm>
            <a:off x="120067" y="2988997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000" kern="0">
                <a:solidFill>
                  <a:srgbClr val="BD32D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000" kern="0">
              <a:solidFill>
                <a:srgbClr val="BD32D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9" name="Google Shape;839;p70">
            <a:hlinkClick r:id="rId3" action="ppaction://hlinksldjump"/>
          </p:cNvPr>
          <p:cNvSpPr/>
          <p:nvPr/>
        </p:nvSpPr>
        <p:spPr>
          <a:xfrm>
            <a:off x="120067" y="3462253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000" kern="0">
                <a:solidFill>
                  <a:srgbClr val="BD32D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sz="2000" kern="0">
              <a:solidFill>
                <a:srgbClr val="BD32D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0" name="Google Shape;840;p70">
            <a:hlinkClick r:id="" action="ppaction://hlinkshowjump?jump=previousslide"/>
          </p:cNvPr>
          <p:cNvSpPr/>
          <p:nvPr/>
        </p:nvSpPr>
        <p:spPr>
          <a:xfrm rot="2700000">
            <a:off x="190366" y="27880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70">
            <a:hlinkClick r:id="" action="ppaction://hlinkshowjump?jump=nextslide"/>
          </p:cNvPr>
          <p:cNvSpPr/>
          <p:nvPr/>
        </p:nvSpPr>
        <p:spPr>
          <a:xfrm rot="-8100000">
            <a:off x="190366" y="38284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7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ar-IQ" b="1" dirty="0"/>
              <a:t>التحولات </a:t>
            </a:r>
            <a:r>
              <a:rPr lang="ar-IQ" b="1" dirty="0" smtClean="0"/>
              <a:t>الاجتماعية</a:t>
            </a:r>
            <a:endParaRPr lang="en-US" dirty="0"/>
          </a:p>
        </p:txBody>
      </p:sp>
      <p:sp>
        <p:nvSpPr>
          <p:cNvPr id="843" name="Google Shape;843;p70"/>
          <p:cNvSpPr/>
          <p:nvPr/>
        </p:nvSpPr>
        <p:spPr>
          <a:xfrm>
            <a:off x="3044103" y="3424143"/>
            <a:ext cx="6124400" cy="5680400"/>
          </a:xfrm>
          <a:prstGeom prst="blockArc">
            <a:avLst>
              <a:gd name="adj1" fmla="val 10817138"/>
              <a:gd name="adj2" fmla="val 14195848"/>
              <a:gd name="adj3" fmla="val 1389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70"/>
          <p:cNvSpPr/>
          <p:nvPr/>
        </p:nvSpPr>
        <p:spPr>
          <a:xfrm>
            <a:off x="3044103" y="3425509"/>
            <a:ext cx="6124400" cy="5680400"/>
          </a:xfrm>
          <a:prstGeom prst="blockArc">
            <a:avLst>
              <a:gd name="adj1" fmla="val 14197583"/>
              <a:gd name="adj2" fmla="val 18222626"/>
              <a:gd name="adj3" fmla="val 1373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70"/>
          <p:cNvSpPr/>
          <p:nvPr/>
        </p:nvSpPr>
        <p:spPr>
          <a:xfrm>
            <a:off x="3044103" y="3424143"/>
            <a:ext cx="6124400" cy="5680400"/>
          </a:xfrm>
          <a:prstGeom prst="blockArc">
            <a:avLst>
              <a:gd name="adj1" fmla="val 18219698"/>
              <a:gd name="adj2" fmla="val 8576"/>
              <a:gd name="adj3" fmla="val 137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70"/>
          <p:cNvSpPr txBox="1"/>
          <p:nvPr/>
        </p:nvSpPr>
        <p:spPr>
          <a:xfrm>
            <a:off x="3351640" y="4575179"/>
            <a:ext cx="92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31%</a:t>
            </a:r>
            <a:endParaRPr sz="2667" kern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7" name="Google Shape;847;p70"/>
          <p:cNvSpPr txBox="1"/>
          <p:nvPr/>
        </p:nvSpPr>
        <p:spPr>
          <a:xfrm>
            <a:off x="5691521" y="3375800"/>
            <a:ext cx="92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37%</a:t>
            </a:r>
            <a:endParaRPr sz="2667" kern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8" name="Google Shape;848;p70"/>
          <p:cNvSpPr txBox="1"/>
          <p:nvPr/>
        </p:nvSpPr>
        <p:spPr>
          <a:xfrm>
            <a:off x="7842024" y="4575179"/>
            <a:ext cx="100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667" kern="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32%</a:t>
            </a:r>
            <a:endParaRPr sz="2667" kern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49" name="Google Shape;849;p70"/>
          <p:cNvSpPr txBox="1"/>
          <p:nvPr/>
        </p:nvSpPr>
        <p:spPr>
          <a:xfrm>
            <a:off x="1087119" y="3598167"/>
            <a:ext cx="187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ar-IQ" b="1" dirty="0"/>
              <a:t>فجوة الرقمنة </a:t>
            </a:r>
            <a:endParaRPr sz="1867" b="1" kern="0" dirty="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50" name="Google Shape;850;p70"/>
          <p:cNvSpPr txBox="1"/>
          <p:nvPr/>
        </p:nvSpPr>
        <p:spPr>
          <a:xfrm>
            <a:off x="4739121" y="1964752"/>
            <a:ext cx="187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spcAft>
                <a:spcPts val="1600"/>
              </a:spcAft>
              <a:buClr>
                <a:srgbClr val="000000"/>
              </a:buClr>
            </a:pPr>
            <a:r>
              <a:rPr lang="ar-IQ" b="1" dirty="0"/>
              <a:t>التغييرات الاقتصادية</a:t>
            </a:r>
            <a:endParaRPr sz="1867" kern="0" dirty="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51" name="Google Shape;851;p70"/>
          <p:cNvSpPr txBox="1"/>
          <p:nvPr/>
        </p:nvSpPr>
        <p:spPr>
          <a:xfrm>
            <a:off x="9412119" y="3598167"/>
            <a:ext cx="187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ar-IQ" b="1" dirty="0"/>
              <a:t>التقنية ووسائل الاعلام</a:t>
            </a:r>
            <a:endParaRPr sz="1867" kern="0" dirty="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852" name="Google Shape;852;p70"/>
          <p:cNvCxnSpPr>
            <a:stCxn id="848" idx="3"/>
            <a:endCxn id="851" idx="1"/>
          </p:cNvCxnSpPr>
          <p:nvPr/>
        </p:nvCxnSpPr>
        <p:spPr>
          <a:xfrm rot="10800000" flipH="1">
            <a:off x="8845224" y="3979779"/>
            <a:ext cx="566800" cy="9772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53" name="Google Shape;853;p70"/>
          <p:cNvCxnSpPr>
            <a:stCxn id="846" idx="1"/>
            <a:endCxn id="849" idx="3"/>
          </p:cNvCxnSpPr>
          <p:nvPr/>
        </p:nvCxnSpPr>
        <p:spPr>
          <a:xfrm rot="10800000">
            <a:off x="2966840" y="3979779"/>
            <a:ext cx="384800" cy="977200"/>
          </a:xfrm>
          <a:prstGeom prst="bentConnector3">
            <a:avLst>
              <a:gd name="adj1" fmla="val 50016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54" name="Google Shape;854;p70"/>
          <p:cNvCxnSpPr>
            <a:stCxn id="847" idx="0"/>
            <a:endCxn id="850" idx="2"/>
          </p:cNvCxnSpPr>
          <p:nvPr/>
        </p:nvCxnSpPr>
        <p:spPr>
          <a:xfrm rot="5400000" flipH="1">
            <a:off x="5593321" y="2814000"/>
            <a:ext cx="647600" cy="4760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55" name="Google Shape;855;p70"/>
          <p:cNvSpPr/>
          <p:nvPr/>
        </p:nvSpPr>
        <p:spPr>
          <a:xfrm>
            <a:off x="5883559" y="5503192"/>
            <a:ext cx="375864" cy="503712"/>
          </a:xfrm>
          <a:custGeom>
            <a:avLst/>
            <a:gdLst/>
            <a:ahLst/>
            <a:cxnLst/>
            <a:rect l="l" t="t" r="r" b="b"/>
            <a:pathLst>
              <a:path w="7979" h="10693" extrusionOk="0">
                <a:moveTo>
                  <a:pt x="4609" y="1399"/>
                </a:moveTo>
                <a:cubicBezTo>
                  <a:pt x="5573" y="1399"/>
                  <a:pt x="6538" y="2060"/>
                  <a:pt x="6598" y="3382"/>
                </a:cubicBezTo>
                <a:cubicBezTo>
                  <a:pt x="6598" y="4477"/>
                  <a:pt x="5693" y="5358"/>
                  <a:pt x="4597" y="5358"/>
                </a:cubicBezTo>
                <a:cubicBezTo>
                  <a:pt x="3502" y="5358"/>
                  <a:pt x="2621" y="4477"/>
                  <a:pt x="2621" y="3382"/>
                </a:cubicBezTo>
                <a:cubicBezTo>
                  <a:pt x="2680" y="2060"/>
                  <a:pt x="3645" y="1399"/>
                  <a:pt x="4609" y="1399"/>
                </a:cubicBezTo>
                <a:close/>
                <a:moveTo>
                  <a:pt x="4621" y="0"/>
                </a:moveTo>
                <a:cubicBezTo>
                  <a:pt x="549" y="119"/>
                  <a:pt x="1" y="5763"/>
                  <a:pt x="3930" y="6644"/>
                </a:cubicBezTo>
                <a:lnTo>
                  <a:pt x="3930" y="7811"/>
                </a:lnTo>
                <a:lnTo>
                  <a:pt x="2787" y="7811"/>
                </a:lnTo>
                <a:cubicBezTo>
                  <a:pt x="2621" y="7811"/>
                  <a:pt x="2478" y="7954"/>
                  <a:pt x="2478" y="8145"/>
                </a:cubicBezTo>
                <a:lnTo>
                  <a:pt x="2478" y="8859"/>
                </a:lnTo>
                <a:cubicBezTo>
                  <a:pt x="2478" y="9026"/>
                  <a:pt x="2621" y="9169"/>
                  <a:pt x="2787" y="9169"/>
                </a:cubicBezTo>
                <a:lnTo>
                  <a:pt x="3930" y="9169"/>
                </a:lnTo>
                <a:lnTo>
                  <a:pt x="3930" y="10383"/>
                </a:lnTo>
                <a:cubicBezTo>
                  <a:pt x="3930" y="10550"/>
                  <a:pt x="4073" y="10693"/>
                  <a:pt x="4264" y="10693"/>
                </a:cubicBezTo>
                <a:lnTo>
                  <a:pt x="4978" y="10693"/>
                </a:lnTo>
                <a:cubicBezTo>
                  <a:pt x="5145" y="10693"/>
                  <a:pt x="5288" y="10550"/>
                  <a:pt x="5288" y="10383"/>
                </a:cubicBezTo>
                <a:lnTo>
                  <a:pt x="5288" y="9169"/>
                </a:lnTo>
                <a:lnTo>
                  <a:pt x="6431" y="9169"/>
                </a:lnTo>
                <a:cubicBezTo>
                  <a:pt x="6598" y="9169"/>
                  <a:pt x="6740" y="9026"/>
                  <a:pt x="6740" y="8859"/>
                </a:cubicBezTo>
                <a:lnTo>
                  <a:pt x="6740" y="8145"/>
                </a:lnTo>
                <a:cubicBezTo>
                  <a:pt x="6740" y="7954"/>
                  <a:pt x="6598" y="7811"/>
                  <a:pt x="6431" y="7811"/>
                </a:cubicBezTo>
                <a:lnTo>
                  <a:pt x="5288" y="7811"/>
                </a:lnTo>
                <a:lnTo>
                  <a:pt x="5288" y="6644"/>
                </a:lnTo>
                <a:cubicBezTo>
                  <a:pt x="6836" y="6335"/>
                  <a:pt x="7979" y="4977"/>
                  <a:pt x="7979" y="3358"/>
                </a:cubicBezTo>
                <a:cubicBezTo>
                  <a:pt x="7979" y="1524"/>
                  <a:pt x="6478" y="24"/>
                  <a:pt x="462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6" name="Google Shape;856;p70"/>
          <p:cNvSpPr/>
          <p:nvPr/>
        </p:nvSpPr>
        <p:spPr>
          <a:xfrm>
            <a:off x="1655519" y="2686200"/>
            <a:ext cx="742800" cy="7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7" name="Google Shape;857;p70"/>
          <p:cNvSpPr/>
          <p:nvPr/>
        </p:nvSpPr>
        <p:spPr>
          <a:xfrm>
            <a:off x="6749100" y="1994968"/>
            <a:ext cx="742800" cy="7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70"/>
          <p:cNvSpPr/>
          <p:nvPr/>
        </p:nvSpPr>
        <p:spPr>
          <a:xfrm>
            <a:off x="9980519" y="2686200"/>
            <a:ext cx="742800" cy="7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9" name="Google Shape;859;p70"/>
          <p:cNvGrpSpPr/>
          <p:nvPr/>
        </p:nvGrpSpPr>
        <p:grpSpPr>
          <a:xfrm>
            <a:off x="6946606" y="2123413"/>
            <a:ext cx="347788" cy="504041"/>
            <a:chOff x="2396440" y="2071282"/>
            <a:chExt cx="260841" cy="378031"/>
          </a:xfrm>
        </p:grpSpPr>
        <p:sp>
          <p:nvSpPr>
            <p:cNvPr id="860" name="Google Shape;860;p70"/>
            <p:cNvSpPr/>
            <p:nvPr/>
          </p:nvSpPr>
          <p:spPr>
            <a:xfrm>
              <a:off x="2498226" y="2329792"/>
              <a:ext cx="62322" cy="50522"/>
            </a:xfrm>
            <a:custGeom>
              <a:avLst/>
              <a:gdLst/>
              <a:ahLst/>
              <a:cxnLst/>
              <a:rect l="l" t="t" r="r" b="b"/>
              <a:pathLst>
                <a:path w="1764" h="1430" extrusionOk="0">
                  <a:moveTo>
                    <a:pt x="239" y="1"/>
                  </a:moveTo>
                  <a:cubicBezTo>
                    <a:pt x="168" y="215"/>
                    <a:pt x="96" y="596"/>
                    <a:pt x="1" y="810"/>
                  </a:cubicBezTo>
                  <a:cubicBezTo>
                    <a:pt x="96" y="1215"/>
                    <a:pt x="453" y="1429"/>
                    <a:pt x="906" y="1429"/>
                  </a:cubicBezTo>
                  <a:cubicBezTo>
                    <a:pt x="1287" y="1429"/>
                    <a:pt x="1644" y="1191"/>
                    <a:pt x="1763" y="834"/>
                  </a:cubicBezTo>
                  <a:cubicBezTo>
                    <a:pt x="1668" y="596"/>
                    <a:pt x="1573" y="191"/>
                    <a:pt x="1501" y="1"/>
                  </a:cubicBezTo>
                  <a:cubicBezTo>
                    <a:pt x="1287" y="48"/>
                    <a:pt x="1049" y="72"/>
                    <a:pt x="811" y="72"/>
                  </a:cubicBezTo>
                  <a:cubicBezTo>
                    <a:pt x="620" y="72"/>
                    <a:pt x="430" y="48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70"/>
            <p:cNvSpPr/>
            <p:nvPr/>
          </p:nvSpPr>
          <p:spPr>
            <a:xfrm>
              <a:off x="2461235" y="2194337"/>
              <a:ext cx="132099" cy="113939"/>
            </a:xfrm>
            <a:custGeom>
              <a:avLst/>
              <a:gdLst/>
              <a:ahLst/>
              <a:cxnLst/>
              <a:rect l="l" t="t" r="r" b="b"/>
              <a:pathLst>
                <a:path w="3739" h="3225" extrusionOk="0">
                  <a:moveTo>
                    <a:pt x="0" y="0"/>
                  </a:moveTo>
                  <a:lnTo>
                    <a:pt x="0" y="1215"/>
                  </a:lnTo>
                  <a:cubicBezTo>
                    <a:pt x="48" y="2557"/>
                    <a:pt x="954" y="3224"/>
                    <a:pt x="1863" y="3224"/>
                  </a:cubicBezTo>
                  <a:cubicBezTo>
                    <a:pt x="2776" y="3224"/>
                    <a:pt x="3691" y="2552"/>
                    <a:pt x="3739" y="1215"/>
                  </a:cubicBezTo>
                  <a:lnTo>
                    <a:pt x="3739" y="810"/>
                  </a:lnTo>
                  <a:cubicBezTo>
                    <a:pt x="3144" y="739"/>
                    <a:pt x="1738" y="5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70"/>
            <p:cNvSpPr/>
            <p:nvPr/>
          </p:nvSpPr>
          <p:spPr>
            <a:xfrm>
              <a:off x="2449435" y="2375226"/>
              <a:ext cx="155699" cy="74087"/>
            </a:xfrm>
            <a:custGeom>
              <a:avLst/>
              <a:gdLst/>
              <a:ahLst/>
              <a:cxnLst/>
              <a:rect l="l" t="t" r="r" b="b"/>
              <a:pathLst>
                <a:path w="4407" h="2097" extrusionOk="0">
                  <a:moveTo>
                    <a:pt x="858" y="1"/>
                  </a:moveTo>
                  <a:cubicBezTo>
                    <a:pt x="739" y="72"/>
                    <a:pt x="620" y="143"/>
                    <a:pt x="477" y="167"/>
                  </a:cubicBezTo>
                  <a:lnTo>
                    <a:pt x="1" y="310"/>
                  </a:lnTo>
                  <a:cubicBezTo>
                    <a:pt x="525" y="834"/>
                    <a:pt x="405" y="1406"/>
                    <a:pt x="405" y="2096"/>
                  </a:cubicBezTo>
                  <a:lnTo>
                    <a:pt x="3978" y="2096"/>
                  </a:lnTo>
                  <a:cubicBezTo>
                    <a:pt x="4001" y="1406"/>
                    <a:pt x="3859" y="858"/>
                    <a:pt x="4406" y="310"/>
                  </a:cubicBezTo>
                  <a:lnTo>
                    <a:pt x="3978" y="191"/>
                  </a:lnTo>
                  <a:lnTo>
                    <a:pt x="3954" y="191"/>
                  </a:lnTo>
                  <a:cubicBezTo>
                    <a:pt x="3859" y="167"/>
                    <a:pt x="3763" y="120"/>
                    <a:pt x="3668" y="48"/>
                  </a:cubicBezTo>
                  <a:cubicBezTo>
                    <a:pt x="3352" y="575"/>
                    <a:pt x="2811" y="837"/>
                    <a:pt x="2272" y="837"/>
                  </a:cubicBezTo>
                  <a:cubicBezTo>
                    <a:pt x="1715" y="837"/>
                    <a:pt x="1161" y="557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70"/>
            <p:cNvSpPr/>
            <p:nvPr/>
          </p:nvSpPr>
          <p:spPr>
            <a:xfrm>
              <a:off x="2403153" y="2071282"/>
              <a:ext cx="247416" cy="304827"/>
            </a:xfrm>
            <a:custGeom>
              <a:avLst/>
              <a:gdLst/>
              <a:ahLst/>
              <a:cxnLst/>
              <a:rect l="l" t="t" r="r" b="b"/>
              <a:pathLst>
                <a:path w="7003" h="8628" extrusionOk="0">
                  <a:moveTo>
                    <a:pt x="3494" y="0"/>
                  </a:moveTo>
                  <a:cubicBezTo>
                    <a:pt x="3425" y="0"/>
                    <a:pt x="3357" y="2"/>
                    <a:pt x="3287" y="7"/>
                  </a:cubicBezTo>
                  <a:cubicBezTo>
                    <a:pt x="1453" y="126"/>
                    <a:pt x="1" y="1650"/>
                    <a:pt x="1" y="3507"/>
                  </a:cubicBezTo>
                  <a:lnTo>
                    <a:pt x="1" y="8627"/>
                  </a:lnTo>
                  <a:cubicBezTo>
                    <a:pt x="25" y="8604"/>
                    <a:pt x="96" y="8556"/>
                    <a:pt x="144" y="8532"/>
                  </a:cubicBezTo>
                  <a:cubicBezTo>
                    <a:pt x="287" y="8437"/>
                    <a:pt x="1406" y="8175"/>
                    <a:pt x="1596" y="8103"/>
                  </a:cubicBezTo>
                  <a:cubicBezTo>
                    <a:pt x="2144" y="7961"/>
                    <a:pt x="2168" y="7460"/>
                    <a:pt x="2287" y="7079"/>
                  </a:cubicBezTo>
                  <a:cubicBezTo>
                    <a:pt x="1501" y="6603"/>
                    <a:pt x="953" y="5722"/>
                    <a:pt x="953" y="4698"/>
                  </a:cubicBezTo>
                  <a:lnTo>
                    <a:pt x="953" y="3007"/>
                  </a:lnTo>
                  <a:cubicBezTo>
                    <a:pt x="953" y="2888"/>
                    <a:pt x="1001" y="2793"/>
                    <a:pt x="1096" y="2721"/>
                  </a:cubicBezTo>
                  <a:cubicBezTo>
                    <a:pt x="1157" y="2676"/>
                    <a:pt x="1227" y="2659"/>
                    <a:pt x="1294" y="2659"/>
                  </a:cubicBezTo>
                  <a:cubicBezTo>
                    <a:pt x="1333" y="2659"/>
                    <a:pt x="1371" y="2665"/>
                    <a:pt x="1406" y="2674"/>
                  </a:cubicBezTo>
                  <a:cubicBezTo>
                    <a:pt x="3811" y="3531"/>
                    <a:pt x="5716" y="3626"/>
                    <a:pt x="5740" y="3626"/>
                  </a:cubicBezTo>
                  <a:cubicBezTo>
                    <a:pt x="5907" y="3650"/>
                    <a:pt x="6050" y="3793"/>
                    <a:pt x="6050" y="3984"/>
                  </a:cubicBezTo>
                  <a:lnTo>
                    <a:pt x="6050" y="4698"/>
                  </a:lnTo>
                  <a:cubicBezTo>
                    <a:pt x="6050" y="5698"/>
                    <a:pt x="5550" y="6579"/>
                    <a:pt x="4764" y="7032"/>
                  </a:cubicBezTo>
                  <a:cubicBezTo>
                    <a:pt x="4907" y="7413"/>
                    <a:pt x="5002" y="8008"/>
                    <a:pt x="5478" y="8127"/>
                  </a:cubicBezTo>
                  <a:cubicBezTo>
                    <a:pt x="5740" y="8222"/>
                    <a:pt x="6764" y="8461"/>
                    <a:pt x="7002" y="8627"/>
                  </a:cubicBezTo>
                  <a:lnTo>
                    <a:pt x="7002" y="3555"/>
                  </a:lnTo>
                  <a:cubicBezTo>
                    <a:pt x="7002" y="1600"/>
                    <a:pt x="5425" y="0"/>
                    <a:pt x="34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70"/>
            <p:cNvSpPr/>
            <p:nvPr/>
          </p:nvSpPr>
          <p:spPr>
            <a:xfrm>
              <a:off x="2396440" y="2396248"/>
              <a:ext cx="42926" cy="53066"/>
            </a:xfrm>
            <a:custGeom>
              <a:avLst/>
              <a:gdLst/>
              <a:ahLst/>
              <a:cxnLst/>
              <a:rect l="l" t="t" r="r" b="b"/>
              <a:pathLst>
                <a:path w="1215" h="1502" extrusionOk="0">
                  <a:moveTo>
                    <a:pt x="572" y="1"/>
                  </a:moveTo>
                  <a:cubicBezTo>
                    <a:pt x="405" y="96"/>
                    <a:pt x="262" y="263"/>
                    <a:pt x="215" y="477"/>
                  </a:cubicBezTo>
                  <a:lnTo>
                    <a:pt x="48" y="1215"/>
                  </a:lnTo>
                  <a:cubicBezTo>
                    <a:pt x="0" y="1358"/>
                    <a:pt x="119" y="1501"/>
                    <a:pt x="262" y="1501"/>
                  </a:cubicBezTo>
                  <a:lnTo>
                    <a:pt x="1215" y="1501"/>
                  </a:lnTo>
                  <a:lnTo>
                    <a:pt x="1215" y="715"/>
                  </a:lnTo>
                  <a:cubicBezTo>
                    <a:pt x="1215" y="334"/>
                    <a:pt x="929" y="25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70"/>
            <p:cNvSpPr/>
            <p:nvPr/>
          </p:nvSpPr>
          <p:spPr>
            <a:xfrm>
              <a:off x="2614355" y="2396248"/>
              <a:ext cx="42926" cy="53066"/>
            </a:xfrm>
            <a:custGeom>
              <a:avLst/>
              <a:gdLst/>
              <a:ahLst/>
              <a:cxnLst/>
              <a:rect l="l" t="t" r="r" b="b"/>
              <a:pathLst>
                <a:path w="1215" h="1502" extrusionOk="0">
                  <a:moveTo>
                    <a:pt x="667" y="1"/>
                  </a:moveTo>
                  <a:cubicBezTo>
                    <a:pt x="286" y="48"/>
                    <a:pt x="0" y="358"/>
                    <a:pt x="0" y="739"/>
                  </a:cubicBezTo>
                  <a:lnTo>
                    <a:pt x="0" y="1501"/>
                  </a:lnTo>
                  <a:lnTo>
                    <a:pt x="977" y="1501"/>
                  </a:lnTo>
                  <a:cubicBezTo>
                    <a:pt x="1120" y="1501"/>
                    <a:pt x="1215" y="1358"/>
                    <a:pt x="1191" y="1215"/>
                  </a:cubicBezTo>
                  <a:lnTo>
                    <a:pt x="1048" y="525"/>
                  </a:lnTo>
                  <a:cubicBezTo>
                    <a:pt x="1000" y="310"/>
                    <a:pt x="858" y="120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70"/>
          <p:cNvGrpSpPr/>
          <p:nvPr/>
        </p:nvGrpSpPr>
        <p:grpSpPr>
          <a:xfrm>
            <a:off x="1793576" y="2805721"/>
            <a:ext cx="466685" cy="503759"/>
            <a:chOff x="1544987" y="2071494"/>
            <a:chExt cx="350014" cy="377819"/>
          </a:xfrm>
        </p:grpSpPr>
        <p:sp>
          <p:nvSpPr>
            <p:cNvPr id="867" name="Google Shape;867;p70"/>
            <p:cNvSpPr/>
            <p:nvPr/>
          </p:nvSpPr>
          <p:spPr>
            <a:xfrm>
              <a:off x="1544987" y="2071494"/>
              <a:ext cx="350014" cy="247381"/>
            </a:xfrm>
            <a:custGeom>
              <a:avLst/>
              <a:gdLst/>
              <a:ahLst/>
              <a:cxnLst/>
              <a:rect l="l" t="t" r="r" b="b"/>
              <a:pathLst>
                <a:path w="9907" h="7002" extrusionOk="0">
                  <a:moveTo>
                    <a:pt x="4953" y="1"/>
                  </a:moveTo>
                  <a:cubicBezTo>
                    <a:pt x="905" y="96"/>
                    <a:pt x="0" y="5478"/>
                    <a:pt x="3691" y="6978"/>
                  </a:cubicBezTo>
                  <a:cubicBezTo>
                    <a:pt x="3001" y="6526"/>
                    <a:pt x="2524" y="5716"/>
                    <a:pt x="2524" y="4787"/>
                  </a:cubicBezTo>
                  <a:lnTo>
                    <a:pt x="2524" y="4120"/>
                  </a:lnTo>
                  <a:cubicBezTo>
                    <a:pt x="2501" y="3110"/>
                    <a:pt x="3659" y="2262"/>
                    <a:pt x="4879" y="2262"/>
                  </a:cubicBezTo>
                  <a:cubicBezTo>
                    <a:pt x="4896" y="2262"/>
                    <a:pt x="4913" y="2263"/>
                    <a:pt x="4930" y="2263"/>
                  </a:cubicBezTo>
                  <a:cubicBezTo>
                    <a:pt x="6168" y="2287"/>
                    <a:pt x="7359" y="3096"/>
                    <a:pt x="7335" y="4144"/>
                  </a:cubicBezTo>
                  <a:lnTo>
                    <a:pt x="7335" y="4787"/>
                  </a:lnTo>
                  <a:cubicBezTo>
                    <a:pt x="7335" y="5740"/>
                    <a:pt x="6859" y="6549"/>
                    <a:pt x="6120" y="7002"/>
                  </a:cubicBezTo>
                  <a:cubicBezTo>
                    <a:pt x="9907" y="5597"/>
                    <a:pt x="9026" y="96"/>
                    <a:pt x="4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70"/>
            <p:cNvSpPr/>
            <p:nvPr/>
          </p:nvSpPr>
          <p:spPr>
            <a:xfrm>
              <a:off x="1582825" y="2323892"/>
              <a:ext cx="274267" cy="125422"/>
            </a:xfrm>
            <a:custGeom>
              <a:avLst/>
              <a:gdLst/>
              <a:ahLst/>
              <a:cxnLst/>
              <a:rect l="l" t="t" r="r" b="b"/>
              <a:pathLst>
                <a:path w="7763" h="3550" extrusionOk="0">
                  <a:moveTo>
                    <a:pt x="2977" y="1"/>
                  </a:moveTo>
                  <a:lnTo>
                    <a:pt x="2811" y="453"/>
                  </a:lnTo>
                  <a:cubicBezTo>
                    <a:pt x="2716" y="763"/>
                    <a:pt x="2454" y="1025"/>
                    <a:pt x="2144" y="1120"/>
                  </a:cubicBezTo>
                  <a:lnTo>
                    <a:pt x="977" y="1477"/>
                  </a:lnTo>
                  <a:cubicBezTo>
                    <a:pt x="620" y="1596"/>
                    <a:pt x="358" y="1882"/>
                    <a:pt x="263" y="2263"/>
                  </a:cubicBezTo>
                  <a:lnTo>
                    <a:pt x="24" y="3335"/>
                  </a:lnTo>
                  <a:cubicBezTo>
                    <a:pt x="1" y="3430"/>
                    <a:pt x="191" y="3549"/>
                    <a:pt x="191" y="3549"/>
                  </a:cubicBezTo>
                  <a:lnTo>
                    <a:pt x="1382" y="3549"/>
                  </a:lnTo>
                  <a:lnTo>
                    <a:pt x="1382" y="3121"/>
                  </a:lnTo>
                  <a:cubicBezTo>
                    <a:pt x="1382" y="2525"/>
                    <a:pt x="1858" y="2073"/>
                    <a:pt x="2430" y="2073"/>
                  </a:cubicBezTo>
                  <a:lnTo>
                    <a:pt x="5335" y="2073"/>
                  </a:lnTo>
                  <a:cubicBezTo>
                    <a:pt x="5930" y="2073"/>
                    <a:pt x="6383" y="2525"/>
                    <a:pt x="6383" y="3121"/>
                  </a:cubicBezTo>
                  <a:lnTo>
                    <a:pt x="6383" y="3525"/>
                  </a:lnTo>
                  <a:lnTo>
                    <a:pt x="7574" y="3525"/>
                  </a:lnTo>
                  <a:cubicBezTo>
                    <a:pt x="7584" y="3527"/>
                    <a:pt x="7594" y="3528"/>
                    <a:pt x="7604" y="3528"/>
                  </a:cubicBezTo>
                  <a:cubicBezTo>
                    <a:pt x="7705" y="3528"/>
                    <a:pt x="7762" y="3422"/>
                    <a:pt x="7740" y="3335"/>
                  </a:cubicBezTo>
                  <a:lnTo>
                    <a:pt x="7478" y="2168"/>
                  </a:lnTo>
                  <a:cubicBezTo>
                    <a:pt x="7383" y="1811"/>
                    <a:pt x="7097" y="1501"/>
                    <a:pt x="6716" y="1406"/>
                  </a:cubicBezTo>
                  <a:lnTo>
                    <a:pt x="5597" y="1096"/>
                  </a:lnTo>
                  <a:cubicBezTo>
                    <a:pt x="5264" y="1001"/>
                    <a:pt x="5002" y="763"/>
                    <a:pt x="4883" y="429"/>
                  </a:cubicBezTo>
                  <a:lnTo>
                    <a:pt x="4740" y="25"/>
                  </a:lnTo>
                  <a:cubicBezTo>
                    <a:pt x="4473" y="129"/>
                    <a:pt x="4173" y="183"/>
                    <a:pt x="3874" y="183"/>
                  </a:cubicBezTo>
                  <a:cubicBezTo>
                    <a:pt x="3559" y="183"/>
                    <a:pt x="3246" y="123"/>
                    <a:pt x="2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70"/>
            <p:cNvSpPr/>
            <p:nvPr/>
          </p:nvSpPr>
          <p:spPr>
            <a:xfrm>
              <a:off x="1656877" y="2174093"/>
              <a:ext cx="124538" cy="133123"/>
            </a:xfrm>
            <a:custGeom>
              <a:avLst/>
              <a:gdLst/>
              <a:ahLst/>
              <a:cxnLst/>
              <a:rect l="l" t="t" r="r" b="b"/>
              <a:pathLst>
                <a:path w="3525" h="3768" extrusionOk="0">
                  <a:moveTo>
                    <a:pt x="1697" y="1"/>
                  </a:moveTo>
                  <a:cubicBezTo>
                    <a:pt x="1039" y="1"/>
                    <a:pt x="539" y="344"/>
                    <a:pt x="262" y="621"/>
                  </a:cubicBezTo>
                  <a:cubicBezTo>
                    <a:pt x="96" y="764"/>
                    <a:pt x="0" y="1002"/>
                    <a:pt x="0" y="1216"/>
                  </a:cubicBezTo>
                  <a:lnTo>
                    <a:pt x="0" y="1883"/>
                  </a:lnTo>
                  <a:cubicBezTo>
                    <a:pt x="48" y="3142"/>
                    <a:pt x="901" y="3768"/>
                    <a:pt x="1757" y="3768"/>
                  </a:cubicBezTo>
                  <a:cubicBezTo>
                    <a:pt x="2616" y="3768"/>
                    <a:pt x="3477" y="3136"/>
                    <a:pt x="3525" y="1883"/>
                  </a:cubicBezTo>
                  <a:lnTo>
                    <a:pt x="3525" y="1240"/>
                  </a:lnTo>
                  <a:cubicBezTo>
                    <a:pt x="3525" y="1002"/>
                    <a:pt x="3430" y="788"/>
                    <a:pt x="3263" y="621"/>
                  </a:cubicBezTo>
                  <a:cubicBezTo>
                    <a:pt x="2977" y="335"/>
                    <a:pt x="2477" y="2"/>
                    <a:pt x="1763" y="2"/>
                  </a:cubicBezTo>
                  <a:cubicBezTo>
                    <a:pt x="1741" y="1"/>
                    <a:pt x="1719" y="1"/>
                    <a:pt x="16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70"/>
            <p:cNvSpPr/>
            <p:nvPr/>
          </p:nvSpPr>
          <p:spPr>
            <a:xfrm>
              <a:off x="1654333" y="2418965"/>
              <a:ext cx="131286" cy="30348"/>
            </a:xfrm>
            <a:custGeom>
              <a:avLst/>
              <a:gdLst/>
              <a:ahLst/>
              <a:cxnLst/>
              <a:rect l="l" t="t" r="r" b="b"/>
              <a:pathLst>
                <a:path w="3716" h="859" extrusionOk="0">
                  <a:moveTo>
                    <a:pt x="430" y="1"/>
                  </a:moveTo>
                  <a:cubicBezTo>
                    <a:pt x="191" y="1"/>
                    <a:pt x="1" y="191"/>
                    <a:pt x="1" y="406"/>
                  </a:cubicBezTo>
                  <a:lnTo>
                    <a:pt x="1" y="858"/>
                  </a:lnTo>
                  <a:lnTo>
                    <a:pt x="3716" y="858"/>
                  </a:lnTo>
                  <a:lnTo>
                    <a:pt x="3716" y="406"/>
                  </a:lnTo>
                  <a:cubicBezTo>
                    <a:pt x="3716" y="191"/>
                    <a:pt x="3549" y="1"/>
                    <a:pt x="3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70"/>
          <p:cNvGrpSpPr/>
          <p:nvPr/>
        </p:nvGrpSpPr>
        <p:grpSpPr>
          <a:xfrm>
            <a:off x="10161184" y="2805721"/>
            <a:ext cx="381469" cy="503759"/>
            <a:chOff x="744833" y="2071494"/>
            <a:chExt cx="286102" cy="377819"/>
          </a:xfrm>
        </p:grpSpPr>
        <p:sp>
          <p:nvSpPr>
            <p:cNvPr id="872" name="Google Shape;872;p70"/>
            <p:cNvSpPr/>
            <p:nvPr/>
          </p:nvSpPr>
          <p:spPr>
            <a:xfrm>
              <a:off x="940879" y="2109368"/>
              <a:ext cx="85004" cy="204490"/>
            </a:xfrm>
            <a:custGeom>
              <a:avLst/>
              <a:gdLst/>
              <a:ahLst/>
              <a:cxnLst/>
              <a:rect l="l" t="t" r="r" b="b"/>
              <a:pathLst>
                <a:path w="2406" h="5788" extrusionOk="0">
                  <a:moveTo>
                    <a:pt x="643" y="0"/>
                  </a:moveTo>
                  <a:cubicBezTo>
                    <a:pt x="643" y="24"/>
                    <a:pt x="643" y="48"/>
                    <a:pt x="643" y="72"/>
                  </a:cubicBezTo>
                  <a:lnTo>
                    <a:pt x="643" y="643"/>
                  </a:lnTo>
                  <a:cubicBezTo>
                    <a:pt x="786" y="953"/>
                    <a:pt x="905" y="1310"/>
                    <a:pt x="977" y="1739"/>
                  </a:cubicBezTo>
                  <a:cubicBezTo>
                    <a:pt x="1048" y="2048"/>
                    <a:pt x="1072" y="2358"/>
                    <a:pt x="1072" y="2691"/>
                  </a:cubicBezTo>
                  <a:lnTo>
                    <a:pt x="1096" y="3525"/>
                  </a:lnTo>
                  <a:lnTo>
                    <a:pt x="1096" y="3549"/>
                  </a:lnTo>
                  <a:cubicBezTo>
                    <a:pt x="1096" y="4453"/>
                    <a:pt x="667" y="5287"/>
                    <a:pt x="0" y="5787"/>
                  </a:cubicBezTo>
                  <a:cubicBezTo>
                    <a:pt x="1667" y="5239"/>
                    <a:pt x="2405" y="3763"/>
                    <a:pt x="2144" y="2286"/>
                  </a:cubicBezTo>
                  <a:cubicBezTo>
                    <a:pt x="2072" y="1215"/>
                    <a:pt x="1524" y="214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70"/>
            <p:cNvSpPr/>
            <p:nvPr/>
          </p:nvSpPr>
          <p:spPr>
            <a:xfrm>
              <a:off x="820545" y="2154803"/>
              <a:ext cx="135491" cy="151672"/>
            </a:xfrm>
            <a:custGeom>
              <a:avLst/>
              <a:gdLst/>
              <a:ahLst/>
              <a:cxnLst/>
              <a:rect l="l" t="t" r="r" b="b"/>
              <a:pathLst>
                <a:path w="3835" h="4293" extrusionOk="0">
                  <a:moveTo>
                    <a:pt x="3597" y="0"/>
                  </a:moveTo>
                  <a:cubicBezTo>
                    <a:pt x="3144" y="381"/>
                    <a:pt x="2239" y="953"/>
                    <a:pt x="787" y="1143"/>
                  </a:cubicBezTo>
                  <a:cubicBezTo>
                    <a:pt x="334" y="1191"/>
                    <a:pt x="1" y="1596"/>
                    <a:pt x="1" y="2048"/>
                  </a:cubicBezTo>
                  <a:lnTo>
                    <a:pt x="1" y="2239"/>
                  </a:lnTo>
                  <a:cubicBezTo>
                    <a:pt x="60" y="3608"/>
                    <a:pt x="995" y="4293"/>
                    <a:pt x="1927" y="4293"/>
                  </a:cubicBezTo>
                  <a:cubicBezTo>
                    <a:pt x="2858" y="4293"/>
                    <a:pt x="3787" y="3608"/>
                    <a:pt x="3835" y="2239"/>
                  </a:cubicBezTo>
                  <a:lnTo>
                    <a:pt x="3835" y="1405"/>
                  </a:lnTo>
                  <a:cubicBezTo>
                    <a:pt x="3835" y="1119"/>
                    <a:pt x="3811" y="857"/>
                    <a:pt x="3763" y="595"/>
                  </a:cubicBezTo>
                  <a:cubicBezTo>
                    <a:pt x="3716" y="381"/>
                    <a:pt x="3668" y="191"/>
                    <a:pt x="3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70"/>
            <p:cNvSpPr/>
            <p:nvPr/>
          </p:nvSpPr>
          <p:spPr>
            <a:xfrm>
              <a:off x="744833" y="2366818"/>
              <a:ext cx="286102" cy="82496"/>
            </a:xfrm>
            <a:custGeom>
              <a:avLst/>
              <a:gdLst/>
              <a:ahLst/>
              <a:cxnLst/>
              <a:rect l="l" t="t" r="r" b="b"/>
              <a:pathLst>
                <a:path w="8098" h="2335" extrusionOk="0">
                  <a:moveTo>
                    <a:pt x="6692" y="0"/>
                  </a:moveTo>
                  <a:cubicBezTo>
                    <a:pt x="6276" y="893"/>
                    <a:pt x="5162" y="1328"/>
                    <a:pt x="4046" y="1328"/>
                  </a:cubicBezTo>
                  <a:cubicBezTo>
                    <a:pt x="2930" y="1328"/>
                    <a:pt x="1810" y="893"/>
                    <a:pt x="1382" y="48"/>
                  </a:cubicBezTo>
                  <a:lnTo>
                    <a:pt x="1001" y="167"/>
                  </a:lnTo>
                  <a:cubicBezTo>
                    <a:pt x="643" y="286"/>
                    <a:pt x="358" y="596"/>
                    <a:pt x="262" y="977"/>
                  </a:cubicBezTo>
                  <a:lnTo>
                    <a:pt x="24" y="2120"/>
                  </a:lnTo>
                  <a:cubicBezTo>
                    <a:pt x="0" y="2215"/>
                    <a:pt x="72" y="2334"/>
                    <a:pt x="191" y="2334"/>
                  </a:cubicBezTo>
                  <a:lnTo>
                    <a:pt x="7859" y="2334"/>
                  </a:lnTo>
                  <a:cubicBezTo>
                    <a:pt x="7978" y="2334"/>
                    <a:pt x="8097" y="2239"/>
                    <a:pt x="8097" y="2120"/>
                  </a:cubicBezTo>
                  <a:lnTo>
                    <a:pt x="7788" y="881"/>
                  </a:lnTo>
                  <a:cubicBezTo>
                    <a:pt x="7693" y="500"/>
                    <a:pt x="7407" y="191"/>
                    <a:pt x="7002" y="96"/>
                  </a:cubicBezTo>
                  <a:lnTo>
                    <a:pt x="6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70"/>
            <p:cNvSpPr/>
            <p:nvPr/>
          </p:nvSpPr>
          <p:spPr>
            <a:xfrm>
              <a:off x="816341" y="2323079"/>
              <a:ext cx="141391" cy="66491"/>
            </a:xfrm>
            <a:custGeom>
              <a:avLst/>
              <a:gdLst/>
              <a:ahLst/>
              <a:cxnLst/>
              <a:rect l="l" t="t" r="r" b="b"/>
              <a:pathLst>
                <a:path w="4002" h="1882" extrusionOk="0">
                  <a:moveTo>
                    <a:pt x="1001" y="0"/>
                  </a:moveTo>
                  <a:lnTo>
                    <a:pt x="906" y="310"/>
                  </a:lnTo>
                  <a:cubicBezTo>
                    <a:pt x="810" y="643"/>
                    <a:pt x="525" y="905"/>
                    <a:pt x="191" y="1024"/>
                  </a:cubicBezTo>
                  <a:lnTo>
                    <a:pt x="1" y="1072"/>
                  </a:lnTo>
                  <a:cubicBezTo>
                    <a:pt x="191" y="1334"/>
                    <a:pt x="739" y="1881"/>
                    <a:pt x="2025" y="1881"/>
                  </a:cubicBezTo>
                  <a:cubicBezTo>
                    <a:pt x="2739" y="1881"/>
                    <a:pt x="3311" y="1715"/>
                    <a:pt x="3716" y="1381"/>
                  </a:cubicBezTo>
                  <a:cubicBezTo>
                    <a:pt x="3859" y="1262"/>
                    <a:pt x="3954" y="1143"/>
                    <a:pt x="4002" y="1048"/>
                  </a:cubicBezTo>
                  <a:lnTo>
                    <a:pt x="3811" y="1000"/>
                  </a:lnTo>
                  <a:cubicBezTo>
                    <a:pt x="3478" y="905"/>
                    <a:pt x="3192" y="643"/>
                    <a:pt x="3073" y="310"/>
                  </a:cubicBezTo>
                  <a:lnTo>
                    <a:pt x="2977" y="24"/>
                  </a:lnTo>
                  <a:cubicBezTo>
                    <a:pt x="2688" y="157"/>
                    <a:pt x="2372" y="218"/>
                    <a:pt x="2055" y="218"/>
                  </a:cubicBezTo>
                  <a:cubicBezTo>
                    <a:pt x="1694" y="218"/>
                    <a:pt x="1331" y="139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70"/>
            <p:cNvSpPr/>
            <p:nvPr/>
          </p:nvSpPr>
          <p:spPr>
            <a:xfrm>
              <a:off x="765854" y="2071494"/>
              <a:ext cx="174212" cy="215407"/>
            </a:xfrm>
            <a:custGeom>
              <a:avLst/>
              <a:gdLst/>
              <a:ahLst/>
              <a:cxnLst/>
              <a:rect l="l" t="t" r="r" b="b"/>
              <a:pathLst>
                <a:path w="4931" h="6097" extrusionOk="0">
                  <a:moveTo>
                    <a:pt x="3240" y="1"/>
                  </a:moveTo>
                  <a:cubicBezTo>
                    <a:pt x="2192" y="1"/>
                    <a:pt x="1168" y="691"/>
                    <a:pt x="811" y="1691"/>
                  </a:cubicBezTo>
                  <a:lnTo>
                    <a:pt x="334" y="2930"/>
                  </a:lnTo>
                  <a:cubicBezTo>
                    <a:pt x="1" y="3787"/>
                    <a:pt x="25" y="4644"/>
                    <a:pt x="406" y="5287"/>
                  </a:cubicBezTo>
                  <a:cubicBezTo>
                    <a:pt x="620" y="5621"/>
                    <a:pt x="930" y="5906"/>
                    <a:pt x="1311" y="6097"/>
                  </a:cubicBezTo>
                  <a:cubicBezTo>
                    <a:pt x="1049" y="5668"/>
                    <a:pt x="882" y="5168"/>
                    <a:pt x="882" y="4621"/>
                  </a:cubicBezTo>
                  <a:lnTo>
                    <a:pt x="882" y="4406"/>
                  </a:lnTo>
                  <a:cubicBezTo>
                    <a:pt x="882" y="3620"/>
                    <a:pt x="1477" y="2953"/>
                    <a:pt x="2239" y="2834"/>
                  </a:cubicBezTo>
                  <a:cubicBezTo>
                    <a:pt x="3883" y="2620"/>
                    <a:pt x="4692" y="1906"/>
                    <a:pt x="4930" y="1668"/>
                  </a:cubicBezTo>
                  <a:lnTo>
                    <a:pt x="4930" y="1167"/>
                  </a:lnTo>
                  <a:cubicBezTo>
                    <a:pt x="4930" y="524"/>
                    <a:pt x="4406" y="1"/>
                    <a:pt x="3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9"/>
          <p:cNvSpPr/>
          <p:nvPr/>
        </p:nvSpPr>
        <p:spPr>
          <a:xfrm>
            <a:off x="960000" y="-600216"/>
            <a:ext cx="4463237" cy="15023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sz="1867" kern="0">
                <a:solidFill>
                  <a:srgbClr val="F9A7C0"/>
                </a:solidFill>
                <a:latin typeface="Bebas Neue"/>
                <a:cs typeface="Arial"/>
                <a:sym typeface="Arial"/>
              </a:rPr>
              <a:t>STATUS</a:t>
            </a:r>
          </a:p>
        </p:txBody>
      </p:sp>
      <p:grpSp>
        <p:nvGrpSpPr>
          <p:cNvPr id="785" name="Google Shape;785;p69"/>
          <p:cNvGrpSpPr/>
          <p:nvPr/>
        </p:nvGrpSpPr>
        <p:grpSpPr>
          <a:xfrm>
            <a:off x="4697491" y="1910123"/>
            <a:ext cx="2797149" cy="3627424"/>
            <a:chOff x="698450" y="871613"/>
            <a:chExt cx="2622000" cy="3400284"/>
          </a:xfrm>
        </p:grpSpPr>
        <p:grpSp>
          <p:nvGrpSpPr>
            <p:cNvPr id="786" name="Google Shape;786;p69"/>
            <p:cNvGrpSpPr/>
            <p:nvPr/>
          </p:nvGrpSpPr>
          <p:grpSpPr>
            <a:xfrm>
              <a:off x="1620147" y="3493697"/>
              <a:ext cx="778200" cy="778200"/>
              <a:chOff x="1620147" y="3306634"/>
              <a:chExt cx="778200" cy="778200"/>
            </a:xfrm>
          </p:grpSpPr>
          <p:cxnSp>
            <p:nvCxnSpPr>
              <p:cNvPr id="787" name="Google Shape;787;p69"/>
              <p:cNvCxnSpPr/>
              <p:nvPr/>
            </p:nvCxnSpPr>
            <p:spPr>
              <a:xfrm>
                <a:off x="2009259" y="3306634"/>
                <a:ext cx="0" cy="778200"/>
              </a:xfrm>
              <a:prstGeom prst="straightConnector1">
                <a:avLst/>
              </a:prstGeom>
              <a:noFill/>
              <a:ln w="152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69"/>
              <p:cNvCxnSpPr/>
              <p:nvPr/>
            </p:nvCxnSpPr>
            <p:spPr>
              <a:xfrm>
                <a:off x="2009247" y="3306622"/>
                <a:ext cx="0" cy="778200"/>
              </a:xfrm>
              <a:prstGeom prst="straightConnector1">
                <a:avLst/>
              </a:prstGeom>
              <a:noFill/>
              <a:ln w="152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89" name="Google Shape;789;p69"/>
            <p:cNvSpPr/>
            <p:nvPr/>
          </p:nvSpPr>
          <p:spPr>
            <a:xfrm>
              <a:off x="698450" y="871613"/>
              <a:ext cx="2622000" cy="2622000"/>
            </a:xfrm>
            <a:prstGeom prst="ellipse">
              <a:avLst/>
            </a:prstGeom>
            <a:noFill/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0" name="Google Shape;790;p6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STATUS OF </a:t>
            </a:r>
            <a:r>
              <a:rPr lang="en" dirty="0" smtClean="0"/>
              <a:t>WOMEN</a:t>
            </a:r>
            <a:endParaRPr dirty="0"/>
          </a:p>
        </p:txBody>
      </p:sp>
      <p:pic>
        <p:nvPicPr>
          <p:cNvPr id="791" name="Google Shape;791;p69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2135" t="2816" r="18548" b="-2465"/>
          <a:stretch/>
        </p:blipFill>
        <p:spPr>
          <a:xfrm>
            <a:off x="4765965" y="1935176"/>
            <a:ext cx="2831713" cy="29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69"/>
          <p:cNvSpPr txBox="1"/>
          <p:nvPr/>
        </p:nvSpPr>
        <p:spPr>
          <a:xfrm>
            <a:off x="950800" y="4975333"/>
            <a:ext cx="2269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4" name="Google Shape;794;p69"/>
          <p:cNvSpPr txBox="1"/>
          <p:nvPr/>
        </p:nvSpPr>
        <p:spPr>
          <a:xfrm>
            <a:off x="787933" y="2153005"/>
            <a:ext cx="2269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ar-IQ" b="1" dirty="0"/>
              <a:t>تطور نظام التعليم</a:t>
            </a:r>
            <a:endParaRPr sz="2667" kern="0" dirty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5" name="Google Shape;795;p69"/>
          <p:cNvSpPr txBox="1"/>
          <p:nvPr/>
        </p:nvSpPr>
        <p:spPr>
          <a:xfrm>
            <a:off x="950800" y="2666467"/>
            <a:ext cx="2269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6" name="Google Shape;796;p69"/>
          <p:cNvSpPr txBox="1"/>
          <p:nvPr/>
        </p:nvSpPr>
        <p:spPr>
          <a:xfrm>
            <a:off x="8971737" y="2182667"/>
            <a:ext cx="2269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ar-IQ" b="1"/>
              <a:t>التحولات الثقافية والتعليمية</a:t>
            </a:r>
            <a:endParaRPr sz="2667" kern="0" dirty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7" name="Google Shape;797;p69"/>
          <p:cNvSpPr txBox="1"/>
          <p:nvPr/>
        </p:nvSpPr>
        <p:spPr>
          <a:xfrm>
            <a:off x="8971735" y="2666467"/>
            <a:ext cx="2269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1867" kern="0" dirty="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98" name="Google Shape;798;p69"/>
          <p:cNvSpPr txBox="1"/>
          <p:nvPr/>
        </p:nvSpPr>
        <p:spPr>
          <a:xfrm>
            <a:off x="950800" y="4491333"/>
            <a:ext cx="2269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667" kern="0" dirty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9" name="Google Shape;799;p69"/>
          <p:cNvSpPr txBox="1"/>
          <p:nvPr/>
        </p:nvSpPr>
        <p:spPr>
          <a:xfrm>
            <a:off x="8971737" y="4491333"/>
            <a:ext cx="2269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2667" kern="0" dirty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0" name="Google Shape;800;p69"/>
          <p:cNvSpPr txBox="1"/>
          <p:nvPr/>
        </p:nvSpPr>
        <p:spPr>
          <a:xfrm>
            <a:off x="8971733" y="4975333"/>
            <a:ext cx="2269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ar-IQ" b="1"/>
              <a:t>تطور المفاهيم الاجتماعية</a:t>
            </a:r>
            <a:endParaRPr sz="1867" kern="0" dirty="0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02" name="Google Shape;802;p69"/>
          <p:cNvSpPr txBox="1"/>
          <p:nvPr/>
        </p:nvSpPr>
        <p:spPr>
          <a:xfrm>
            <a:off x="8824524" y="4471992"/>
            <a:ext cx="2269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667" kern="0" dirty="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30%</a:t>
            </a:r>
            <a:endParaRPr sz="2667" kern="0" dirty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3" name="Google Shape;803;p69"/>
          <p:cNvSpPr txBox="1"/>
          <p:nvPr/>
        </p:nvSpPr>
        <p:spPr>
          <a:xfrm>
            <a:off x="950800" y="1698667"/>
            <a:ext cx="2269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667" kern="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35%</a:t>
            </a:r>
            <a:endParaRPr sz="2667" kern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4" name="Google Shape;804;p69"/>
          <p:cNvSpPr txBox="1"/>
          <p:nvPr/>
        </p:nvSpPr>
        <p:spPr>
          <a:xfrm>
            <a:off x="8971737" y="1698667"/>
            <a:ext cx="2269600" cy="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2667" kern="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25%</a:t>
            </a:r>
            <a:endParaRPr sz="2667" kern="0">
              <a:solidFill>
                <a:srgbClr val="19191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5" name="Google Shape;805;p69"/>
          <p:cNvSpPr/>
          <p:nvPr/>
        </p:nvSpPr>
        <p:spPr>
          <a:xfrm>
            <a:off x="3428933" y="2150300"/>
            <a:ext cx="742800" cy="7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7" name="Google Shape;807;p69"/>
          <p:cNvSpPr/>
          <p:nvPr/>
        </p:nvSpPr>
        <p:spPr>
          <a:xfrm>
            <a:off x="8020400" y="2150300"/>
            <a:ext cx="742800" cy="7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8" name="Google Shape;808;p69"/>
          <p:cNvSpPr/>
          <p:nvPr/>
        </p:nvSpPr>
        <p:spPr>
          <a:xfrm>
            <a:off x="8020400" y="4467333"/>
            <a:ext cx="742800" cy="74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09" name="Google Shape;809;p69"/>
          <p:cNvGrpSpPr/>
          <p:nvPr/>
        </p:nvGrpSpPr>
        <p:grpSpPr>
          <a:xfrm>
            <a:off x="3638774" y="2317426"/>
            <a:ext cx="323135" cy="408309"/>
            <a:chOff x="1677125" y="1661800"/>
            <a:chExt cx="296200" cy="374275"/>
          </a:xfrm>
        </p:grpSpPr>
        <p:sp>
          <p:nvSpPr>
            <p:cNvPr id="810" name="Google Shape;810;p69"/>
            <p:cNvSpPr/>
            <p:nvPr/>
          </p:nvSpPr>
          <p:spPr>
            <a:xfrm>
              <a:off x="1680250" y="1661800"/>
              <a:ext cx="285500" cy="285075"/>
            </a:xfrm>
            <a:custGeom>
              <a:avLst/>
              <a:gdLst/>
              <a:ahLst/>
              <a:cxnLst/>
              <a:rect l="l" t="t" r="r" b="b"/>
              <a:pathLst>
                <a:path w="11420" h="11403" extrusionOk="0">
                  <a:moveTo>
                    <a:pt x="5710" y="2624"/>
                  </a:moveTo>
                  <a:cubicBezTo>
                    <a:pt x="6673" y="2624"/>
                    <a:pt x="7459" y="3409"/>
                    <a:pt x="7459" y="4390"/>
                  </a:cubicBezTo>
                  <a:cubicBezTo>
                    <a:pt x="7459" y="5193"/>
                    <a:pt x="6905" y="5889"/>
                    <a:pt x="6156" y="6085"/>
                  </a:cubicBezTo>
                  <a:lnTo>
                    <a:pt x="6156" y="7013"/>
                  </a:lnTo>
                  <a:lnTo>
                    <a:pt x="6584" y="7013"/>
                  </a:lnTo>
                  <a:cubicBezTo>
                    <a:pt x="6834" y="7013"/>
                    <a:pt x="7030" y="7209"/>
                    <a:pt x="7030" y="7459"/>
                  </a:cubicBezTo>
                  <a:cubicBezTo>
                    <a:pt x="7030" y="7691"/>
                    <a:pt x="6834" y="7887"/>
                    <a:pt x="6584" y="7887"/>
                  </a:cubicBezTo>
                  <a:lnTo>
                    <a:pt x="6156" y="7887"/>
                  </a:lnTo>
                  <a:lnTo>
                    <a:pt x="6156" y="8333"/>
                  </a:lnTo>
                  <a:cubicBezTo>
                    <a:pt x="6156" y="8583"/>
                    <a:pt x="5960" y="8779"/>
                    <a:pt x="5710" y="8779"/>
                  </a:cubicBezTo>
                  <a:cubicBezTo>
                    <a:pt x="5460" y="8779"/>
                    <a:pt x="5264" y="8583"/>
                    <a:pt x="5264" y="8333"/>
                  </a:cubicBezTo>
                  <a:lnTo>
                    <a:pt x="5264" y="7887"/>
                  </a:lnTo>
                  <a:lnTo>
                    <a:pt x="4836" y="7887"/>
                  </a:lnTo>
                  <a:cubicBezTo>
                    <a:pt x="4586" y="7887"/>
                    <a:pt x="4390" y="7691"/>
                    <a:pt x="4390" y="7459"/>
                  </a:cubicBezTo>
                  <a:cubicBezTo>
                    <a:pt x="4390" y="7209"/>
                    <a:pt x="4586" y="7013"/>
                    <a:pt x="4836" y="7013"/>
                  </a:cubicBezTo>
                  <a:lnTo>
                    <a:pt x="5264" y="7013"/>
                  </a:lnTo>
                  <a:lnTo>
                    <a:pt x="5264" y="6085"/>
                  </a:lnTo>
                  <a:cubicBezTo>
                    <a:pt x="4514" y="5889"/>
                    <a:pt x="3961" y="5193"/>
                    <a:pt x="3961" y="4390"/>
                  </a:cubicBezTo>
                  <a:cubicBezTo>
                    <a:pt x="3961" y="3409"/>
                    <a:pt x="4746" y="2624"/>
                    <a:pt x="5710" y="2624"/>
                  </a:cubicBezTo>
                  <a:close/>
                  <a:moveTo>
                    <a:pt x="5710" y="1"/>
                  </a:moveTo>
                  <a:cubicBezTo>
                    <a:pt x="2570" y="1"/>
                    <a:pt x="0" y="2552"/>
                    <a:pt x="0" y="5693"/>
                  </a:cubicBezTo>
                  <a:cubicBezTo>
                    <a:pt x="0" y="7156"/>
                    <a:pt x="553" y="8547"/>
                    <a:pt x="1553" y="9618"/>
                  </a:cubicBezTo>
                  <a:cubicBezTo>
                    <a:pt x="2463" y="10564"/>
                    <a:pt x="3676" y="11188"/>
                    <a:pt x="4978" y="11349"/>
                  </a:cubicBezTo>
                  <a:cubicBezTo>
                    <a:pt x="5210" y="11384"/>
                    <a:pt x="5460" y="11402"/>
                    <a:pt x="5710" y="11402"/>
                  </a:cubicBezTo>
                  <a:cubicBezTo>
                    <a:pt x="5995" y="11402"/>
                    <a:pt x="6299" y="11384"/>
                    <a:pt x="6584" y="11331"/>
                  </a:cubicBezTo>
                  <a:cubicBezTo>
                    <a:pt x="7887" y="11135"/>
                    <a:pt x="9082" y="10474"/>
                    <a:pt x="9956" y="9493"/>
                  </a:cubicBezTo>
                  <a:lnTo>
                    <a:pt x="9974" y="9493"/>
                  </a:lnTo>
                  <a:cubicBezTo>
                    <a:pt x="10902" y="8440"/>
                    <a:pt x="11420" y="7102"/>
                    <a:pt x="11420" y="5693"/>
                  </a:cubicBezTo>
                  <a:cubicBezTo>
                    <a:pt x="11420" y="2552"/>
                    <a:pt x="8850" y="1"/>
                    <a:pt x="5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9"/>
            <p:cNvSpPr/>
            <p:nvPr/>
          </p:nvSpPr>
          <p:spPr>
            <a:xfrm>
              <a:off x="1801125" y="1749250"/>
              <a:ext cx="43750" cy="44175"/>
            </a:xfrm>
            <a:custGeom>
              <a:avLst/>
              <a:gdLst/>
              <a:ahLst/>
              <a:cxnLst/>
              <a:rect l="l" t="t" r="r" b="b"/>
              <a:pathLst>
                <a:path w="1750" h="1767" extrusionOk="0">
                  <a:moveTo>
                    <a:pt x="875" y="0"/>
                  </a:moveTo>
                  <a:cubicBezTo>
                    <a:pt x="393" y="0"/>
                    <a:pt x="1" y="410"/>
                    <a:pt x="1" y="892"/>
                  </a:cubicBezTo>
                  <a:cubicBezTo>
                    <a:pt x="1" y="1374"/>
                    <a:pt x="393" y="1766"/>
                    <a:pt x="875" y="1766"/>
                  </a:cubicBezTo>
                  <a:cubicBezTo>
                    <a:pt x="1357" y="1766"/>
                    <a:pt x="1749" y="1374"/>
                    <a:pt x="1749" y="892"/>
                  </a:cubicBezTo>
                  <a:cubicBezTo>
                    <a:pt x="1749" y="410"/>
                    <a:pt x="1357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9"/>
            <p:cNvSpPr/>
            <p:nvPr/>
          </p:nvSpPr>
          <p:spPr>
            <a:xfrm>
              <a:off x="1677125" y="1920075"/>
              <a:ext cx="128050" cy="116000"/>
            </a:xfrm>
            <a:custGeom>
              <a:avLst/>
              <a:gdLst/>
              <a:ahLst/>
              <a:cxnLst/>
              <a:rect l="l" t="t" r="r" b="b"/>
              <a:pathLst>
                <a:path w="5122" h="4640" extrusionOk="0">
                  <a:moveTo>
                    <a:pt x="1160" y="1"/>
                  </a:moveTo>
                  <a:lnTo>
                    <a:pt x="72" y="2856"/>
                  </a:lnTo>
                  <a:cubicBezTo>
                    <a:pt x="0" y="3016"/>
                    <a:pt x="54" y="3212"/>
                    <a:pt x="179" y="3319"/>
                  </a:cubicBezTo>
                  <a:cubicBezTo>
                    <a:pt x="273" y="3401"/>
                    <a:pt x="382" y="3445"/>
                    <a:pt x="491" y="3445"/>
                  </a:cubicBezTo>
                  <a:cubicBezTo>
                    <a:pt x="548" y="3445"/>
                    <a:pt x="605" y="3433"/>
                    <a:pt x="661" y="3409"/>
                  </a:cubicBezTo>
                  <a:lnTo>
                    <a:pt x="2516" y="2534"/>
                  </a:lnTo>
                  <a:lnTo>
                    <a:pt x="3390" y="4390"/>
                  </a:lnTo>
                  <a:cubicBezTo>
                    <a:pt x="3462" y="4551"/>
                    <a:pt x="3605" y="4640"/>
                    <a:pt x="3783" y="4640"/>
                  </a:cubicBezTo>
                  <a:lnTo>
                    <a:pt x="3801" y="4640"/>
                  </a:lnTo>
                  <a:cubicBezTo>
                    <a:pt x="3979" y="4640"/>
                    <a:pt x="4122" y="4533"/>
                    <a:pt x="4193" y="4372"/>
                  </a:cubicBezTo>
                  <a:lnTo>
                    <a:pt x="5121" y="1910"/>
                  </a:lnTo>
                  <a:cubicBezTo>
                    <a:pt x="5086" y="1910"/>
                    <a:pt x="5032" y="1892"/>
                    <a:pt x="4978" y="1892"/>
                  </a:cubicBezTo>
                  <a:cubicBezTo>
                    <a:pt x="3533" y="1714"/>
                    <a:pt x="2195" y="1036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9"/>
            <p:cNvSpPr/>
            <p:nvPr/>
          </p:nvSpPr>
          <p:spPr>
            <a:xfrm>
              <a:off x="1843950" y="1917400"/>
              <a:ext cx="129375" cy="118675"/>
            </a:xfrm>
            <a:custGeom>
              <a:avLst/>
              <a:gdLst/>
              <a:ahLst/>
              <a:cxnLst/>
              <a:rect l="l" t="t" r="r" b="b"/>
              <a:pathLst>
                <a:path w="5175" h="4747" extrusionOk="0">
                  <a:moveTo>
                    <a:pt x="3926" y="1"/>
                  </a:moveTo>
                  <a:cubicBezTo>
                    <a:pt x="2927" y="1053"/>
                    <a:pt x="1606" y="1749"/>
                    <a:pt x="179" y="1981"/>
                  </a:cubicBezTo>
                  <a:cubicBezTo>
                    <a:pt x="108" y="1981"/>
                    <a:pt x="54" y="1999"/>
                    <a:pt x="1" y="1999"/>
                  </a:cubicBezTo>
                  <a:lnTo>
                    <a:pt x="1000" y="4479"/>
                  </a:lnTo>
                  <a:cubicBezTo>
                    <a:pt x="1071" y="4640"/>
                    <a:pt x="1214" y="4747"/>
                    <a:pt x="1392" y="4747"/>
                  </a:cubicBezTo>
                  <a:lnTo>
                    <a:pt x="1410" y="4747"/>
                  </a:lnTo>
                  <a:cubicBezTo>
                    <a:pt x="1571" y="4747"/>
                    <a:pt x="1731" y="4658"/>
                    <a:pt x="1803" y="4497"/>
                  </a:cubicBezTo>
                  <a:lnTo>
                    <a:pt x="2677" y="2641"/>
                  </a:lnTo>
                  <a:lnTo>
                    <a:pt x="4515" y="3516"/>
                  </a:lnTo>
                  <a:cubicBezTo>
                    <a:pt x="4570" y="3540"/>
                    <a:pt x="4629" y="3552"/>
                    <a:pt x="4689" y="3552"/>
                  </a:cubicBezTo>
                  <a:cubicBezTo>
                    <a:pt x="4804" y="3552"/>
                    <a:pt x="4921" y="3508"/>
                    <a:pt x="5014" y="3426"/>
                  </a:cubicBezTo>
                  <a:cubicBezTo>
                    <a:pt x="5139" y="3302"/>
                    <a:pt x="5175" y="3123"/>
                    <a:pt x="5104" y="2945"/>
                  </a:cubicBezTo>
                  <a:lnTo>
                    <a:pt x="3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69"/>
          <p:cNvGrpSpPr/>
          <p:nvPr/>
        </p:nvGrpSpPr>
        <p:grpSpPr>
          <a:xfrm>
            <a:off x="8230233" y="2272185"/>
            <a:ext cx="321800" cy="499033"/>
            <a:chOff x="6823825" y="1661800"/>
            <a:chExt cx="241350" cy="374275"/>
          </a:xfrm>
        </p:grpSpPr>
        <p:sp>
          <p:nvSpPr>
            <p:cNvPr id="815" name="Google Shape;815;p69"/>
            <p:cNvSpPr/>
            <p:nvPr/>
          </p:nvSpPr>
          <p:spPr>
            <a:xfrm>
              <a:off x="6889850" y="1728725"/>
              <a:ext cx="43750" cy="67825"/>
            </a:xfrm>
            <a:custGeom>
              <a:avLst/>
              <a:gdLst/>
              <a:ahLst/>
              <a:cxnLst/>
              <a:rect l="l" t="t" r="r" b="b"/>
              <a:pathLst>
                <a:path w="1750" h="2713" extrusionOk="0">
                  <a:moveTo>
                    <a:pt x="1749" y="0"/>
                  </a:moveTo>
                  <a:cubicBezTo>
                    <a:pt x="750" y="197"/>
                    <a:pt x="1" y="1089"/>
                    <a:pt x="1" y="2141"/>
                  </a:cubicBezTo>
                  <a:cubicBezTo>
                    <a:pt x="1" y="2338"/>
                    <a:pt x="36" y="2534"/>
                    <a:pt x="90" y="2712"/>
                  </a:cubicBezTo>
                  <a:lnTo>
                    <a:pt x="1749" y="187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9"/>
            <p:cNvSpPr/>
            <p:nvPr/>
          </p:nvSpPr>
          <p:spPr>
            <a:xfrm>
              <a:off x="6901900" y="1800100"/>
              <a:ext cx="31700" cy="36150"/>
            </a:xfrm>
            <a:custGeom>
              <a:avLst/>
              <a:gdLst/>
              <a:ahLst/>
              <a:cxnLst/>
              <a:rect l="l" t="t" r="r" b="b"/>
              <a:pathLst>
                <a:path w="1268" h="1446" extrusionOk="0">
                  <a:moveTo>
                    <a:pt x="1267" y="0"/>
                  </a:moveTo>
                  <a:lnTo>
                    <a:pt x="0" y="642"/>
                  </a:lnTo>
                  <a:cubicBezTo>
                    <a:pt x="304" y="1035"/>
                    <a:pt x="750" y="1338"/>
                    <a:pt x="1267" y="1445"/>
                  </a:cubicBezTo>
                  <a:lnTo>
                    <a:pt x="12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9"/>
            <p:cNvSpPr/>
            <p:nvPr/>
          </p:nvSpPr>
          <p:spPr>
            <a:xfrm>
              <a:off x="6955875" y="1728725"/>
              <a:ext cx="43725" cy="67825"/>
            </a:xfrm>
            <a:custGeom>
              <a:avLst/>
              <a:gdLst/>
              <a:ahLst/>
              <a:cxnLst/>
              <a:rect l="l" t="t" r="r" b="b"/>
              <a:pathLst>
                <a:path w="1749" h="2713" extrusionOk="0">
                  <a:moveTo>
                    <a:pt x="0" y="0"/>
                  </a:moveTo>
                  <a:lnTo>
                    <a:pt x="0" y="1874"/>
                  </a:lnTo>
                  <a:lnTo>
                    <a:pt x="1660" y="2712"/>
                  </a:lnTo>
                  <a:cubicBezTo>
                    <a:pt x="1713" y="2534"/>
                    <a:pt x="1749" y="2338"/>
                    <a:pt x="1749" y="2141"/>
                  </a:cubicBezTo>
                  <a:cubicBezTo>
                    <a:pt x="1749" y="1089"/>
                    <a:pt x="999" y="19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9"/>
            <p:cNvSpPr/>
            <p:nvPr/>
          </p:nvSpPr>
          <p:spPr>
            <a:xfrm>
              <a:off x="6955875" y="1800100"/>
              <a:ext cx="31700" cy="36150"/>
            </a:xfrm>
            <a:custGeom>
              <a:avLst/>
              <a:gdLst/>
              <a:ahLst/>
              <a:cxnLst/>
              <a:rect l="l" t="t" r="r" b="b"/>
              <a:pathLst>
                <a:path w="1268" h="1446" extrusionOk="0">
                  <a:moveTo>
                    <a:pt x="0" y="0"/>
                  </a:moveTo>
                  <a:lnTo>
                    <a:pt x="0" y="1445"/>
                  </a:lnTo>
                  <a:cubicBezTo>
                    <a:pt x="518" y="1338"/>
                    <a:pt x="964" y="1035"/>
                    <a:pt x="1267" y="6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9"/>
            <p:cNvSpPr/>
            <p:nvPr/>
          </p:nvSpPr>
          <p:spPr>
            <a:xfrm>
              <a:off x="6823825" y="1661800"/>
              <a:ext cx="241350" cy="374275"/>
            </a:xfrm>
            <a:custGeom>
              <a:avLst/>
              <a:gdLst/>
              <a:ahLst/>
              <a:cxnLst/>
              <a:rect l="l" t="t" r="r" b="b"/>
              <a:pathLst>
                <a:path w="9654" h="14971" extrusionOk="0">
                  <a:moveTo>
                    <a:pt x="4836" y="1749"/>
                  </a:moveTo>
                  <a:cubicBezTo>
                    <a:pt x="6531" y="1749"/>
                    <a:pt x="7905" y="3123"/>
                    <a:pt x="7905" y="4818"/>
                  </a:cubicBezTo>
                  <a:cubicBezTo>
                    <a:pt x="7905" y="6424"/>
                    <a:pt x="6585" y="7905"/>
                    <a:pt x="4836" y="7905"/>
                  </a:cubicBezTo>
                  <a:cubicBezTo>
                    <a:pt x="3088" y="7905"/>
                    <a:pt x="1767" y="6424"/>
                    <a:pt x="1767" y="4818"/>
                  </a:cubicBezTo>
                  <a:cubicBezTo>
                    <a:pt x="1767" y="3123"/>
                    <a:pt x="3141" y="1749"/>
                    <a:pt x="4836" y="1749"/>
                  </a:cubicBezTo>
                  <a:close/>
                  <a:moveTo>
                    <a:pt x="4836" y="1"/>
                  </a:moveTo>
                  <a:cubicBezTo>
                    <a:pt x="2178" y="1"/>
                    <a:pt x="1" y="2160"/>
                    <a:pt x="1" y="4818"/>
                  </a:cubicBezTo>
                  <a:cubicBezTo>
                    <a:pt x="1" y="7191"/>
                    <a:pt x="1714" y="9154"/>
                    <a:pt x="3962" y="9564"/>
                  </a:cubicBezTo>
                  <a:lnTo>
                    <a:pt x="3962" y="10992"/>
                  </a:lnTo>
                  <a:lnTo>
                    <a:pt x="2196" y="10992"/>
                  </a:lnTo>
                  <a:cubicBezTo>
                    <a:pt x="1964" y="10992"/>
                    <a:pt x="1767" y="11188"/>
                    <a:pt x="1767" y="11438"/>
                  </a:cubicBezTo>
                  <a:lnTo>
                    <a:pt x="1767" y="12312"/>
                  </a:lnTo>
                  <a:cubicBezTo>
                    <a:pt x="1767" y="12562"/>
                    <a:pt x="1964" y="12758"/>
                    <a:pt x="2196" y="12758"/>
                  </a:cubicBezTo>
                  <a:lnTo>
                    <a:pt x="3962" y="12758"/>
                  </a:lnTo>
                  <a:lnTo>
                    <a:pt x="3962" y="14543"/>
                  </a:lnTo>
                  <a:cubicBezTo>
                    <a:pt x="3962" y="14775"/>
                    <a:pt x="4158" y="14971"/>
                    <a:pt x="4390" y="14971"/>
                  </a:cubicBezTo>
                  <a:lnTo>
                    <a:pt x="5282" y="14971"/>
                  </a:lnTo>
                  <a:cubicBezTo>
                    <a:pt x="5514" y="14971"/>
                    <a:pt x="5711" y="14775"/>
                    <a:pt x="5711" y="14543"/>
                  </a:cubicBezTo>
                  <a:lnTo>
                    <a:pt x="5711" y="12758"/>
                  </a:lnTo>
                  <a:lnTo>
                    <a:pt x="7477" y="12758"/>
                  </a:lnTo>
                  <a:cubicBezTo>
                    <a:pt x="7709" y="12758"/>
                    <a:pt x="7905" y="12562"/>
                    <a:pt x="7905" y="12312"/>
                  </a:cubicBezTo>
                  <a:lnTo>
                    <a:pt x="7905" y="11438"/>
                  </a:lnTo>
                  <a:cubicBezTo>
                    <a:pt x="7905" y="11188"/>
                    <a:pt x="7709" y="10992"/>
                    <a:pt x="7477" y="10992"/>
                  </a:cubicBezTo>
                  <a:lnTo>
                    <a:pt x="5711" y="10992"/>
                  </a:lnTo>
                  <a:lnTo>
                    <a:pt x="5711" y="9564"/>
                  </a:lnTo>
                  <a:cubicBezTo>
                    <a:pt x="7959" y="9154"/>
                    <a:pt x="9654" y="7191"/>
                    <a:pt x="9654" y="4818"/>
                  </a:cubicBezTo>
                  <a:cubicBezTo>
                    <a:pt x="9654" y="2160"/>
                    <a:pt x="7495" y="1"/>
                    <a:pt x="4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69"/>
          <p:cNvGrpSpPr/>
          <p:nvPr/>
        </p:nvGrpSpPr>
        <p:grpSpPr>
          <a:xfrm>
            <a:off x="8241841" y="4626697"/>
            <a:ext cx="323148" cy="424083"/>
            <a:chOff x="3388675" y="2806450"/>
            <a:chExt cx="285500" cy="374675"/>
          </a:xfrm>
        </p:grpSpPr>
        <p:sp>
          <p:nvSpPr>
            <p:cNvPr id="822" name="Google Shape;822;p69"/>
            <p:cNvSpPr/>
            <p:nvPr/>
          </p:nvSpPr>
          <p:spPr>
            <a:xfrm>
              <a:off x="3509550" y="2883575"/>
              <a:ext cx="43750" cy="43750"/>
            </a:xfrm>
            <a:custGeom>
              <a:avLst/>
              <a:gdLst/>
              <a:ahLst/>
              <a:cxnLst/>
              <a:rect l="l" t="t" r="r" b="b"/>
              <a:pathLst>
                <a:path w="1750" h="1750" extrusionOk="0">
                  <a:moveTo>
                    <a:pt x="875" y="1"/>
                  </a:moveTo>
                  <a:cubicBezTo>
                    <a:pt x="394" y="1"/>
                    <a:pt x="1" y="393"/>
                    <a:pt x="1" y="875"/>
                  </a:cubicBezTo>
                  <a:cubicBezTo>
                    <a:pt x="1" y="1357"/>
                    <a:pt x="394" y="1749"/>
                    <a:pt x="875" y="1749"/>
                  </a:cubicBezTo>
                  <a:cubicBezTo>
                    <a:pt x="1357" y="1749"/>
                    <a:pt x="1750" y="1357"/>
                    <a:pt x="1750" y="875"/>
                  </a:cubicBezTo>
                  <a:cubicBezTo>
                    <a:pt x="1750" y="393"/>
                    <a:pt x="1357" y="1"/>
                    <a:pt x="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9"/>
            <p:cNvSpPr/>
            <p:nvPr/>
          </p:nvSpPr>
          <p:spPr>
            <a:xfrm>
              <a:off x="3388675" y="2806450"/>
              <a:ext cx="285500" cy="374675"/>
            </a:xfrm>
            <a:custGeom>
              <a:avLst/>
              <a:gdLst/>
              <a:ahLst/>
              <a:cxnLst/>
              <a:rect l="l" t="t" r="r" b="b"/>
              <a:pathLst>
                <a:path w="11420" h="14987" extrusionOk="0">
                  <a:moveTo>
                    <a:pt x="5710" y="2194"/>
                  </a:moveTo>
                  <a:cubicBezTo>
                    <a:pt x="6674" y="2194"/>
                    <a:pt x="7459" y="2979"/>
                    <a:pt x="7459" y="3960"/>
                  </a:cubicBezTo>
                  <a:cubicBezTo>
                    <a:pt x="7459" y="4763"/>
                    <a:pt x="6906" y="5459"/>
                    <a:pt x="6156" y="5655"/>
                  </a:cubicBezTo>
                  <a:lnTo>
                    <a:pt x="6156" y="6583"/>
                  </a:lnTo>
                  <a:lnTo>
                    <a:pt x="6585" y="6583"/>
                  </a:lnTo>
                  <a:cubicBezTo>
                    <a:pt x="6834" y="6583"/>
                    <a:pt x="7031" y="6779"/>
                    <a:pt x="7031" y="7029"/>
                  </a:cubicBezTo>
                  <a:cubicBezTo>
                    <a:pt x="7031" y="7261"/>
                    <a:pt x="6834" y="7457"/>
                    <a:pt x="6585" y="7457"/>
                  </a:cubicBezTo>
                  <a:lnTo>
                    <a:pt x="6156" y="7457"/>
                  </a:lnTo>
                  <a:lnTo>
                    <a:pt x="6156" y="7903"/>
                  </a:lnTo>
                  <a:cubicBezTo>
                    <a:pt x="6156" y="8153"/>
                    <a:pt x="5960" y="8349"/>
                    <a:pt x="5710" y="8349"/>
                  </a:cubicBezTo>
                  <a:cubicBezTo>
                    <a:pt x="5460" y="8349"/>
                    <a:pt x="5264" y="8153"/>
                    <a:pt x="5264" y="7903"/>
                  </a:cubicBezTo>
                  <a:lnTo>
                    <a:pt x="5264" y="7457"/>
                  </a:lnTo>
                  <a:lnTo>
                    <a:pt x="4836" y="7457"/>
                  </a:lnTo>
                  <a:cubicBezTo>
                    <a:pt x="4586" y="7457"/>
                    <a:pt x="4390" y="7261"/>
                    <a:pt x="4390" y="7029"/>
                  </a:cubicBezTo>
                  <a:cubicBezTo>
                    <a:pt x="4390" y="6779"/>
                    <a:pt x="4586" y="6583"/>
                    <a:pt x="4836" y="6583"/>
                  </a:cubicBezTo>
                  <a:lnTo>
                    <a:pt x="5264" y="6583"/>
                  </a:lnTo>
                  <a:lnTo>
                    <a:pt x="5264" y="5655"/>
                  </a:lnTo>
                  <a:cubicBezTo>
                    <a:pt x="4515" y="5459"/>
                    <a:pt x="3962" y="4763"/>
                    <a:pt x="3962" y="3960"/>
                  </a:cubicBezTo>
                  <a:cubicBezTo>
                    <a:pt x="3962" y="2979"/>
                    <a:pt x="4747" y="2194"/>
                    <a:pt x="5710" y="2194"/>
                  </a:cubicBezTo>
                  <a:close/>
                  <a:moveTo>
                    <a:pt x="4041" y="1"/>
                  </a:moveTo>
                  <a:cubicBezTo>
                    <a:pt x="3887" y="1"/>
                    <a:pt x="3729" y="6"/>
                    <a:pt x="3569" y="17"/>
                  </a:cubicBezTo>
                  <a:cubicBezTo>
                    <a:pt x="2570" y="88"/>
                    <a:pt x="1892" y="374"/>
                    <a:pt x="286" y="909"/>
                  </a:cubicBezTo>
                  <a:cubicBezTo>
                    <a:pt x="54" y="998"/>
                    <a:pt x="36" y="1194"/>
                    <a:pt x="1" y="1319"/>
                  </a:cubicBezTo>
                  <a:lnTo>
                    <a:pt x="1" y="14541"/>
                  </a:lnTo>
                  <a:cubicBezTo>
                    <a:pt x="1" y="14791"/>
                    <a:pt x="197" y="14987"/>
                    <a:pt x="447" y="14987"/>
                  </a:cubicBezTo>
                  <a:cubicBezTo>
                    <a:pt x="679" y="14987"/>
                    <a:pt x="875" y="14791"/>
                    <a:pt x="875" y="14541"/>
                  </a:cubicBezTo>
                  <a:lnTo>
                    <a:pt x="875" y="10419"/>
                  </a:lnTo>
                  <a:cubicBezTo>
                    <a:pt x="1910" y="10098"/>
                    <a:pt x="2659" y="9741"/>
                    <a:pt x="3623" y="9670"/>
                  </a:cubicBezTo>
                  <a:cubicBezTo>
                    <a:pt x="3767" y="9661"/>
                    <a:pt x="3908" y="9656"/>
                    <a:pt x="4044" y="9656"/>
                  </a:cubicBezTo>
                  <a:cubicBezTo>
                    <a:pt x="5006" y="9656"/>
                    <a:pt x="5784" y="9877"/>
                    <a:pt x="6424" y="10330"/>
                  </a:cubicBezTo>
                  <a:cubicBezTo>
                    <a:pt x="7209" y="10883"/>
                    <a:pt x="8083" y="11151"/>
                    <a:pt x="8958" y="11151"/>
                  </a:cubicBezTo>
                  <a:cubicBezTo>
                    <a:pt x="9743" y="11151"/>
                    <a:pt x="10528" y="10919"/>
                    <a:pt x="11224" y="10455"/>
                  </a:cubicBezTo>
                  <a:cubicBezTo>
                    <a:pt x="11349" y="10383"/>
                    <a:pt x="11420" y="10241"/>
                    <a:pt x="11420" y="10098"/>
                  </a:cubicBezTo>
                  <a:lnTo>
                    <a:pt x="11420" y="1319"/>
                  </a:lnTo>
                  <a:cubicBezTo>
                    <a:pt x="11420" y="1159"/>
                    <a:pt x="11313" y="1016"/>
                    <a:pt x="11170" y="945"/>
                  </a:cubicBezTo>
                  <a:cubicBezTo>
                    <a:pt x="11106" y="904"/>
                    <a:pt x="11034" y="886"/>
                    <a:pt x="10962" y="886"/>
                  </a:cubicBezTo>
                  <a:cubicBezTo>
                    <a:pt x="10874" y="886"/>
                    <a:pt x="10785" y="914"/>
                    <a:pt x="10706" y="963"/>
                  </a:cubicBezTo>
                  <a:cubicBezTo>
                    <a:pt x="10185" y="1316"/>
                    <a:pt x="9575" y="1491"/>
                    <a:pt x="8956" y="1491"/>
                  </a:cubicBezTo>
                  <a:cubicBezTo>
                    <a:pt x="8262" y="1491"/>
                    <a:pt x="7554" y="1271"/>
                    <a:pt x="6941" y="838"/>
                  </a:cubicBezTo>
                  <a:cubicBezTo>
                    <a:pt x="6140" y="288"/>
                    <a:pt x="5173" y="1"/>
                    <a:pt x="4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24" name="Google Shape;824;p69"/>
          <p:cNvCxnSpPr>
            <a:stCxn id="805" idx="6"/>
          </p:cNvCxnSpPr>
          <p:nvPr/>
        </p:nvCxnSpPr>
        <p:spPr>
          <a:xfrm>
            <a:off x="4171733" y="2521700"/>
            <a:ext cx="334800" cy="25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25" name="Google Shape;825;p69"/>
          <p:cNvCxnSpPr/>
          <p:nvPr/>
        </p:nvCxnSpPr>
        <p:spPr>
          <a:xfrm rot="10800000" flipH="1">
            <a:off x="4171733" y="4459933"/>
            <a:ext cx="786400" cy="378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26" name="Google Shape;826;p69"/>
          <p:cNvCxnSpPr>
            <a:stCxn id="807" idx="2"/>
          </p:cNvCxnSpPr>
          <p:nvPr/>
        </p:nvCxnSpPr>
        <p:spPr>
          <a:xfrm flipH="1">
            <a:off x="7610800" y="2521700"/>
            <a:ext cx="409600" cy="166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27" name="Google Shape;827;p69"/>
          <p:cNvCxnSpPr>
            <a:stCxn id="808" idx="2"/>
          </p:cNvCxnSpPr>
          <p:nvPr/>
        </p:nvCxnSpPr>
        <p:spPr>
          <a:xfrm rot="10800000">
            <a:off x="7228800" y="4448333"/>
            <a:ext cx="791600" cy="390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28" name="Google Shape;828;p69">
            <a:hlinkClick r:id="" action="ppaction://noaction"/>
          </p:cNvPr>
          <p:cNvSpPr/>
          <p:nvPr/>
        </p:nvSpPr>
        <p:spPr>
          <a:xfrm>
            <a:off x="120067" y="2988997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000" kern="0">
                <a:solidFill>
                  <a:srgbClr val="BD32D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000" kern="0">
              <a:solidFill>
                <a:srgbClr val="BD32D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29" name="Google Shape;829;p69">
            <a:hlinkClick r:id="rId5" action="ppaction://hlinksldjump"/>
          </p:cNvPr>
          <p:cNvSpPr/>
          <p:nvPr/>
        </p:nvSpPr>
        <p:spPr>
          <a:xfrm>
            <a:off x="120067" y="3462253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000" kern="0">
                <a:solidFill>
                  <a:srgbClr val="BD32D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sz="2000" kern="0">
              <a:solidFill>
                <a:srgbClr val="BD32D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0" name="Google Shape;830;p69">
            <a:hlinkClick r:id="" action="ppaction://hlinkshowjump?jump=previousslide"/>
          </p:cNvPr>
          <p:cNvSpPr/>
          <p:nvPr/>
        </p:nvSpPr>
        <p:spPr>
          <a:xfrm rot="2700000">
            <a:off x="190366" y="27880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1" name="Google Shape;831;p69">
            <a:hlinkClick r:id="" action="ppaction://hlinkshowjump?jump=nextslide"/>
          </p:cNvPr>
          <p:cNvSpPr/>
          <p:nvPr/>
        </p:nvSpPr>
        <p:spPr>
          <a:xfrm rot="-8100000">
            <a:off x="190366" y="38284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8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89"/>
          <p:cNvSpPr/>
          <p:nvPr/>
        </p:nvSpPr>
        <p:spPr>
          <a:xfrm>
            <a:off x="6229433" y="2152791"/>
            <a:ext cx="2116800" cy="535600"/>
          </a:xfrm>
          <a:prstGeom prst="roundRect">
            <a:avLst>
              <a:gd name="adj" fmla="val 153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ar-IQ" sz="2400" b="1"/>
              <a:t>التحسين في التشريعات</a:t>
            </a:r>
            <a:endParaRPr sz="2667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4" name="Google Shape;1524;p89"/>
          <p:cNvSpPr/>
          <p:nvPr/>
        </p:nvSpPr>
        <p:spPr>
          <a:xfrm>
            <a:off x="6229433" y="3603757"/>
            <a:ext cx="2116800" cy="535600"/>
          </a:xfrm>
          <a:prstGeom prst="roundRect">
            <a:avLst>
              <a:gd name="adj" fmla="val 153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ar-IQ" sz="2400" b="1" dirty="0"/>
              <a:t>تعزيز مشاركة المرأة</a:t>
            </a:r>
            <a:endParaRPr sz="2667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5" name="Google Shape;1525;p89"/>
          <p:cNvSpPr/>
          <p:nvPr/>
        </p:nvSpPr>
        <p:spPr>
          <a:xfrm>
            <a:off x="6229433" y="5058785"/>
            <a:ext cx="2116800" cy="535600"/>
          </a:xfrm>
          <a:prstGeom prst="roundRect">
            <a:avLst>
              <a:gd name="adj" fmla="val 153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ar-IQ" sz="2133" b="1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تطوير برامج التوعية</a:t>
            </a:r>
            <a:endParaRPr sz="2133" b="1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6" name="Google Shape;1526;p89"/>
          <p:cNvSpPr/>
          <p:nvPr/>
        </p:nvSpPr>
        <p:spPr>
          <a:xfrm>
            <a:off x="959999" y="3585145"/>
            <a:ext cx="2356800" cy="590000"/>
          </a:xfrm>
          <a:prstGeom prst="roundRect">
            <a:avLst>
              <a:gd name="adj" fmla="val 1562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ar-IQ" sz="2667" b="1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التوصيات</a:t>
            </a:r>
            <a:endParaRPr sz="2667" b="1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8" name="Google Shape;1528;p8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b="1" dirty="0"/>
              <a:t>Recommendations</a:t>
            </a:r>
            <a:endParaRPr lang="en-US" dirty="0"/>
          </a:p>
        </p:txBody>
      </p:sp>
      <p:sp>
        <p:nvSpPr>
          <p:cNvPr id="1529" name="Google Shape;1529;p89">
            <a:hlinkClick r:id="" action="ppaction://noaction"/>
          </p:cNvPr>
          <p:cNvSpPr/>
          <p:nvPr/>
        </p:nvSpPr>
        <p:spPr>
          <a:xfrm>
            <a:off x="120067" y="2988997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30" name="Google Shape;1530;p89">
            <a:hlinkClick r:id="rId3" action="ppaction://hlinksldjump"/>
          </p:cNvPr>
          <p:cNvSpPr/>
          <p:nvPr/>
        </p:nvSpPr>
        <p:spPr>
          <a:xfrm>
            <a:off x="120067" y="3462253"/>
            <a:ext cx="386800" cy="386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sz="2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31" name="Google Shape;1531;p89">
            <a:hlinkClick r:id="" action="ppaction://hlinkshowjump?jump=previousslide"/>
          </p:cNvPr>
          <p:cNvSpPr/>
          <p:nvPr/>
        </p:nvSpPr>
        <p:spPr>
          <a:xfrm rot="2700000">
            <a:off x="190366" y="27880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2" name="Google Shape;1532;p89">
            <a:hlinkClick r:id="" action="ppaction://hlinkshowjump?jump=nextslide"/>
          </p:cNvPr>
          <p:cNvSpPr/>
          <p:nvPr/>
        </p:nvSpPr>
        <p:spPr>
          <a:xfrm rot="-8100000">
            <a:off x="190366" y="3828423"/>
            <a:ext cx="241548" cy="241548"/>
          </a:xfrm>
          <a:prstGeom prst="halfFrame">
            <a:avLst>
              <a:gd name="adj1" fmla="val 11354"/>
              <a:gd name="adj2" fmla="val 10736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3" name="Google Shape;1533;p89"/>
          <p:cNvSpPr txBox="1"/>
          <p:nvPr/>
        </p:nvSpPr>
        <p:spPr>
          <a:xfrm>
            <a:off x="8620300" y="2141025"/>
            <a:ext cx="2356800" cy="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ar-IQ" sz="2133" dirty="0">
                <a:cs typeface="+mj-cs"/>
              </a:rPr>
              <a:t>يجب ان تدعو المنظمات الى تحسين التشريعات التي تدعم حقوق المرأة والتي تضمن لها حقها في المساواة في جميع المجالات.</a:t>
            </a:r>
            <a:endParaRPr sz="2133" dirty="0">
              <a:solidFill>
                <a:schemeClr val="dk1"/>
              </a:solidFill>
              <a:latin typeface="Catamaran"/>
              <a:ea typeface="Catamaran"/>
              <a:cs typeface="+mj-cs"/>
              <a:sym typeface="Catamaran"/>
            </a:endParaRPr>
          </a:p>
        </p:txBody>
      </p:sp>
      <p:sp>
        <p:nvSpPr>
          <p:cNvPr id="1534" name="Google Shape;1534;p89"/>
          <p:cNvSpPr txBox="1"/>
          <p:nvPr/>
        </p:nvSpPr>
        <p:spPr>
          <a:xfrm>
            <a:off x="8894500" y="3550357"/>
            <a:ext cx="2356800" cy="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ar-IQ" sz="2133" dirty="0"/>
              <a:t>في العملية السياسية واعطائها الفرصة في الحياة السياسية.</a:t>
            </a:r>
            <a:endParaRPr sz="2133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35" name="Google Shape;1535;p89"/>
          <p:cNvSpPr/>
          <p:nvPr/>
        </p:nvSpPr>
        <p:spPr>
          <a:xfrm>
            <a:off x="506867" y="5890387"/>
            <a:ext cx="7837944" cy="9240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dirty="0">
                <a:solidFill>
                  <a:schemeClr val="dk2"/>
                </a:solidFill>
                <a:latin typeface="Bebas Neue"/>
              </a:rPr>
              <a:t>ACTION AREAS</a:t>
            </a:r>
          </a:p>
        </p:txBody>
      </p:sp>
      <p:cxnSp>
        <p:nvCxnSpPr>
          <p:cNvPr id="1536" name="Google Shape;1536;p89"/>
          <p:cNvCxnSpPr/>
          <p:nvPr/>
        </p:nvCxnSpPr>
        <p:spPr>
          <a:xfrm>
            <a:off x="960000" y="372767"/>
            <a:ext cx="10272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7" name="Google Shape;1537;p89"/>
          <p:cNvSpPr/>
          <p:nvPr/>
        </p:nvSpPr>
        <p:spPr>
          <a:xfrm>
            <a:off x="4536900" y="1889991"/>
            <a:ext cx="1061200" cy="106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8" name="Google Shape;1538;p89"/>
          <p:cNvSpPr/>
          <p:nvPr/>
        </p:nvSpPr>
        <p:spPr>
          <a:xfrm>
            <a:off x="4536900" y="3340957"/>
            <a:ext cx="1061200" cy="106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9" name="Google Shape;1539;p89"/>
          <p:cNvSpPr/>
          <p:nvPr/>
        </p:nvSpPr>
        <p:spPr>
          <a:xfrm>
            <a:off x="4536900" y="4795985"/>
            <a:ext cx="1061200" cy="106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540" name="Google Shape;1540;p89"/>
          <p:cNvCxnSpPr>
            <a:stCxn id="1526" idx="3"/>
            <a:endCxn id="1538" idx="2"/>
          </p:cNvCxnSpPr>
          <p:nvPr/>
        </p:nvCxnSpPr>
        <p:spPr>
          <a:xfrm rot="10800000" flipH="1">
            <a:off x="3316800" y="3871745"/>
            <a:ext cx="1220000" cy="84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1" name="Google Shape;1541;p89"/>
          <p:cNvCxnSpPr>
            <a:stCxn id="1537" idx="2"/>
          </p:cNvCxnSpPr>
          <p:nvPr/>
        </p:nvCxnSpPr>
        <p:spPr>
          <a:xfrm flipH="1">
            <a:off x="3830500" y="2420591"/>
            <a:ext cx="706400" cy="14408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42" name="Google Shape;1542;p89"/>
          <p:cNvCxnSpPr>
            <a:endCxn id="1539" idx="2"/>
          </p:cNvCxnSpPr>
          <p:nvPr/>
        </p:nvCxnSpPr>
        <p:spPr>
          <a:xfrm rot="-5400000" flipH="1">
            <a:off x="3458900" y="4248585"/>
            <a:ext cx="1449600" cy="7064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3" name="Google Shape;1543;p89"/>
          <p:cNvCxnSpPr>
            <a:stCxn id="1538" idx="6"/>
            <a:endCxn id="1524" idx="1"/>
          </p:cNvCxnSpPr>
          <p:nvPr/>
        </p:nvCxnSpPr>
        <p:spPr>
          <a:xfrm>
            <a:off x="5598100" y="3871557"/>
            <a:ext cx="631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4" name="Google Shape;1544;p89"/>
          <p:cNvCxnSpPr>
            <a:stCxn id="1539" idx="6"/>
            <a:endCxn id="1525" idx="1"/>
          </p:cNvCxnSpPr>
          <p:nvPr/>
        </p:nvCxnSpPr>
        <p:spPr>
          <a:xfrm>
            <a:off x="5598100" y="5326585"/>
            <a:ext cx="631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5" name="Google Shape;1545;p89"/>
          <p:cNvCxnSpPr>
            <a:stCxn id="1537" idx="6"/>
            <a:endCxn id="1523" idx="1"/>
          </p:cNvCxnSpPr>
          <p:nvPr/>
        </p:nvCxnSpPr>
        <p:spPr>
          <a:xfrm>
            <a:off x="5598100" y="2420591"/>
            <a:ext cx="631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6" name="Google Shape;1546;p89"/>
          <p:cNvCxnSpPr>
            <a:stCxn id="1547" idx="3"/>
            <a:endCxn id="1533" idx="1"/>
          </p:cNvCxnSpPr>
          <p:nvPr/>
        </p:nvCxnSpPr>
        <p:spPr>
          <a:xfrm>
            <a:off x="8346100" y="2420591"/>
            <a:ext cx="274200" cy="41635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8" name="Google Shape;1548;p89"/>
          <p:cNvCxnSpPr>
            <a:stCxn id="1549" idx="3"/>
            <a:endCxn id="1534" idx="1"/>
          </p:cNvCxnSpPr>
          <p:nvPr/>
        </p:nvCxnSpPr>
        <p:spPr>
          <a:xfrm>
            <a:off x="8346100" y="3871557"/>
            <a:ext cx="548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0" name="Google Shape;1550;p89"/>
          <p:cNvCxnSpPr>
            <a:stCxn id="1551" idx="3"/>
            <a:endCxn id="1552" idx="1"/>
          </p:cNvCxnSpPr>
          <p:nvPr/>
        </p:nvCxnSpPr>
        <p:spPr>
          <a:xfrm>
            <a:off x="8346100" y="5326585"/>
            <a:ext cx="548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52" name="Google Shape;1552;p89"/>
          <p:cNvSpPr txBox="1"/>
          <p:nvPr/>
        </p:nvSpPr>
        <p:spPr>
          <a:xfrm>
            <a:off x="8894500" y="5005385"/>
            <a:ext cx="2356800" cy="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ar-IQ" sz="2133" dirty="0">
                <a:cs typeface="+mj-cs"/>
              </a:rPr>
              <a:t>من خلال اطلاق حملات توعية  تهدف الى دعم حقوق المرأة</a:t>
            </a:r>
            <a:endParaRPr sz="2133" dirty="0">
              <a:solidFill>
                <a:schemeClr val="dk1"/>
              </a:solidFill>
              <a:latin typeface="Catamaran"/>
              <a:ea typeface="Catamaran"/>
              <a:cs typeface="+mj-cs"/>
              <a:sym typeface="Catamaran"/>
            </a:endParaRPr>
          </a:p>
        </p:txBody>
      </p:sp>
      <p:grpSp>
        <p:nvGrpSpPr>
          <p:cNvPr id="1553" name="Google Shape;1553;p89"/>
          <p:cNvGrpSpPr/>
          <p:nvPr/>
        </p:nvGrpSpPr>
        <p:grpSpPr>
          <a:xfrm>
            <a:off x="4873959" y="2168735"/>
            <a:ext cx="387076" cy="503712"/>
            <a:chOff x="2382131" y="1469931"/>
            <a:chExt cx="290307" cy="377784"/>
          </a:xfrm>
        </p:grpSpPr>
        <p:sp>
          <p:nvSpPr>
            <p:cNvPr id="1554" name="Google Shape;1554;p89"/>
            <p:cNvSpPr/>
            <p:nvPr/>
          </p:nvSpPr>
          <p:spPr>
            <a:xfrm>
              <a:off x="2382131" y="1469931"/>
              <a:ext cx="290307" cy="377784"/>
            </a:xfrm>
            <a:custGeom>
              <a:avLst/>
              <a:gdLst/>
              <a:ahLst/>
              <a:cxnLst/>
              <a:rect l="l" t="t" r="r" b="b"/>
              <a:pathLst>
                <a:path w="8217" h="10693" extrusionOk="0">
                  <a:moveTo>
                    <a:pt x="4120" y="2024"/>
                  </a:moveTo>
                  <a:cubicBezTo>
                    <a:pt x="5906" y="2072"/>
                    <a:pt x="6168" y="4549"/>
                    <a:pt x="4454" y="4977"/>
                  </a:cubicBezTo>
                  <a:lnTo>
                    <a:pt x="4454" y="5501"/>
                  </a:lnTo>
                  <a:lnTo>
                    <a:pt x="4859" y="5501"/>
                  </a:lnTo>
                  <a:cubicBezTo>
                    <a:pt x="5335" y="5525"/>
                    <a:pt x="5335" y="6168"/>
                    <a:pt x="4859" y="6192"/>
                  </a:cubicBezTo>
                  <a:lnTo>
                    <a:pt x="4454" y="6192"/>
                  </a:lnTo>
                  <a:lnTo>
                    <a:pt x="4454" y="6502"/>
                  </a:lnTo>
                  <a:cubicBezTo>
                    <a:pt x="4454" y="6728"/>
                    <a:pt x="4287" y="6841"/>
                    <a:pt x="4117" y="6841"/>
                  </a:cubicBezTo>
                  <a:cubicBezTo>
                    <a:pt x="3948" y="6841"/>
                    <a:pt x="3775" y="6728"/>
                    <a:pt x="3763" y="6502"/>
                  </a:cubicBezTo>
                  <a:lnTo>
                    <a:pt x="3763" y="6192"/>
                  </a:lnTo>
                  <a:lnTo>
                    <a:pt x="3406" y="6192"/>
                  </a:lnTo>
                  <a:cubicBezTo>
                    <a:pt x="2953" y="6168"/>
                    <a:pt x="2953" y="5525"/>
                    <a:pt x="3406" y="5501"/>
                  </a:cubicBezTo>
                  <a:lnTo>
                    <a:pt x="3763" y="5501"/>
                  </a:lnTo>
                  <a:lnTo>
                    <a:pt x="3763" y="4977"/>
                  </a:lnTo>
                  <a:cubicBezTo>
                    <a:pt x="2072" y="4549"/>
                    <a:pt x="2334" y="2072"/>
                    <a:pt x="4120" y="2024"/>
                  </a:cubicBezTo>
                  <a:close/>
                  <a:moveTo>
                    <a:pt x="6835" y="7668"/>
                  </a:moveTo>
                  <a:cubicBezTo>
                    <a:pt x="7288" y="7692"/>
                    <a:pt x="7288" y="8335"/>
                    <a:pt x="6835" y="8359"/>
                  </a:cubicBezTo>
                  <a:lnTo>
                    <a:pt x="1501" y="8359"/>
                  </a:lnTo>
                  <a:cubicBezTo>
                    <a:pt x="1048" y="8335"/>
                    <a:pt x="1048" y="7692"/>
                    <a:pt x="1501" y="7668"/>
                  </a:cubicBezTo>
                  <a:close/>
                  <a:moveTo>
                    <a:pt x="6835" y="9121"/>
                  </a:moveTo>
                  <a:cubicBezTo>
                    <a:pt x="7288" y="9145"/>
                    <a:pt x="7288" y="9788"/>
                    <a:pt x="6835" y="9812"/>
                  </a:cubicBezTo>
                  <a:lnTo>
                    <a:pt x="1501" y="9812"/>
                  </a:lnTo>
                  <a:cubicBezTo>
                    <a:pt x="1048" y="9788"/>
                    <a:pt x="1048" y="9145"/>
                    <a:pt x="1501" y="9121"/>
                  </a:cubicBezTo>
                  <a:close/>
                  <a:moveTo>
                    <a:pt x="2453" y="0"/>
                  </a:moveTo>
                  <a:lnTo>
                    <a:pt x="2453" y="2001"/>
                  </a:lnTo>
                  <a:cubicBezTo>
                    <a:pt x="2453" y="2191"/>
                    <a:pt x="2310" y="2358"/>
                    <a:pt x="2120" y="2358"/>
                  </a:cubicBezTo>
                  <a:lnTo>
                    <a:pt x="0" y="2358"/>
                  </a:lnTo>
                  <a:lnTo>
                    <a:pt x="0" y="10217"/>
                  </a:lnTo>
                  <a:cubicBezTo>
                    <a:pt x="0" y="10479"/>
                    <a:pt x="215" y="10693"/>
                    <a:pt x="477" y="10693"/>
                  </a:cubicBezTo>
                  <a:lnTo>
                    <a:pt x="7740" y="10693"/>
                  </a:lnTo>
                  <a:cubicBezTo>
                    <a:pt x="8002" y="10693"/>
                    <a:pt x="8216" y="10479"/>
                    <a:pt x="8216" y="10217"/>
                  </a:cubicBezTo>
                  <a:lnTo>
                    <a:pt x="8216" y="477"/>
                  </a:lnTo>
                  <a:cubicBezTo>
                    <a:pt x="8216" y="215"/>
                    <a:pt x="8002" y="0"/>
                    <a:pt x="7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89"/>
            <p:cNvSpPr/>
            <p:nvPr/>
          </p:nvSpPr>
          <p:spPr>
            <a:xfrm>
              <a:off x="2499073" y="1566063"/>
              <a:ext cx="57270" cy="5702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0"/>
                  </a:moveTo>
                  <a:cubicBezTo>
                    <a:pt x="417" y="0"/>
                    <a:pt x="24" y="268"/>
                    <a:pt x="1" y="804"/>
                  </a:cubicBezTo>
                  <a:cubicBezTo>
                    <a:pt x="1" y="1256"/>
                    <a:pt x="358" y="1613"/>
                    <a:pt x="810" y="1613"/>
                  </a:cubicBezTo>
                  <a:cubicBezTo>
                    <a:pt x="1239" y="1613"/>
                    <a:pt x="1620" y="1256"/>
                    <a:pt x="1620" y="804"/>
                  </a:cubicBezTo>
                  <a:cubicBezTo>
                    <a:pt x="1596" y="268"/>
                    <a:pt x="1203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89"/>
            <p:cNvSpPr/>
            <p:nvPr/>
          </p:nvSpPr>
          <p:spPr>
            <a:xfrm>
              <a:off x="2400644" y="1485900"/>
              <a:ext cx="43774" cy="42961"/>
            </a:xfrm>
            <a:custGeom>
              <a:avLst/>
              <a:gdLst/>
              <a:ahLst/>
              <a:cxnLst/>
              <a:rect l="l" t="t" r="r" b="b"/>
              <a:pathLst>
                <a:path w="1239" h="1216" extrusionOk="0">
                  <a:moveTo>
                    <a:pt x="1239" y="1"/>
                  </a:moveTo>
                  <a:lnTo>
                    <a:pt x="0" y="1215"/>
                  </a:lnTo>
                  <a:lnTo>
                    <a:pt x="1024" y="1215"/>
                  </a:lnTo>
                  <a:cubicBezTo>
                    <a:pt x="1143" y="1215"/>
                    <a:pt x="1239" y="1096"/>
                    <a:pt x="1239" y="977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57" name="Google Shape;1557;p89"/>
          <p:cNvGrpSpPr/>
          <p:nvPr/>
        </p:nvGrpSpPr>
        <p:grpSpPr>
          <a:xfrm>
            <a:off x="4879564" y="3619701"/>
            <a:ext cx="375864" cy="503712"/>
            <a:chOff x="1576113" y="1469931"/>
            <a:chExt cx="281898" cy="377784"/>
          </a:xfrm>
        </p:grpSpPr>
        <p:sp>
          <p:nvSpPr>
            <p:cNvPr id="1558" name="Google Shape;1558;p89"/>
            <p:cNvSpPr/>
            <p:nvPr/>
          </p:nvSpPr>
          <p:spPr>
            <a:xfrm>
              <a:off x="1582825" y="1528826"/>
              <a:ext cx="36213" cy="318889"/>
            </a:xfrm>
            <a:custGeom>
              <a:avLst/>
              <a:gdLst/>
              <a:ahLst/>
              <a:cxnLst/>
              <a:rect l="l" t="t" r="r" b="b"/>
              <a:pathLst>
                <a:path w="1025" h="9026" extrusionOk="0">
                  <a:moveTo>
                    <a:pt x="1" y="0"/>
                  </a:moveTo>
                  <a:lnTo>
                    <a:pt x="1" y="8288"/>
                  </a:lnTo>
                  <a:cubicBezTo>
                    <a:pt x="1" y="8692"/>
                    <a:pt x="334" y="9026"/>
                    <a:pt x="763" y="9026"/>
                  </a:cubicBezTo>
                  <a:lnTo>
                    <a:pt x="1025" y="9026"/>
                  </a:lnTo>
                  <a:lnTo>
                    <a:pt x="1025" y="119"/>
                  </a:lnTo>
                  <a:lnTo>
                    <a:pt x="548" y="119"/>
                  </a:lnTo>
                  <a:cubicBezTo>
                    <a:pt x="358" y="119"/>
                    <a:pt x="167" y="7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p89"/>
            <p:cNvSpPr/>
            <p:nvPr/>
          </p:nvSpPr>
          <p:spPr>
            <a:xfrm>
              <a:off x="1715772" y="1592985"/>
              <a:ext cx="68187" cy="67975"/>
            </a:xfrm>
            <a:custGeom>
              <a:avLst/>
              <a:gdLst/>
              <a:ahLst/>
              <a:cxnLst/>
              <a:rect l="l" t="t" r="r" b="b"/>
              <a:pathLst>
                <a:path w="1930" h="1924" extrusionOk="0">
                  <a:moveTo>
                    <a:pt x="965" y="0"/>
                  </a:moveTo>
                  <a:cubicBezTo>
                    <a:pt x="495" y="0"/>
                    <a:pt x="24" y="316"/>
                    <a:pt x="0" y="947"/>
                  </a:cubicBezTo>
                  <a:cubicBezTo>
                    <a:pt x="0" y="1494"/>
                    <a:pt x="429" y="1923"/>
                    <a:pt x="953" y="1923"/>
                  </a:cubicBezTo>
                  <a:cubicBezTo>
                    <a:pt x="1501" y="1923"/>
                    <a:pt x="1929" y="1494"/>
                    <a:pt x="1929" y="947"/>
                  </a:cubicBezTo>
                  <a:cubicBezTo>
                    <a:pt x="1906" y="316"/>
                    <a:pt x="1435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p89"/>
            <p:cNvSpPr/>
            <p:nvPr/>
          </p:nvSpPr>
          <p:spPr>
            <a:xfrm>
              <a:off x="1643416" y="1533030"/>
              <a:ext cx="214594" cy="314684"/>
            </a:xfrm>
            <a:custGeom>
              <a:avLst/>
              <a:gdLst/>
              <a:ahLst/>
              <a:cxnLst/>
              <a:rect l="l" t="t" r="r" b="b"/>
              <a:pathLst>
                <a:path w="6074" h="8907" extrusionOk="0">
                  <a:moveTo>
                    <a:pt x="3001" y="977"/>
                  </a:moveTo>
                  <a:cubicBezTo>
                    <a:pt x="5025" y="1048"/>
                    <a:pt x="5311" y="3834"/>
                    <a:pt x="3358" y="4287"/>
                  </a:cubicBezTo>
                  <a:lnTo>
                    <a:pt x="3358" y="4882"/>
                  </a:lnTo>
                  <a:lnTo>
                    <a:pt x="3858" y="4882"/>
                  </a:lnTo>
                  <a:cubicBezTo>
                    <a:pt x="4335" y="4906"/>
                    <a:pt x="4335" y="5573"/>
                    <a:pt x="3858" y="5597"/>
                  </a:cubicBezTo>
                  <a:lnTo>
                    <a:pt x="3358" y="5597"/>
                  </a:lnTo>
                  <a:lnTo>
                    <a:pt x="3358" y="6073"/>
                  </a:lnTo>
                  <a:cubicBezTo>
                    <a:pt x="3346" y="6299"/>
                    <a:pt x="3174" y="6412"/>
                    <a:pt x="3001" y="6412"/>
                  </a:cubicBezTo>
                  <a:cubicBezTo>
                    <a:pt x="2828" y="6412"/>
                    <a:pt x="2656" y="6299"/>
                    <a:pt x="2644" y="6073"/>
                  </a:cubicBezTo>
                  <a:lnTo>
                    <a:pt x="2644" y="5597"/>
                  </a:lnTo>
                  <a:lnTo>
                    <a:pt x="2191" y="5597"/>
                  </a:lnTo>
                  <a:cubicBezTo>
                    <a:pt x="1715" y="5573"/>
                    <a:pt x="1715" y="4906"/>
                    <a:pt x="2191" y="4882"/>
                  </a:cubicBezTo>
                  <a:lnTo>
                    <a:pt x="2644" y="4882"/>
                  </a:lnTo>
                  <a:lnTo>
                    <a:pt x="2644" y="4287"/>
                  </a:lnTo>
                  <a:cubicBezTo>
                    <a:pt x="715" y="3834"/>
                    <a:pt x="1001" y="1024"/>
                    <a:pt x="3001" y="977"/>
                  </a:cubicBezTo>
                  <a:close/>
                  <a:moveTo>
                    <a:pt x="4858" y="7121"/>
                  </a:moveTo>
                  <a:cubicBezTo>
                    <a:pt x="5335" y="7145"/>
                    <a:pt x="5335" y="7811"/>
                    <a:pt x="4858" y="7835"/>
                  </a:cubicBezTo>
                  <a:lnTo>
                    <a:pt x="1143" y="7835"/>
                  </a:lnTo>
                  <a:cubicBezTo>
                    <a:pt x="691" y="7811"/>
                    <a:pt x="691" y="7145"/>
                    <a:pt x="1143" y="7121"/>
                  </a:cubicBezTo>
                  <a:close/>
                  <a:moveTo>
                    <a:pt x="0" y="0"/>
                  </a:moveTo>
                  <a:lnTo>
                    <a:pt x="0" y="8907"/>
                  </a:lnTo>
                  <a:lnTo>
                    <a:pt x="5716" y="8907"/>
                  </a:lnTo>
                  <a:cubicBezTo>
                    <a:pt x="5906" y="8907"/>
                    <a:pt x="6073" y="8740"/>
                    <a:pt x="6073" y="8550"/>
                  </a:cubicBezTo>
                  <a:lnTo>
                    <a:pt x="60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89"/>
            <p:cNvSpPr/>
            <p:nvPr/>
          </p:nvSpPr>
          <p:spPr>
            <a:xfrm>
              <a:off x="1576113" y="1469931"/>
              <a:ext cx="281898" cy="37874"/>
            </a:xfrm>
            <a:custGeom>
              <a:avLst/>
              <a:gdLst/>
              <a:ahLst/>
              <a:cxnLst/>
              <a:rect l="l" t="t" r="r" b="b"/>
              <a:pathLst>
                <a:path w="7979" h="1072" extrusionOk="0">
                  <a:moveTo>
                    <a:pt x="738" y="0"/>
                  </a:moveTo>
                  <a:cubicBezTo>
                    <a:pt x="596" y="0"/>
                    <a:pt x="429" y="72"/>
                    <a:pt x="334" y="191"/>
                  </a:cubicBezTo>
                  <a:cubicBezTo>
                    <a:pt x="0" y="524"/>
                    <a:pt x="262" y="1072"/>
                    <a:pt x="738" y="1072"/>
                  </a:cubicBezTo>
                  <a:lnTo>
                    <a:pt x="7978" y="1072"/>
                  </a:lnTo>
                  <a:lnTo>
                    <a:pt x="7978" y="381"/>
                  </a:lnTo>
                  <a:cubicBezTo>
                    <a:pt x="7978" y="167"/>
                    <a:pt x="781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62" name="Google Shape;1562;p89"/>
          <p:cNvGrpSpPr/>
          <p:nvPr/>
        </p:nvGrpSpPr>
        <p:grpSpPr>
          <a:xfrm>
            <a:off x="4889104" y="5058690"/>
            <a:ext cx="356785" cy="535791"/>
            <a:chOff x="754089" y="3264059"/>
            <a:chExt cx="267589" cy="401843"/>
          </a:xfrm>
        </p:grpSpPr>
        <p:sp>
          <p:nvSpPr>
            <p:cNvPr id="1563" name="Google Shape;1563;p89"/>
            <p:cNvSpPr/>
            <p:nvPr/>
          </p:nvSpPr>
          <p:spPr>
            <a:xfrm>
              <a:off x="832345" y="3395380"/>
              <a:ext cx="112773" cy="89632"/>
            </a:xfrm>
            <a:custGeom>
              <a:avLst/>
              <a:gdLst/>
              <a:ahLst/>
              <a:cxnLst/>
              <a:rect l="l" t="t" r="r" b="b"/>
              <a:pathLst>
                <a:path w="3192" h="2537" extrusionOk="0">
                  <a:moveTo>
                    <a:pt x="2348" y="0"/>
                  </a:moveTo>
                  <a:cubicBezTo>
                    <a:pt x="2182" y="0"/>
                    <a:pt x="2005" y="67"/>
                    <a:pt x="1834" y="227"/>
                  </a:cubicBezTo>
                  <a:cubicBezTo>
                    <a:pt x="1759" y="301"/>
                    <a:pt x="1665" y="337"/>
                    <a:pt x="1572" y="337"/>
                  </a:cubicBezTo>
                  <a:cubicBezTo>
                    <a:pt x="1486" y="337"/>
                    <a:pt x="1402" y="307"/>
                    <a:pt x="1334" y="250"/>
                  </a:cubicBezTo>
                  <a:cubicBezTo>
                    <a:pt x="1154" y="71"/>
                    <a:pt x="975" y="3"/>
                    <a:pt x="811" y="3"/>
                  </a:cubicBezTo>
                  <a:cubicBezTo>
                    <a:pt x="626" y="3"/>
                    <a:pt x="460" y="89"/>
                    <a:pt x="334" y="203"/>
                  </a:cubicBezTo>
                  <a:cubicBezTo>
                    <a:pt x="95" y="441"/>
                    <a:pt x="0" y="822"/>
                    <a:pt x="310" y="1203"/>
                  </a:cubicBezTo>
                  <a:cubicBezTo>
                    <a:pt x="381" y="1274"/>
                    <a:pt x="1167" y="2084"/>
                    <a:pt x="1572" y="2537"/>
                  </a:cubicBezTo>
                  <a:cubicBezTo>
                    <a:pt x="1739" y="2370"/>
                    <a:pt x="1977" y="2132"/>
                    <a:pt x="2191" y="1894"/>
                  </a:cubicBezTo>
                  <a:lnTo>
                    <a:pt x="2858" y="1203"/>
                  </a:lnTo>
                  <a:cubicBezTo>
                    <a:pt x="3072" y="941"/>
                    <a:pt x="3191" y="536"/>
                    <a:pt x="2834" y="203"/>
                  </a:cubicBezTo>
                  <a:cubicBezTo>
                    <a:pt x="2698" y="79"/>
                    <a:pt x="2529" y="0"/>
                    <a:pt x="2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89"/>
            <p:cNvSpPr/>
            <p:nvPr/>
          </p:nvSpPr>
          <p:spPr>
            <a:xfrm>
              <a:off x="789419" y="3264059"/>
              <a:ext cx="195234" cy="49321"/>
            </a:xfrm>
            <a:custGeom>
              <a:avLst/>
              <a:gdLst/>
              <a:ahLst/>
              <a:cxnLst/>
              <a:rect l="l" t="t" r="r" b="b"/>
              <a:pathLst>
                <a:path w="5526" h="1396" extrusionOk="0">
                  <a:moveTo>
                    <a:pt x="5105" y="0"/>
                  </a:moveTo>
                  <a:cubicBezTo>
                    <a:pt x="5071" y="0"/>
                    <a:pt x="5036" y="5"/>
                    <a:pt x="5002" y="14"/>
                  </a:cubicBezTo>
                  <a:lnTo>
                    <a:pt x="1" y="1396"/>
                  </a:lnTo>
                  <a:lnTo>
                    <a:pt x="5526" y="1396"/>
                  </a:lnTo>
                  <a:lnTo>
                    <a:pt x="5526" y="419"/>
                  </a:lnTo>
                  <a:cubicBezTo>
                    <a:pt x="5526" y="192"/>
                    <a:pt x="5328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89"/>
            <p:cNvSpPr/>
            <p:nvPr/>
          </p:nvSpPr>
          <p:spPr>
            <a:xfrm>
              <a:off x="754089" y="3338570"/>
              <a:ext cx="267589" cy="327332"/>
            </a:xfrm>
            <a:custGeom>
              <a:avLst/>
              <a:gdLst/>
              <a:ahLst/>
              <a:cxnLst/>
              <a:rect l="l" t="t" r="r" b="b"/>
              <a:pathLst>
                <a:path w="7574" h="9265" extrusionOk="0">
                  <a:moveTo>
                    <a:pt x="3039" y="894"/>
                  </a:moveTo>
                  <a:cubicBezTo>
                    <a:pt x="3286" y="894"/>
                    <a:pt x="3544" y="961"/>
                    <a:pt x="3787" y="1120"/>
                  </a:cubicBezTo>
                  <a:cubicBezTo>
                    <a:pt x="4037" y="966"/>
                    <a:pt x="4300" y="898"/>
                    <a:pt x="4551" y="898"/>
                  </a:cubicBezTo>
                  <a:cubicBezTo>
                    <a:pt x="4922" y="898"/>
                    <a:pt x="5270" y="1046"/>
                    <a:pt x="5525" y="1287"/>
                  </a:cubicBezTo>
                  <a:cubicBezTo>
                    <a:pt x="5787" y="1525"/>
                    <a:pt x="5954" y="1858"/>
                    <a:pt x="6002" y="2192"/>
                  </a:cubicBezTo>
                  <a:cubicBezTo>
                    <a:pt x="6025" y="2573"/>
                    <a:pt x="5906" y="2954"/>
                    <a:pt x="5621" y="3287"/>
                  </a:cubicBezTo>
                  <a:cubicBezTo>
                    <a:pt x="5621" y="3287"/>
                    <a:pt x="5621" y="3287"/>
                    <a:pt x="5621" y="3311"/>
                  </a:cubicBezTo>
                  <a:lnTo>
                    <a:pt x="4930" y="4026"/>
                  </a:lnTo>
                  <a:cubicBezTo>
                    <a:pt x="4644" y="4335"/>
                    <a:pt x="4311" y="4645"/>
                    <a:pt x="4168" y="4811"/>
                  </a:cubicBezTo>
                  <a:lnTo>
                    <a:pt x="4168" y="5597"/>
                  </a:lnTo>
                  <a:lnTo>
                    <a:pt x="4692" y="5597"/>
                  </a:lnTo>
                  <a:cubicBezTo>
                    <a:pt x="5192" y="5621"/>
                    <a:pt x="5192" y="6312"/>
                    <a:pt x="4692" y="6336"/>
                  </a:cubicBezTo>
                  <a:lnTo>
                    <a:pt x="4168" y="6336"/>
                  </a:lnTo>
                  <a:lnTo>
                    <a:pt x="4168" y="6836"/>
                  </a:lnTo>
                  <a:cubicBezTo>
                    <a:pt x="4156" y="7086"/>
                    <a:pt x="3977" y="7211"/>
                    <a:pt x="3799" y="7211"/>
                  </a:cubicBezTo>
                  <a:cubicBezTo>
                    <a:pt x="3620" y="7211"/>
                    <a:pt x="3442" y="7086"/>
                    <a:pt x="3430" y="6836"/>
                  </a:cubicBezTo>
                  <a:lnTo>
                    <a:pt x="3430" y="6336"/>
                  </a:lnTo>
                  <a:lnTo>
                    <a:pt x="2953" y="6336"/>
                  </a:lnTo>
                  <a:cubicBezTo>
                    <a:pt x="2453" y="6312"/>
                    <a:pt x="2453" y="5621"/>
                    <a:pt x="2953" y="5597"/>
                  </a:cubicBezTo>
                  <a:lnTo>
                    <a:pt x="3430" y="5597"/>
                  </a:lnTo>
                  <a:lnTo>
                    <a:pt x="3430" y="4811"/>
                  </a:lnTo>
                  <a:cubicBezTo>
                    <a:pt x="3096" y="4454"/>
                    <a:pt x="2001" y="3335"/>
                    <a:pt x="1977" y="3311"/>
                  </a:cubicBezTo>
                  <a:cubicBezTo>
                    <a:pt x="1977" y="3311"/>
                    <a:pt x="1977" y="3287"/>
                    <a:pt x="1977" y="3287"/>
                  </a:cubicBezTo>
                  <a:cubicBezTo>
                    <a:pt x="1382" y="2597"/>
                    <a:pt x="1548" y="1763"/>
                    <a:pt x="2048" y="1287"/>
                  </a:cubicBezTo>
                  <a:cubicBezTo>
                    <a:pt x="2294" y="1055"/>
                    <a:pt x="2655" y="894"/>
                    <a:pt x="3039" y="894"/>
                  </a:cubicBezTo>
                  <a:close/>
                  <a:moveTo>
                    <a:pt x="5573" y="7860"/>
                  </a:moveTo>
                  <a:cubicBezTo>
                    <a:pt x="5787" y="7860"/>
                    <a:pt x="5954" y="8050"/>
                    <a:pt x="5930" y="8241"/>
                  </a:cubicBezTo>
                  <a:cubicBezTo>
                    <a:pt x="5906" y="8431"/>
                    <a:pt x="5764" y="8574"/>
                    <a:pt x="5573" y="8574"/>
                  </a:cubicBezTo>
                  <a:lnTo>
                    <a:pt x="2025" y="8574"/>
                  </a:lnTo>
                  <a:cubicBezTo>
                    <a:pt x="1548" y="8550"/>
                    <a:pt x="1548" y="7860"/>
                    <a:pt x="2025" y="7860"/>
                  </a:cubicBezTo>
                  <a:close/>
                  <a:moveTo>
                    <a:pt x="0" y="1"/>
                  </a:moveTo>
                  <a:lnTo>
                    <a:pt x="0" y="8860"/>
                  </a:lnTo>
                  <a:cubicBezTo>
                    <a:pt x="0" y="9098"/>
                    <a:pt x="191" y="9265"/>
                    <a:pt x="429" y="9265"/>
                  </a:cubicBezTo>
                  <a:lnTo>
                    <a:pt x="7169" y="9265"/>
                  </a:lnTo>
                  <a:cubicBezTo>
                    <a:pt x="7383" y="9265"/>
                    <a:pt x="7573" y="9098"/>
                    <a:pt x="7573" y="8860"/>
                  </a:cubicBezTo>
                  <a:lnTo>
                    <a:pt x="7573" y="406"/>
                  </a:lnTo>
                  <a:cubicBezTo>
                    <a:pt x="7573" y="191"/>
                    <a:pt x="7383" y="1"/>
                    <a:pt x="7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9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men's Equality Day XL by Slidesgo">
  <a:themeElements>
    <a:clrScheme name="Simple Light">
      <a:dk1>
        <a:srgbClr val="191919"/>
      </a:dk1>
      <a:lt1>
        <a:srgbClr val="BD32DB"/>
      </a:lt1>
      <a:dk2>
        <a:srgbClr val="F9A7C0"/>
      </a:dk2>
      <a:lt2>
        <a:srgbClr val="FFCBD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omen's Equality Day XL by Slidesgo">
  <a:themeElements>
    <a:clrScheme name="Simple Light">
      <a:dk1>
        <a:srgbClr val="191919"/>
      </a:dk1>
      <a:lt1>
        <a:srgbClr val="BD32DB"/>
      </a:lt1>
      <a:dk2>
        <a:srgbClr val="F9A7C0"/>
      </a:dk2>
      <a:lt2>
        <a:srgbClr val="FFCBD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omen's Equality Day XL by Slidesgo">
  <a:themeElements>
    <a:clrScheme name="Simple Light">
      <a:dk1>
        <a:srgbClr val="191919"/>
      </a:dk1>
      <a:lt1>
        <a:srgbClr val="BD32DB"/>
      </a:lt1>
      <a:dk2>
        <a:srgbClr val="F9A7C0"/>
      </a:dk2>
      <a:lt2>
        <a:srgbClr val="FFCBD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261</Words>
  <Application>Microsoft Office PowerPoint</Application>
  <PresentationFormat>Widescreen</PresentationFormat>
  <Paragraphs>60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Bebas Neue</vt:lpstr>
      <vt:lpstr>Calibri</vt:lpstr>
      <vt:lpstr>Calibri Light</vt:lpstr>
      <vt:lpstr>Catamaran</vt:lpstr>
      <vt:lpstr>Montserrat ExtraBold</vt:lpstr>
      <vt:lpstr>PT Sans</vt:lpstr>
      <vt:lpstr>Roboto Condensed Light</vt:lpstr>
      <vt:lpstr>Times New Roman</vt:lpstr>
      <vt:lpstr>Office Theme</vt:lpstr>
      <vt:lpstr>Women's Equality Day XL by Slidesgo</vt:lpstr>
      <vt:lpstr>1_Women's Equality Day XL by Slidesgo</vt:lpstr>
      <vt:lpstr>2_Women's Equality Day XL by Slidesgo</vt:lpstr>
      <vt:lpstr>WOMEN’S Rights</vt:lpstr>
      <vt:lpstr>التأثير الاجتماعي على المرأة دراسة التحولات الاجتماعية وتأثيرها على حقوق المرأة </vt:lpstr>
      <vt:lpstr>ANALYSIS</vt:lpstr>
      <vt:lpstr>EQUALITY</vt:lpstr>
      <vt:lpstr>التحولات الاجتماعية</vt:lpstr>
      <vt:lpstr>STATUS OF WOMEN</vt:lpstr>
      <vt:lpstr>Recommendations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9</cp:revision>
  <dcterms:created xsi:type="dcterms:W3CDTF">2024-01-17T14:04:50Z</dcterms:created>
  <dcterms:modified xsi:type="dcterms:W3CDTF">2024-01-18T12:17:24Z</dcterms:modified>
</cp:coreProperties>
</file>