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6" r:id="rId3"/>
    <p:sldId id="257" r:id="rId4"/>
    <p:sldId id="287" r:id="rId5"/>
    <p:sldId id="322" r:id="rId6"/>
    <p:sldId id="258" r:id="rId7"/>
    <p:sldId id="272" r:id="rId8"/>
    <p:sldId id="330" r:id="rId9"/>
    <p:sldId id="463" r:id="rId10"/>
    <p:sldId id="329" r:id="rId11"/>
    <p:sldId id="331" r:id="rId12"/>
    <p:sldId id="337" r:id="rId13"/>
    <p:sldId id="338" r:id="rId14"/>
    <p:sldId id="339" r:id="rId15"/>
    <p:sldId id="464" r:id="rId16"/>
    <p:sldId id="304" r:id="rId17"/>
    <p:sldId id="336" r:id="rId18"/>
    <p:sldId id="333" r:id="rId19"/>
    <p:sldId id="335" r:id="rId20"/>
    <p:sldId id="307" r:id="rId21"/>
    <p:sldId id="334" r:id="rId22"/>
    <p:sldId id="332" r:id="rId23"/>
    <p:sldId id="32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p:cViewPr varScale="1">
        <p:scale>
          <a:sx n="80" d="100"/>
          <a:sy n="80" d="100"/>
        </p:scale>
        <p:origin x="1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9B3BBC-C92E-481A-8676-DBA14F6512AB}" type="datetimeFigureOut">
              <a:rPr lang="en-US" smtClean="0"/>
              <a:t>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D76B7C-209B-48CC-9442-6B08671D22C8}" type="slidenum">
              <a:rPr lang="en-US" smtClean="0"/>
              <a:t>‹#›</a:t>
            </a:fld>
            <a:endParaRPr lang="en-US"/>
          </a:p>
        </p:txBody>
      </p:sp>
    </p:spTree>
    <p:extLst>
      <p:ext uri="{BB962C8B-B14F-4D97-AF65-F5344CB8AC3E}">
        <p14:creationId xmlns:p14="http://schemas.microsoft.com/office/powerpoint/2010/main" val="209657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81BCA53C-FBFA-46DC-8C43-5D78D6F4D784}"/>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4756E114-4A7F-4A51-9EA2-2A41E92458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ar-SA">
                <a:latin typeface="Times New Roman" panose="02020603050405020304" pitchFamily="18" charset="0"/>
                <a:cs typeface="Times New Roman" panose="02020603050405020304" pitchFamily="18" charset="0"/>
              </a:rPr>
              <a:t>Non-gluten is consist of </a:t>
            </a:r>
            <a:endParaRPr lang="ar-EG" altLang="ar-SA">
              <a:latin typeface="Times New Roman" panose="02020603050405020304" pitchFamily="18" charset="0"/>
            </a:endParaRPr>
          </a:p>
          <a:p>
            <a:r>
              <a:rPr lang="ar-SA" altLang="ar-SA" b="1">
                <a:solidFill>
                  <a:srgbClr val="CC0000"/>
                </a:solidFill>
                <a:latin typeface="Times New Roman" panose="02020603050405020304" pitchFamily="18" charset="0"/>
              </a:rPr>
              <a:t>الألبيومين والجلوبيولين</a:t>
            </a:r>
            <a:r>
              <a:rPr lang="ar-SA" altLang="ar-SA">
                <a:latin typeface="Times New Roman" panose="02020603050405020304" pitchFamily="18" charset="0"/>
              </a:rPr>
              <a:t> وتوجد بنسبه </a:t>
            </a:r>
            <a:r>
              <a:rPr lang="ar-SA" altLang="ar-SA">
                <a:solidFill>
                  <a:srgbClr val="0000FF"/>
                </a:solidFill>
                <a:latin typeface="Times New Roman" panose="02020603050405020304" pitchFamily="18" charset="0"/>
              </a:rPr>
              <a:t>15%</a:t>
            </a:r>
            <a:endParaRPr lang="en-US" altLang="ar-SA">
              <a:solidFill>
                <a:srgbClr val="0000FF"/>
              </a:solidFill>
              <a:latin typeface="Times New Roman" panose="02020603050405020304" pitchFamily="18" charset="0"/>
            </a:endParaRPr>
          </a:p>
          <a:p>
            <a:endParaRPr lang="en-US" altLang="ar-SA">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55BCE9E-47E0-41C6-B769-97B6EAA3B3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516105EC-DAD5-46CC-A78E-3A171CDB4763}" type="slidenum">
              <a:rPr lang="en-US" altLang="ar-SA" sz="1200"/>
              <a:pPr/>
              <a:t>4</a:t>
            </a:fld>
            <a:endParaRPr lang="en-US" altLang="ar-SA"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E704D4B-1AF2-4788-8F13-C10880B050DA}"/>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FD385D24-6A77-4705-A983-6ABF964022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ar-SA">
                <a:latin typeface="Times New Roman" panose="02020603050405020304" pitchFamily="18" charset="0"/>
                <a:cs typeface="Times New Roman" panose="02020603050405020304" pitchFamily="18" charset="0"/>
              </a:rPr>
              <a:t>Sticky </a:t>
            </a:r>
            <a:r>
              <a:rPr lang="ar-EG" altLang="ar-SA">
                <a:latin typeface="Times New Roman" panose="02020603050405020304" pitchFamily="18" charset="0"/>
                <a:cs typeface="Times New Roman" panose="02020603050405020304" pitchFamily="18" charset="0"/>
              </a:rPr>
              <a:t>لزج </a:t>
            </a:r>
            <a:r>
              <a:rPr lang="en-US" altLang="ar-SA">
                <a:latin typeface="Times New Roman" panose="02020603050405020304" pitchFamily="18" charset="0"/>
                <a:cs typeface="Times New Roman" panose="02020603050405020304" pitchFamily="18" charset="0"/>
              </a:rPr>
              <a:t>        lumpy</a:t>
            </a:r>
            <a:r>
              <a:rPr lang="ar-EG" altLang="ar-SA">
                <a:latin typeface="Times New Roman" panose="02020603050405020304" pitchFamily="18" charset="0"/>
                <a:cs typeface="Times New Roman" panose="02020603050405020304" pitchFamily="18" charset="0"/>
              </a:rPr>
              <a:t> متكتل </a:t>
            </a:r>
            <a:endParaRPr lang="ar-EG" altLang="ar-SA">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id="{73FEA5C3-C460-4DC6-8B27-48A4BC482E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C03BE3B-BBF3-4270-B35F-73BE57EBC2C5}" type="slidenum">
              <a:rPr lang="en-US" altLang="ar-SA" sz="1200"/>
              <a:pPr/>
              <a:t>6</a:t>
            </a:fld>
            <a:endParaRPr lang="en-US" altLang="ar-SA"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BA803FD7-09F0-4219-82FD-61ACA4DB7D2B}"/>
              </a:ext>
            </a:extLst>
          </p:cNvPr>
          <p:cNvSpPr>
            <a:spLocks noGrp="1" noRot="1" noChangeAspect="1" noChangeArrowheads="1"/>
          </p:cNvSpPr>
          <p:nvPr>
            <p:ph type="sldImg"/>
          </p:nvPr>
        </p:nvSpPr>
        <p:spPr>
          <a:solidFill>
            <a:srgbClr val="FFFFFF"/>
          </a:solidFill>
          <a:ln/>
        </p:spPr>
      </p:sp>
      <p:sp>
        <p:nvSpPr>
          <p:cNvPr id="21506" name="Rectangle 2">
            <a:extLst>
              <a:ext uri="{FF2B5EF4-FFF2-40B4-BE49-F238E27FC236}">
                <a16:creationId xmlns:a16="http://schemas.microsoft.com/office/drawing/2014/main" id="{E1124FDE-5245-4259-AD3C-F3F5EFC91CE9}"/>
              </a:ext>
            </a:extLst>
          </p:cNvPr>
          <p:cNvSpPr>
            <a:spLocks noGrp="1" noChangeArrowheads="1"/>
          </p:cNvSpPr>
          <p:nvPr>
            <p:ph type="body" idx="1"/>
          </p:nvPr>
        </p:nvSpPr>
        <p:spPr>
          <a:ln/>
        </p:spPr>
        <p:txBody>
          <a:bodyPr/>
          <a:lstStyle/>
          <a:p>
            <a:pPr eaLnBrk="1" hangingPunct="1">
              <a:defRPr/>
            </a:pPr>
            <a:r>
              <a:rPr lang="en-US" sz="2200">
                <a:latin typeface="Lucida Grande" charset="0"/>
                <a:ea typeface="ＭＳ Ｐゴシック" charset="0"/>
                <a:cs typeface="Lucida Grande" charset="0"/>
                <a:sym typeface="Lucida Grande" charset="0"/>
              </a:rPr>
              <a:t>As we all know!</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DE342CA5-26A2-49AE-8546-85773AFE334B}"/>
              </a:ext>
            </a:extLst>
          </p:cNvPr>
          <p:cNvSpPr>
            <a:spLocks noGrp="1" noRot="1" noChangeAspect="1" noChangeArrowheads="1"/>
          </p:cNvSpPr>
          <p:nvPr>
            <p:ph type="sldImg"/>
          </p:nvPr>
        </p:nvSpPr>
        <p:spPr>
          <a:solidFill>
            <a:srgbClr val="FFFFFF"/>
          </a:solidFill>
          <a:ln/>
        </p:spPr>
      </p:sp>
      <p:sp>
        <p:nvSpPr>
          <p:cNvPr id="21506" name="Rectangle 2">
            <a:extLst>
              <a:ext uri="{FF2B5EF4-FFF2-40B4-BE49-F238E27FC236}">
                <a16:creationId xmlns:a16="http://schemas.microsoft.com/office/drawing/2014/main" id="{A553AA07-B9A0-4BC6-B97E-7B70C11C26B5}"/>
              </a:ext>
            </a:extLst>
          </p:cNvPr>
          <p:cNvSpPr>
            <a:spLocks noGrp="1" noChangeArrowheads="1"/>
          </p:cNvSpPr>
          <p:nvPr>
            <p:ph type="body" idx="1"/>
          </p:nvPr>
        </p:nvSpPr>
        <p:spPr>
          <a:ln/>
        </p:spPr>
        <p:txBody>
          <a:bodyPr/>
          <a:lstStyle/>
          <a:p>
            <a:pPr eaLnBrk="1" hangingPunct="1">
              <a:defRPr/>
            </a:pPr>
            <a:r>
              <a:rPr lang="en-US" sz="2200">
                <a:latin typeface="Lucida Grande" charset="0"/>
                <a:ea typeface="ＭＳ Ｐゴシック" charset="0"/>
                <a:cs typeface="Lucida Grande" charset="0"/>
                <a:sym typeface="Lucida Grande" charset="0"/>
              </a:rPr>
              <a:t>As we all know!</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6AE9-2C66-4EC2-8094-2CE20F9999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BF6430-9B9C-452D-8633-A67B5FAB0C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0D5E9B-2259-4FEA-891C-798C94027199}"/>
              </a:ext>
            </a:extLst>
          </p:cNvPr>
          <p:cNvSpPr>
            <a:spLocks noGrp="1"/>
          </p:cNvSpPr>
          <p:nvPr>
            <p:ph type="dt" sz="half" idx="10"/>
          </p:nvPr>
        </p:nvSpPr>
        <p:spPr/>
        <p:txBody>
          <a:bodyPr/>
          <a:lstStyle/>
          <a:p>
            <a:fld id="{76B81557-30A5-4E42-85D5-12AB1C17B9AB}" type="datetimeFigureOut">
              <a:rPr lang="en-US" smtClean="0"/>
              <a:t>2/18/2024</a:t>
            </a:fld>
            <a:endParaRPr lang="en-US"/>
          </a:p>
        </p:txBody>
      </p:sp>
      <p:sp>
        <p:nvSpPr>
          <p:cNvPr id="5" name="Footer Placeholder 4">
            <a:extLst>
              <a:ext uri="{FF2B5EF4-FFF2-40B4-BE49-F238E27FC236}">
                <a16:creationId xmlns:a16="http://schemas.microsoft.com/office/drawing/2014/main" id="{FFF29DAA-3034-45A5-A461-EB8924F3D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7F834-0397-4EAF-8109-96027385E377}"/>
              </a:ext>
            </a:extLst>
          </p:cNvPr>
          <p:cNvSpPr>
            <a:spLocks noGrp="1"/>
          </p:cNvSpPr>
          <p:nvPr>
            <p:ph type="sldNum" sz="quarter" idx="12"/>
          </p:nvPr>
        </p:nvSpPr>
        <p:spPr/>
        <p:txBody>
          <a:bodyPr/>
          <a:lstStyle/>
          <a:p>
            <a:fld id="{75936854-2FF1-44B4-A3E3-44A6904DA3A4}" type="slidenum">
              <a:rPr lang="en-US" smtClean="0"/>
              <a:t>‹#›</a:t>
            </a:fld>
            <a:endParaRPr lang="en-US"/>
          </a:p>
        </p:txBody>
      </p:sp>
    </p:spTree>
    <p:extLst>
      <p:ext uri="{BB962C8B-B14F-4D97-AF65-F5344CB8AC3E}">
        <p14:creationId xmlns:p14="http://schemas.microsoft.com/office/powerpoint/2010/main" val="224784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036DC-8C9C-4F69-A186-9C18B444FE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3C72E9-01BD-48EB-AAB2-0F29C0EE0E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027C9-4BE2-41EE-B8C0-439C511DE48D}"/>
              </a:ext>
            </a:extLst>
          </p:cNvPr>
          <p:cNvSpPr>
            <a:spLocks noGrp="1"/>
          </p:cNvSpPr>
          <p:nvPr>
            <p:ph type="dt" sz="half" idx="10"/>
          </p:nvPr>
        </p:nvSpPr>
        <p:spPr/>
        <p:txBody>
          <a:bodyPr/>
          <a:lstStyle/>
          <a:p>
            <a:fld id="{76B81557-30A5-4E42-85D5-12AB1C17B9AB}" type="datetimeFigureOut">
              <a:rPr lang="en-US" smtClean="0"/>
              <a:t>2/18/2024</a:t>
            </a:fld>
            <a:endParaRPr lang="en-US"/>
          </a:p>
        </p:txBody>
      </p:sp>
      <p:sp>
        <p:nvSpPr>
          <p:cNvPr id="5" name="Footer Placeholder 4">
            <a:extLst>
              <a:ext uri="{FF2B5EF4-FFF2-40B4-BE49-F238E27FC236}">
                <a16:creationId xmlns:a16="http://schemas.microsoft.com/office/drawing/2014/main" id="{65AEE2CB-719A-4326-87DA-8626BF2ED4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BAD14-8F68-4B64-9696-D9888B172BA9}"/>
              </a:ext>
            </a:extLst>
          </p:cNvPr>
          <p:cNvSpPr>
            <a:spLocks noGrp="1"/>
          </p:cNvSpPr>
          <p:nvPr>
            <p:ph type="sldNum" sz="quarter" idx="12"/>
          </p:nvPr>
        </p:nvSpPr>
        <p:spPr/>
        <p:txBody>
          <a:bodyPr/>
          <a:lstStyle/>
          <a:p>
            <a:fld id="{75936854-2FF1-44B4-A3E3-44A6904DA3A4}" type="slidenum">
              <a:rPr lang="en-US" smtClean="0"/>
              <a:t>‹#›</a:t>
            </a:fld>
            <a:endParaRPr lang="en-US"/>
          </a:p>
        </p:txBody>
      </p:sp>
    </p:spTree>
    <p:extLst>
      <p:ext uri="{BB962C8B-B14F-4D97-AF65-F5344CB8AC3E}">
        <p14:creationId xmlns:p14="http://schemas.microsoft.com/office/powerpoint/2010/main" val="1284588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464A03-3CEA-4004-BF9C-F757073C3B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C91CDF-3833-4B38-8B5D-EF2F83F905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FFD8F-3B14-4E6D-A470-CC03D61CFCF4}"/>
              </a:ext>
            </a:extLst>
          </p:cNvPr>
          <p:cNvSpPr>
            <a:spLocks noGrp="1"/>
          </p:cNvSpPr>
          <p:nvPr>
            <p:ph type="dt" sz="half" idx="10"/>
          </p:nvPr>
        </p:nvSpPr>
        <p:spPr/>
        <p:txBody>
          <a:bodyPr/>
          <a:lstStyle/>
          <a:p>
            <a:fld id="{76B81557-30A5-4E42-85D5-12AB1C17B9AB}" type="datetimeFigureOut">
              <a:rPr lang="en-US" smtClean="0"/>
              <a:t>2/18/2024</a:t>
            </a:fld>
            <a:endParaRPr lang="en-US"/>
          </a:p>
        </p:txBody>
      </p:sp>
      <p:sp>
        <p:nvSpPr>
          <p:cNvPr id="5" name="Footer Placeholder 4">
            <a:extLst>
              <a:ext uri="{FF2B5EF4-FFF2-40B4-BE49-F238E27FC236}">
                <a16:creationId xmlns:a16="http://schemas.microsoft.com/office/drawing/2014/main" id="{DD8B9769-7D81-4EAD-82A8-0C3B2E7CE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722EE9-81F6-42B1-A1AB-E243F0C77ABE}"/>
              </a:ext>
            </a:extLst>
          </p:cNvPr>
          <p:cNvSpPr>
            <a:spLocks noGrp="1"/>
          </p:cNvSpPr>
          <p:nvPr>
            <p:ph type="sldNum" sz="quarter" idx="12"/>
          </p:nvPr>
        </p:nvSpPr>
        <p:spPr/>
        <p:txBody>
          <a:bodyPr/>
          <a:lstStyle/>
          <a:p>
            <a:fld id="{75936854-2FF1-44B4-A3E3-44A6904DA3A4}" type="slidenum">
              <a:rPr lang="en-US" smtClean="0"/>
              <a:t>‹#›</a:t>
            </a:fld>
            <a:endParaRPr lang="en-US"/>
          </a:p>
        </p:txBody>
      </p:sp>
    </p:spTree>
    <p:extLst>
      <p:ext uri="{BB962C8B-B14F-4D97-AF65-F5344CB8AC3E}">
        <p14:creationId xmlns:p14="http://schemas.microsoft.com/office/powerpoint/2010/main" val="48636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38817"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537024-5149-4C23-939D-6D9B50A8850E}"/>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44D4A703-2524-44FC-A169-04A06197FB02}"/>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57F91322-5278-4BF8-BE7F-B1C40BAB0BF3}"/>
              </a:ext>
            </a:extLst>
          </p:cNvPr>
          <p:cNvSpPr>
            <a:spLocks noGrp="1"/>
          </p:cNvSpPr>
          <p:nvPr>
            <p:ph type="sldNum" sz="quarter" idx="12"/>
          </p:nvPr>
        </p:nvSpPr>
        <p:spPr>
          <a:xfrm>
            <a:off x="8737600" y="6248400"/>
            <a:ext cx="2540000" cy="457200"/>
          </a:xfrm>
        </p:spPr>
        <p:txBody>
          <a:bodyPr/>
          <a:lstStyle>
            <a:lvl1pPr>
              <a:defRPr/>
            </a:lvl1pPr>
          </a:lstStyle>
          <a:p>
            <a:fld id="{A336E6CE-7B71-4AA1-825F-ACFFCFD1ECF3}" type="slidenum">
              <a:rPr lang="en-US" altLang="ar-SA"/>
              <a:pPr/>
              <a:t>‹#›</a:t>
            </a:fld>
            <a:endParaRPr lang="en-US" altLang="ar-SA"/>
          </a:p>
        </p:txBody>
      </p:sp>
    </p:spTree>
    <p:extLst>
      <p:ext uri="{BB962C8B-B14F-4D97-AF65-F5344CB8AC3E}">
        <p14:creationId xmlns:p14="http://schemas.microsoft.com/office/powerpoint/2010/main" val="254933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CABF4A-5915-46E6-91AE-38FD10013165}"/>
              </a:ext>
            </a:extLst>
          </p:cNvPr>
          <p:cNvSpPr/>
          <p:nvPr/>
        </p:nvSpPr>
        <p:spPr>
          <a:xfrm>
            <a:off x="376767" y="228601"/>
            <a:ext cx="5647267"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5" name="Rectangle 4">
            <a:extLst>
              <a:ext uri="{FF2B5EF4-FFF2-40B4-BE49-F238E27FC236}">
                <a16:creationId xmlns:a16="http://schemas.microsoft.com/office/drawing/2014/main" id="{5CC1B62A-7917-4F85-B28F-B671E583544F}"/>
              </a:ext>
            </a:extLst>
          </p:cNvPr>
          <p:cNvSpPr/>
          <p:nvPr/>
        </p:nvSpPr>
        <p:spPr>
          <a:xfrm>
            <a:off x="9069917" y="228600"/>
            <a:ext cx="27432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6" name="Rectangle 5">
            <a:extLst>
              <a:ext uri="{FF2B5EF4-FFF2-40B4-BE49-F238E27FC236}">
                <a16:creationId xmlns:a16="http://schemas.microsoft.com/office/drawing/2014/main" id="{1CDD0E2B-A8D0-4E3A-B5B8-F65C2468B897}"/>
              </a:ext>
            </a:extLst>
          </p:cNvPr>
          <p:cNvSpPr/>
          <p:nvPr/>
        </p:nvSpPr>
        <p:spPr>
          <a:xfrm>
            <a:off x="6165851" y="2378075"/>
            <a:ext cx="27432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7" name="TextBox 6">
            <a:extLst>
              <a:ext uri="{FF2B5EF4-FFF2-40B4-BE49-F238E27FC236}">
                <a16:creationId xmlns:a16="http://schemas.microsoft.com/office/drawing/2014/main" id="{D9CCFEC7-2C70-44C0-9451-E2C10AD42626}"/>
              </a:ext>
            </a:extLst>
          </p:cNvPr>
          <p:cNvSpPr txBox="1">
            <a:spLocks noChangeArrowheads="1"/>
          </p:cNvSpPr>
          <p:nvPr/>
        </p:nvSpPr>
        <p:spPr bwMode="auto">
          <a:xfrm>
            <a:off x="567267" y="174625"/>
            <a:ext cx="550333" cy="831850"/>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5400" b="1">
                <a:solidFill>
                  <a:srgbClr val="B870B8"/>
                </a:solidFill>
              </a:rPr>
              <a:t>+</a:t>
            </a:r>
          </a:p>
        </p:txBody>
      </p:sp>
      <p:sp>
        <p:nvSpPr>
          <p:cNvPr id="8" name="Rectangle 7">
            <a:extLst>
              <a:ext uri="{FF2B5EF4-FFF2-40B4-BE49-F238E27FC236}">
                <a16:creationId xmlns:a16="http://schemas.microsoft.com/office/drawing/2014/main" id="{99EB1EC9-A4C1-4C70-9857-A99CE1338AD4}"/>
              </a:ext>
            </a:extLst>
          </p:cNvPr>
          <p:cNvSpPr/>
          <p:nvPr/>
        </p:nvSpPr>
        <p:spPr>
          <a:xfrm>
            <a:off x="6165851" y="228600"/>
            <a:ext cx="2743200" cy="2038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9" name="Rectangle 8">
            <a:extLst>
              <a:ext uri="{FF2B5EF4-FFF2-40B4-BE49-F238E27FC236}">
                <a16:creationId xmlns:a16="http://schemas.microsoft.com/office/drawing/2014/main" id="{7F53D1E1-0BFC-462B-86BB-4723DEDD8838}"/>
              </a:ext>
            </a:extLst>
          </p:cNvPr>
          <p:cNvSpPr/>
          <p:nvPr/>
        </p:nvSpPr>
        <p:spPr>
          <a:xfrm>
            <a:off x="9069917" y="2378075"/>
            <a:ext cx="2743200" cy="2038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2" name="Title 1"/>
          <p:cNvSpPr>
            <a:spLocks noGrp="1"/>
          </p:cNvSpPr>
          <p:nvPr>
            <p:ph type="ctrTitle"/>
          </p:nvPr>
        </p:nvSpPr>
        <p:spPr>
          <a:xfrm>
            <a:off x="6400800" y="4624668"/>
            <a:ext cx="53848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6400800" y="5562600"/>
            <a:ext cx="53848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10" name="Date Placeholder 3">
            <a:extLst>
              <a:ext uri="{FF2B5EF4-FFF2-40B4-BE49-F238E27FC236}">
                <a16:creationId xmlns:a16="http://schemas.microsoft.com/office/drawing/2014/main" id="{8F10DDD5-D600-46FC-9244-B04741B8EE42}"/>
              </a:ext>
            </a:extLst>
          </p:cNvPr>
          <p:cNvSpPr>
            <a:spLocks noGrp="1"/>
          </p:cNvSpPr>
          <p:nvPr>
            <p:ph type="dt" sz="half" idx="10"/>
          </p:nvPr>
        </p:nvSpPr>
        <p:spPr>
          <a:xfrm>
            <a:off x="6400800" y="6426201"/>
            <a:ext cx="1642533" cy="365125"/>
          </a:xfrm>
        </p:spPr>
        <p:txBody>
          <a:bodyPr/>
          <a:lstStyle>
            <a:lvl1pPr algn="l">
              <a:defRPr/>
            </a:lvl1pPr>
          </a:lstStyle>
          <a:p>
            <a:pPr>
              <a:defRPr/>
            </a:pPr>
            <a:endParaRPr lang="en-US"/>
          </a:p>
        </p:txBody>
      </p:sp>
      <p:sp>
        <p:nvSpPr>
          <p:cNvPr id="11" name="Footer Placeholder 4">
            <a:extLst>
              <a:ext uri="{FF2B5EF4-FFF2-40B4-BE49-F238E27FC236}">
                <a16:creationId xmlns:a16="http://schemas.microsoft.com/office/drawing/2014/main" id="{5C49088A-2F58-4F45-A7A3-01DE32994F08}"/>
              </a:ext>
            </a:extLst>
          </p:cNvPr>
          <p:cNvSpPr>
            <a:spLocks noGrp="1"/>
          </p:cNvSpPr>
          <p:nvPr>
            <p:ph type="ftr" sz="quarter" idx="11"/>
          </p:nvPr>
        </p:nvSpPr>
        <p:spPr>
          <a:xfrm>
            <a:off x="8415867" y="6426201"/>
            <a:ext cx="3488267" cy="365125"/>
          </a:xfrm>
        </p:spPr>
        <p:txBody>
          <a:bodyPr/>
          <a:lstStyle>
            <a:lvl1pPr algn="r">
              <a:defRPr/>
            </a:lvl1pPr>
          </a:lstStyle>
          <a:p>
            <a:pPr>
              <a:defRPr/>
            </a:pPr>
            <a:endParaRPr lang="en-US"/>
          </a:p>
        </p:txBody>
      </p:sp>
    </p:spTree>
    <p:extLst>
      <p:ext uri="{BB962C8B-B14F-4D97-AF65-F5344CB8AC3E}">
        <p14:creationId xmlns:p14="http://schemas.microsoft.com/office/powerpoint/2010/main" val="1568871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9521FA-C768-42DF-A25F-064FE41C74AE}"/>
              </a:ext>
            </a:extLst>
          </p:cNvPr>
          <p:cNvSpPr/>
          <p:nvPr/>
        </p:nvSpPr>
        <p:spPr>
          <a:xfrm>
            <a:off x="10947400" y="282575"/>
            <a:ext cx="855133"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5" name="TextBox 4">
            <a:extLst>
              <a:ext uri="{FF2B5EF4-FFF2-40B4-BE49-F238E27FC236}">
                <a16:creationId xmlns:a16="http://schemas.microsoft.com/office/drawing/2014/main" id="{3D881373-D585-4761-82DB-1EDD73C4584E}"/>
              </a:ext>
            </a:extLst>
          </p:cNvPr>
          <p:cNvSpPr txBox="1">
            <a:spLocks noChangeArrowheads="1"/>
          </p:cNvSpPr>
          <p:nvPr/>
        </p:nvSpPr>
        <p:spPr bwMode="auto">
          <a:xfrm>
            <a:off x="298451" y="228600"/>
            <a:ext cx="347133" cy="554038"/>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3600" b="1">
                <a:solidFill>
                  <a:srgbClr val="B870B8"/>
                </a:solidFill>
              </a:rPr>
              <a:t>+</a:t>
            </a:r>
          </a:p>
        </p:txBody>
      </p:sp>
      <p:sp>
        <p:nvSpPr>
          <p:cNvPr id="6" name="Rectangle 5">
            <a:extLst>
              <a:ext uri="{FF2B5EF4-FFF2-40B4-BE49-F238E27FC236}">
                <a16:creationId xmlns:a16="http://schemas.microsoft.com/office/drawing/2014/main" id="{A50AEDDA-45E3-4880-B16C-D09B84225619}"/>
              </a:ext>
            </a:extLst>
          </p:cNvPr>
          <p:cNvSpPr/>
          <p:nvPr/>
        </p:nvSpPr>
        <p:spPr>
          <a:xfrm>
            <a:off x="10756901" y="282575"/>
            <a:ext cx="122767"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3">
            <a:extLst>
              <a:ext uri="{FF2B5EF4-FFF2-40B4-BE49-F238E27FC236}">
                <a16:creationId xmlns:a16="http://schemas.microsoft.com/office/drawing/2014/main" id="{196C9779-D7DA-47BD-ACC8-4868B8E5103D}"/>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AA20C732-22D6-4724-BBCC-3A9DE0E0E64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D094468-B7C0-4E29-9D72-7ECA9B756A3F}"/>
              </a:ext>
            </a:extLst>
          </p:cNvPr>
          <p:cNvSpPr>
            <a:spLocks noGrp="1"/>
          </p:cNvSpPr>
          <p:nvPr>
            <p:ph type="sldNum" sz="quarter" idx="12"/>
          </p:nvPr>
        </p:nvSpPr>
        <p:spPr/>
        <p:txBody>
          <a:bodyPr/>
          <a:lstStyle>
            <a:lvl1pPr>
              <a:defRPr/>
            </a:lvl1pPr>
          </a:lstStyle>
          <a:p>
            <a:fld id="{5CA1BF2F-BB11-41E1-BE92-4DF69BBC201D}" type="slidenum">
              <a:rPr lang="en-US" altLang="ar-SA"/>
              <a:pPr/>
              <a:t>‹#›</a:t>
            </a:fld>
            <a:endParaRPr lang="en-US" altLang="ar-SA"/>
          </a:p>
        </p:txBody>
      </p:sp>
    </p:spTree>
    <p:extLst>
      <p:ext uri="{BB962C8B-B14F-4D97-AF65-F5344CB8AC3E}">
        <p14:creationId xmlns:p14="http://schemas.microsoft.com/office/powerpoint/2010/main" val="355764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A49A9A-257B-4F49-A1DA-29E4B56C58AB}"/>
              </a:ext>
            </a:extLst>
          </p:cNvPr>
          <p:cNvSpPr/>
          <p:nvPr/>
        </p:nvSpPr>
        <p:spPr>
          <a:xfrm>
            <a:off x="10888133" y="282575"/>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6" name="TextBox 5">
            <a:extLst>
              <a:ext uri="{FF2B5EF4-FFF2-40B4-BE49-F238E27FC236}">
                <a16:creationId xmlns:a16="http://schemas.microsoft.com/office/drawing/2014/main" id="{348AFA3A-2AC0-4305-8370-F168822032B2}"/>
              </a:ext>
            </a:extLst>
          </p:cNvPr>
          <p:cNvSpPr txBox="1">
            <a:spLocks noChangeArrowheads="1"/>
          </p:cNvSpPr>
          <p:nvPr/>
        </p:nvSpPr>
        <p:spPr bwMode="auto">
          <a:xfrm>
            <a:off x="298451" y="228600"/>
            <a:ext cx="347133" cy="554038"/>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3600" b="1">
                <a:solidFill>
                  <a:srgbClr val="B870B8"/>
                </a:solidFill>
              </a:rPr>
              <a:t>+</a:t>
            </a:r>
          </a:p>
        </p:txBody>
      </p:sp>
      <p:sp>
        <p:nvSpPr>
          <p:cNvPr id="2" name="Title 1"/>
          <p:cNvSpPr>
            <a:spLocks noGrp="1"/>
          </p:cNvSpPr>
          <p:nvPr>
            <p:ph type="title"/>
          </p:nvPr>
        </p:nvSpPr>
        <p:spPr>
          <a:xfrm>
            <a:off x="664633" y="134471"/>
            <a:ext cx="10075084" cy="995082"/>
          </a:xfrm>
        </p:spPr>
        <p:txBody>
          <a:bodyPr anchor="b"/>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3"/>
          <p:cNvSpPr>
            <a:spLocks noGrp="1"/>
          </p:cNvSpPr>
          <p:nvPr>
            <p:ph type="body" sz="half" idx="2"/>
          </p:nvPr>
        </p:nvSpPr>
        <p:spPr>
          <a:xfrm>
            <a:off x="664691" y="1129553"/>
            <a:ext cx="10078613"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a:extLst>
              <a:ext uri="{FF2B5EF4-FFF2-40B4-BE49-F238E27FC236}">
                <a16:creationId xmlns:a16="http://schemas.microsoft.com/office/drawing/2014/main" id="{233C34F3-DBAD-4592-8DD2-376AAE3C1CB7}"/>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CC263F5F-44A9-4694-A60B-6740EFA6740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CEA47DC-4058-47D9-BDDC-1F633B2A98E8}"/>
              </a:ext>
            </a:extLst>
          </p:cNvPr>
          <p:cNvSpPr>
            <a:spLocks noGrp="1"/>
          </p:cNvSpPr>
          <p:nvPr>
            <p:ph type="sldNum" sz="quarter" idx="12"/>
          </p:nvPr>
        </p:nvSpPr>
        <p:spPr/>
        <p:txBody>
          <a:bodyPr/>
          <a:lstStyle>
            <a:lvl1pPr>
              <a:defRPr/>
            </a:lvl1pPr>
          </a:lstStyle>
          <a:p>
            <a:fld id="{A5BB6647-7E61-4873-8C17-6C26E5DAE6CB}" type="slidenum">
              <a:rPr lang="en-US" altLang="ar-SA"/>
              <a:pPr/>
              <a:t>‹#›</a:t>
            </a:fld>
            <a:endParaRPr lang="en-US" altLang="ar-SA"/>
          </a:p>
        </p:txBody>
      </p:sp>
    </p:spTree>
    <p:extLst>
      <p:ext uri="{BB962C8B-B14F-4D97-AF65-F5344CB8AC3E}">
        <p14:creationId xmlns:p14="http://schemas.microsoft.com/office/powerpoint/2010/main" val="159313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202978-EA42-4DF8-9F09-45F0AA8F7932}"/>
              </a:ext>
            </a:extLst>
          </p:cNvPr>
          <p:cNvSpPr/>
          <p:nvPr/>
        </p:nvSpPr>
        <p:spPr>
          <a:xfrm>
            <a:off x="376767" y="228601"/>
            <a:ext cx="5647267"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8" name="Rectangle 7">
            <a:extLst>
              <a:ext uri="{FF2B5EF4-FFF2-40B4-BE49-F238E27FC236}">
                <a16:creationId xmlns:a16="http://schemas.microsoft.com/office/drawing/2014/main" id="{8A386256-2595-4376-BC8F-8AB3656B467B}"/>
              </a:ext>
            </a:extLst>
          </p:cNvPr>
          <p:cNvSpPr/>
          <p:nvPr/>
        </p:nvSpPr>
        <p:spPr>
          <a:xfrm>
            <a:off x="9069917" y="228600"/>
            <a:ext cx="27432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9" name="Rectangle 8">
            <a:extLst>
              <a:ext uri="{FF2B5EF4-FFF2-40B4-BE49-F238E27FC236}">
                <a16:creationId xmlns:a16="http://schemas.microsoft.com/office/drawing/2014/main" id="{6D65EAD7-EF4E-4D20-AC03-566591F28727}"/>
              </a:ext>
            </a:extLst>
          </p:cNvPr>
          <p:cNvSpPr/>
          <p:nvPr/>
        </p:nvSpPr>
        <p:spPr>
          <a:xfrm>
            <a:off x="6165851" y="2378075"/>
            <a:ext cx="27432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10" name="TextBox 9">
            <a:extLst>
              <a:ext uri="{FF2B5EF4-FFF2-40B4-BE49-F238E27FC236}">
                <a16:creationId xmlns:a16="http://schemas.microsoft.com/office/drawing/2014/main" id="{D6650F72-77AE-4B27-ABD8-4EFB27D29E4A}"/>
              </a:ext>
            </a:extLst>
          </p:cNvPr>
          <p:cNvSpPr txBox="1">
            <a:spLocks noChangeArrowheads="1"/>
          </p:cNvSpPr>
          <p:nvPr/>
        </p:nvSpPr>
        <p:spPr bwMode="auto">
          <a:xfrm>
            <a:off x="567267" y="174625"/>
            <a:ext cx="550333" cy="831850"/>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5400" b="1">
                <a:solidFill>
                  <a:srgbClr val="B870B8"/>
                </a:solidFill>
              </a:rPr>
              <a:t>+</a:t>
            </a:r>
          </a:p>
        </p:txBody>
      </p:sp>
      <p:sp>
        <p:nvSpPr>
          <p:cNvPr id="2" name="Title 1"/>
          <p:cNvSpPr>
            <a:spLocks noGrp="1"/>
          </p:cNvSpPr>
          <p:nvPr>
            <p:ph type="ctrTitle"/>
          </p:nvPr>
        </p:nvSpPr>
        <p:spPr>
          <a:xfrm>
            <a:off x="6400800" y="4624668"/>
            <a:ext cx="53848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6400800" y="5562600"/>
            <a:ext cx="53848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13" name="Picture Placeholder 12"/>
          <p:cNvSpPr>
            <a:spLocks noGrp="1"/>
          </p:cNvSpPr>
          <p:nvPr>
            <p:ph type="pic" sz="quarter" idx="12"/>
          </p:nvPr>
        </p:nvSpPr>
        <p:spPr>
          <a:xfrm>
            <a:off x="6165851" y="228600"/>
            <a:ext cx="2743200" cy="2039112"/>
          </a:xfrm>
        </p:spPr>
        <p:txBody>
          <a:bodyPr rtlCol="0">
            <a:normAutofit/>
          </a:bodyPr>
          <a:lstStyle>
            <a:lvl1pPr>
              <a:buNone/>
              <a:defRPr/>
            </a:lvl1pPr>
          </a:lstStyle>
          <a:p>
            <a:pPr lvl="0"/>
            <a:r>
              <a:rPr lang="en-US" noProof="0"/>
              <a:t>Click icon to add picture</a:t>
            </a:r>
            <a:endParaRPr noProof="0"/>
          </a:p>
        </p:txBody>
      </p:sp>
      <p:sp>
        <p:nvSpPr>
          <p:cNvPr id="14" name="Picture Placeholder 12"/>
          <p:cNvSpPr>
            <a:spLocks noGrp="1"/>
          </p:cNvSpPr>
          <p:nvPr>
            <p:ph type="pic" sz="quarter" idx="13"/>
          </p:nvPr>
        </p:nvSpPr>
        <p:spPr>
          <a:xfrm>
            <a:off x="9069917" y="2377440"/>
            <a:ext cx="2743200" cy="2039112"/>
          </a:xfrm>
        </p:spPr>
        <p:txBody>
          <a:bodyPr rtlCol="0">
            <a:normAutofit/>
          </a:bodyPr>
          <a:lstStyle>
            <a:lvl1pPr>
              <a:buNone/>
              <a:defRPr/>
            </a:lvl1pPr>
          </a:lstStyle>
          <a:p>
            <a:pPr lvl="0"/>
            <a:r>
              <a:rPr lang="en-US" noProof="0"/>
              <a:t>Click icon to add picture</a:t>
            </a:r>
            <a:endParaRPr noProof="0"/>
          </a:p>
        </p:txBody>
      </p:sp>
      <p:sp>
        <p:nvSpPr>
          <p:cNvPr id="16" name="Text Placeholder 3"/>
          <p:cNvSpPr>
            <a:spLocks noGrp="1"/>
          </p:cNvSpPr>
          <p:nvPr>
            <p:ph type="body" sz="half" idx="2"/>
          </p:nvPr>
        </p:nvSpPr>
        <p:spPr>
          <a:xfrm>
            <a:off x="1143000" y="1779495"/>
            <a:ext cx="4114800" cy="2040905"/>
          </a:xfrm>
        </p:spPr>
        <p:txBody>
          <a:bodyPr lIns="45720" rIns="45720">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a:r>
              <a:rPr lang="en-US"/>
              <a:t>Click to edit Master text styles</a:t>
            </a:r>
          </a:p>
        </p:txBody>
      </p:sp>
      <p:sp>
        <p:nvSpPr>
          <p:cNvPr id="11" name="Date Placeholder 3">
            <a:extLst>
              <a:ext uri="{FF2B5EF4-FFF2-40B4-BE49-F238E27FC236}">
                <a16:creationId xmlns:a16="http://schemas.microsoft.com/office/drawing/2014/main" id="{D24CA18D-5479-4E53-B3FB-611FDE4EBD33}"/>
              </a:ext>
            </a:extLst>
          </p:cNvPr>
          <p:cNvSpPr>
            <a:spLocks noGrp="1"/>
          </p:cNvSpPr>
          <p:nvPr>
            <p:ph type="dt" sz="half" idx="14"/>
          </p:nvPr>
        </p:nvSpPr>
        <p:spPr>
          <a:xfrm>
            <a:off x="6400800" y="6426201"/>
            <a:ext cx="1642533" cy="365125"/>
          </a:xfrm>
        </p:spPr>
        <p:txBody>
          <a:bodyPr/>
          <a:lstStyle>
            <a:lvl1pPr algn="l">
              <a:defRPr/>
            </a:lvl1pPr>
          </a:lstStyle>
          <a:p>
            <a:pPr>
              <a:defRPr/>
            </a:pPr>
            <a:endParaRPr lang="en-US"/>
          </a:p>
        </p:txBody>
      </p:sp>
      <p:sp>
        <p:nvSpPr>
          <p:cNvPr id="12" name="Footer Placeholder 4">
            <a:extLst>
              <a:ext uri="{FF2B5EF4-FFF2-40B4-BE49-F238E27FC236}">
                <a16:creationId xmlns:a16="http://schemas.microsoft.com/office/drawing/2014/main" id="{927ACBB4-98CA-4F9B-A573-9410FC1359B7}"/>
              </a:ext>
            </a:extLst>
          </p:cNvPr>
          <p:cNvSpPr>
            <a:spLocks noGrp="1"/>
          </p:cNvSpPr>
          <p:nvPr>
            <p:ph type="ftr" sz="quarter" idx="15"/>
          </p:nvPr>
        </p:nvSpPr>
        <p:spPr>
          <a:xfrm>
            <a:off x="8415867" y="6426201"/>
            <a:ext cx="3488267" cy="365125"/>
          </a:xfrm>
        </p:spPr>
        <p:txBody>
          <a:bodyPr/>
          <a:lstStyle>
            <a:lvl1pPr algn="r">
              <a:defRPr/>
            </a:lvl1pPr>
          </a:lstStyle>
          <a:p>
            <a:pPr>
              <a:defRPr/>
            </a:pPr>
            <a:endParaRPr lang="en-US"/>
          </a:p>
        </p:txBody>
      </p:sp>
    </p:spTree>
    <p:extLst>
      <p:ext uri="{BB962C8B-B14F-4D97-AF65-F5344CB8AC3E}">
        <p14:creationId xmlns:p14="http://schemas.microsoft.com/office/powerpoint/2010/main" val="2125399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B42066-878F-443C-B5F4-6BD3C0838692}"/>
              </a:ext>
            </a:extLst>
          </p:cNvPr>
          <p:cNvSpPr/>
          <p:nvPr/>
        </p:nvSpPr>
        <p:spPr>
          <a:xfrm>
            <a:off x="878418" y="228600"/>
            <a:ext cx="1093470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5" name="TextBox 4">
            <a:extLst>
              <a:ext uri="{FF2B5EF4-FFF2-40B4-BE49-F238E27FC236}">
                <a16:creationId xmlns:a16="http://schemas.microsoft.com/office/drawing/2014/main" id="{F4F53431-C52A-4408-80C6-EE18A834DE4E}"/>
              </a:ext>
            </a:extLst>
          </p:cNvPr>
          <p:cNvSpPr txBox="1">
            <a:spLocks noChangeArrowheads="1"/>
          </p:cNvSpPr>
          <p:nvPr/>
        </p:nvSpPr>
        <p:spPr bwMode="auto">
          <a:xfrm>
            <a:off x="2671234" y="3111501"/>
            <a:ext cx="347133" cy="614363"/>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4000" b="1">
                <a:solidFill>
                  <a:srgbClr val="B870B8"/>
                </a:solidFill>
              </a:rPr>
              <a:t>+</a:t>
            </a:r>
          </a:p>
        </p:txBody>
      </p:sp>
      <p:sp>
        <p:nvSpPr>
          <p:cNvPr id="6" name="Rectangle 5">
            <a:extLst>
              <a:ext uri="{FF2B5EF4-FFF2-40B4-BE49-F238E27FC236}">
                <a16:creationId xmlns:a16="http://schemas.microsoft.com/office/drawing/2014/main" id="{4CF5363C-17EC-428F-BAA4-7BF1DF8E2FCB}"/>
              </a:ext>
            </a:extLst>
          </p:cNvPr>
          <p:cNvSpPr/>
          <p:nvPr/>
        </p:nvSpPr>
        <p:spPr>
          <a:xfrm>
            <a:off x="381001" y="228600"/>
            <a:ext cx="283633"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2" name="Title 1"/>
          <p:cNvSpPr>
            <a:spLocks noGrp="1"/>
          </p:cNvSpPr>
          <p:nvPr>
            <p:ph type="title"/>
          </p:nvPr>
        </p:nvSpPr>
        <p:spPr>
          <a:xfrm>
            <a:off x="3048000" y="3124201"/>
            <a:ext cx="7518400" cy="1362075"/>
          </a:xfrm>
        </p:spPr>
        <p:txBody>
          <a:bodyPr anchor="b">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3048000" y="4495801"/>
            <a:ext cx="7518400" cy="1500187"/>
          </a:xfrm>
        </p:spPr>
        <p:txBody>
          <a:bodyPr>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68C4A361-39F8-4047-807D-5F925A5AE07F}"/>
              </a:ext>
            </a:extLst>
          </p:cNvPr>
          <p:cNvSpPr>
            <a:spLocks noGrp="1"/>
          </p:cNvSpPr>
          <p:nvPr>
            <p:ph type="dt" sz="half" idx="10"/>
          </p:nvPr>
        </p:nvSpPr>
        <p:spPr>
          <a:xfrm>
            <a:off x="878418" y="6248401"/>
            <a:ext cx="1966383" cy="365125"/>
          </a:xfrm>
        </p:spPr>
        <p:txBody>
          <a:bodyPr/>
          <a:lstStyle>
            <a:lvl1pPr algn="l">
              <a:defRPr>
                <a:solidFill>
                  <a:schemeClr val="bg1"/>
                </a:solidFill>
              </a:defRPr>
            </a:lvl1pPr>
          </a:lstStyle>
          <a:p>
            <a:pPr>
              <a:defRPr/>
            </a:pPr>
            <a:endParaRPr lang="en-US"/>
          </a:p>
        </p:txBody>
      </p:sp>
      <p:sp>
        <p:nvSpPr>
          <p:cNvPr id="8" name="Footer Placeholder 4">
            <a:extLst>
              <a:ext uri="{FF2B5EF4-FFF2-40B4-BE49-F238E27FC236}">
                <a16:creationId xmlns:a16="http://schemas.microsoft.com/office/drawing/2014/main" id="{6AB316D3-0241-4229-8C96-D57F2BDC1478}"/>
              </a:ext>
            </a:extLst>
          </p:cNvPr>
          <p:cNvSpPr>
            <a:spLocks noGrp="1"/>
          </p:cNvSpPr>
          <p:nvPr>
            <p:ph type="ftr" sz="quarter" idx="11"/>
          </p:nvPr>
        </p:nvSpPr>
        <p:spPr>
          <a:xfrm>
            <a:off x="3048000" y="6248401"/>
            <a:ext cx="7518400" cy="365125"/>
          </a:xfrm>
        </p:spPr>
        <p:txBody>
          <a:bodyPr/>
          <a:lstStyle>
            <a:lvl1pPr>
              <a:defRPr>
                <a:solidFill>
                  <a:schemeClr val="bg1"/>
                </a:solidFill>
              </a:defRPr>
            </a:lvl1pPr>
          </a:lstStyle>
          <a:p>
            <a:pPr>
              <a:defRPr/>
            </a:pPr>
            <a:endParaRPr lang="en-US"/>
          </a:p>
        </p:txBody>
      </p:sp>
      <p:sp>
        <p:nvSpPr>
          <p:cNvPr id="9" name="Slide Number Placeholder 5">
            <a:extLst>
              <a:ext uri="{FF2B5EF4-FFF2-40B4-BE49-F238E27FC236}">
                <a16:creationId xmlns:a16="http://schemas.microsoft.com/office/drawing/2014/main" id="{0BFF2496-E85C-4E9A-A90A-85D3CCB8CEB6}"/>
              </a:ext>
            </a:extLst>
          </p:cNvPr>
          <p:cNvSpPr>
            <a:spLocks noGrp="1"/>
          </p:cNvSpPr>
          <p:nvPr>
            <p:ph type="sldNum" sz="quarter" idx="12"/>
          </p:nvPr>
        </p:nvSpPr>
        <p:spPr>
          <a:xfrm>
            <a:off x="11074400" y="6248401"/>
            <a:ext cx="738717" cy="365125"/>
          </a:xfrm>
        </p:spPr>
        <p:txBody>
          <a:bodyPr/>
          <a:lstStyle>
            <a:lvl1pPr>
              <a:defRPr/>
            </a:lvl1pPr>
          </a:lstStyle>
          <a:p>
            <a:fld id="{4C89B783-94BA-49A0-A6A4-95506CAB2EC0}" type="slidenum">
              <a:rPr lang="en-US" altLang="ar-SA"/>
              <a:pPr/>
              <a:t>‹#›</a:t>
            </a:fld>
            <a:endParaRPr lang="en-US" altLang="ar-SA"/>
          </a:p>
        </p:txBody>
      </p:sp>
    </p:spTree>
    <p:extLst>
      <p:ext uri="{BB962C8B-B14F-4D97-AF65-F5344CB8AC3E}">
        <p14:creationId xmlns:p14="http://schemas.microsoft.com/office/powerpoint/2010/main" val="2960410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940E47-719B-4927-B373-27603F5E494D}"/>
              </a:ext>
            </a:extLst>
          </p:cNvPr>
          <p:cNvSpPr/>
          <p:nvPr/>
        </p:nvSpPr>
        <p:spPr>
          <a:xfrm>
            <a:off x="10947400" y="282575"/>
            <a:ext cx="855133"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6" name="Rectangle 5">
            <a:extLst>
              <a:ext uri="{FF2B5EF4-FFF2-40B4-BE49-F238E27FC236}">
                <a16:creationId xmlns:a16="http://schemas.microsoft.com/office/drawing/2014/main" id="{A2AA9564-89A7-4FA8-A5A9-EFCACA0F2B58}"/>
              </a:ext>
            </a:extLst>
          </p:cNvPr>
          <p:cNvSpPr/>
          <p:nvPr/>
        </p:nvSpPr>
        <p:spPr>
          <a:xfrm>
            <a:off x="10756901" y="282575"/>
            <a:ext cx="122767"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7" name="TextBox 6">
            <a:extLst>
              <a:ext uri="{FF2B5EF4-FFF2-40B4-BE49-F238E27FC236}">
                <a16:creationId xmlns:a16="http://schemas.microsoft.com/office/drawing/2014/main" id="{FA6CC245-74DE-4640-A655-67D0253ACF27}"/>
              </a:ext>
            </a:extLst>
          </p:cNvPr>
          <p:cNvSpPr txBox="1">
            <a:spLocks noChangeArrowheads="1"/>
          </p:cNvSpPr>
          <p:nvPr/>
        </p:nvSpPr>
        <p:spPr bwMode="auto">
          <a:xfrm>
            <a:off x="298451" y="228600"/>
            <a:ext cx="347133" cy="554038"/>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3600" b="1">
                <a:solidFill>
                  <a:srgbClr val="B870B8"/>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Date Placeholder 4">
            <a:extLst>
              <a:ext uri="{FF2B5EF4-FFF2-40B4-BE49-F238E27FC236}">
                <a16:creationId xmlns:a16="http://schemas.microsoft.com/office/drawing/2014/main" id="{33AA2817-0A10-4258-83FC-F66EC4214D31}"/>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6938503E-9F09-4AF6-BA2E-F3B6CB3D8996}"/>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1C255464-ECF2-46BB-82BF-16EB3D438F4B}"/>
              </a:ext>
            </a:extLst>
          </p:cNvPr>
          <p:cNvSpPr>
            <a:spLocks noGrp="1"/>
          </p:cNvSpPr>
          <p:nvPr>
            <p:ph type="sldNum" sz="quarter" idx="12"/>
          </p:nvPr>
        </p:nvSpPr>
        <p:spPr/>
        <p:txBody>
          <a:bodyPr/>
          <a:lstStyle>
            <a:lvl1pPr>
              <a:defRPr/>
            </a:lvl1pPr>
          </a:lstStyle>
          <a:p>
            <a:fld id="{24D97CBB-19E9-4B5B-BF5F-F21463548DB2}" type="slidenum">
              <a:rPr lang="en-US" altLang="ar-SA"/>
              <a:pPr/>
              <a:t>‹#›</a:t>
            </a:fld>
            <a:endParaRPr lang="en-US" altLang="ar-SA"/>
          </a:p>
        </p:txBody>
      </p:sp>
    </p:spTree>
    <p:extLst>
      <p:ext uri="{BB962C8B-B14F-4D97-AF65-F5344CB8AC3E}">
        <p14:creationId xmlns:p14="http://schemas.microsoft.com/office/powerpoint/2010/main" val="3646109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837E66-48CD-48DB-94F2-D601707B68D0}"/>
              </a:ext>
            </a:extLst>
          </p:cNvPr>
          <p:cNvSpPr/>
          <p:nvPr/>
        </p:nvSpPr>
        <p:spPr>
          <a:xfrm>
            <a:off x="10888133" y="282575"/>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8" name="TextBox 7">
            <a:extLst>
              <a:ext uri="{FF2B5EF4-FFF2-40B4-BE49-F238E27FC236}">
                <a16:creationId xmlns:a16="http://schemas.microsoft.com/office/drawing/2014/main" id="{71DA2F92-9D48-43CC-AC7A-D776DFECDF49}"/>
              </a:ext>
            </a:extLst>
          </p:cNvPr>
          <p:cNvSpPr txBox="1">
            <a:spLocks noChangeArrowheads="1"/>
          </p:cNvSpPr>
          <p:nvPr/>
        </p:nvSpPr>
        <p:spPr bwMode="auto">
          <a:xfrm>
            <a:off x="298451" y="228600"/>
            <a:ext cx="347133" cy="554038"/>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3600" b="1">
                <a:solidFill>
                  <a:srgbClr val="B870B8"/>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5"/>
          <p:cNvSpPr>
            <a:spLocks noGrp="1"/>
          </p:cNvSpPr>
          <p:nvPr>
            <p:ph sz="quarter" idx="4"/>
          </p:nvPr>
        </p:nvSpPr>
        <p:spPr>
          <a:xfrm>
            <a:off x="5866504"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Text Placeholder 2"/>
          <p:cNvSpPr>
            <a:spLocks noGrp="1"/>
          </p:cNvSpPr>
          <p:nvPr>
            <p:ph type="body" idx="1"/>
          </p:nvPr>
        </p:nvSpPr>
        <p:spPr>
          <a:xfrm>
            <a:off x="663388" y="2070848"/>
            <a:ext cx="4876800" cy="322729"/>
          </a:xfrm>
          <a:prstGeom prst="rect">
            <a:avLst/>
          </a:prstGeom>
          <a:solidFill>
            <a:schemeClr val="accent3"/>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5866504" y="2070848"/>
            <a:ext cx="4876800" cy="322729"/>
          </a:xfrm>
          <a:prstGeom prst="rect">
            <a:avLst/>
          </a:prstGeom>
          <a:solidFill>
            <a:schemeClr val="accent3">
              <a:lumMod val="60000"/>
              <a:lumOff val="40000"/>
            </a:schemeClr>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Date Placeholder 6">
            <a:extLst>
              <a:ext uri="{FF2B5EF4-FFF2-40B4-BE49-F238E27FC236}">
                <a16:creationId xmlns:a16="http://schemas.microsoft.com/office/drawing/2014/main" id="{6171BBC4-39A1-4723-992B-418441C58E06}"/>
              </a:ext>
            </a:extLst>
          </p:cNvPr>
          <p:cNvSpPr>
            <a:spLocks noGrp="1"/>
          </p:cNvSpPr>
          <p:nvPr>
            <p:ph type="dt" sz="half" idx="10"/>
          </p:nvPr>
        </p:nvSpPr>
        <p:spPr/>
        <p:txBody>
          <a:bodyPr/>
          <a:lstStyle>
            <a:lvl1pPr>
              <a:defRPr/>
            </a:lvl1pPr>
          </a:lstStyle>
          <a:p>
            <a:pPr>
              <a:defRPr/>
            </a:pPr>
            <a:endParaRPr lang="en-US"/>
          </a:p>
        </p:txBody>
      </p:sp>
      <p:sp>
        <p:nvSpPr>
          <p:cNvPr id="10" name="Footer Placeholder 7">
            <a:extLst>
              <a:ext uri="{FF2B5EF4-FFF2-40B4-BE49-F238E27FC236}">
                <a16:creationId xmlns:a16="http://schemas.microsoft.com/office/drawing/2014/main" id="{C20124B3-16CC-4324-987E-EF5375E4B347}"/>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8">
            <a:extLst>
              <a:ext uri="{FF2B5EF4-FFF2-40B4-BE49-F238E27FC236}">
                <a16:creationId xmlns:a16="http://schemas.microsoft.com/office/drawing/2014/main" id="{C96F920B-3D22-4AF8-B2DE-D180224812F7}"/>
              </a:ext>
            </a:extLst>
          </p:cNvPr>
          <p:cNvSpPr>
            <a:spLocks noGrp="1"/>
          </p:cNvSpPr>
          <p:nvPr>
            <p:ph type="sldNum" sz="quarter" idx="12"/>
          </p:nvPr>
        </p:nvSpPr>
        <p:spPr/>
        <p:txBody>
          <a:bodyPr/>
          <a:lstStyle>
            <a:lvl1pPr>
              <a:defRPr/>
            </a:lvl1pPr>
          </a:lstStyle>
          <a:p>
            <a:fld id="{96AE522B-1C23-4D17-AF8A-514A58D9EFB4}" type="slidenum">
              <a:rPr lang="en-US" altLang="ar-SA"/>
              <a:pPr/>
              <a:t>‹#›</a:t>
            </a:fld>
            <a:endParaRPr lang="en-US" altLang="ar-SA"/>
          </a:p>
        </p:txBody>
      </p:sp>
    </p:spTree>
    <p:extLst>
      <p:ext uri="{BB962C8B-B14F-4D97-AF65-F5344CB8AC3E}">
        <p14:creationId xmlns:p14="http://schemas.microsoft.com/office/powerpoint/2010/main" val="60929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AC3A0-CAAF-4EB4-9FE7-E41B82EA32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F37A44-F1A8-4E08-92CB-142C5F79D6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C4FE5-D0F4-4ABF-AEC9-F8E6F22AE2E1}"/>
              </a:ext>
            </a:extLst>
          </p:cNvPr>
          <p:cNvSpPr>
            <a:spLocks noGrp="1"/>
          </p:cNvSpPr>
          <p:nvPr>
            <p:ph type="dt" sz="half" idx="10"/>
          </p:nvPr>
        </p:nvSpPr>
        <p:spPr/>
        <p:txBody>
          <a:bodyPr/>
          <a:lstStyle/>
          <a:p>
            <a:fld id="{76B81557-30A5-4E42-85D5-12AB1C17B9AB}" type="datetimeFigureOut">
              <a:rPr lang="en-US" smtClean="0"/>
              <a:t>2/18/2024</a:t>
            </a:fld>
            <a:endParaRPr lang="en-US"/>
          </a:p>
        </p:txBody>
      </p:sp>
      <p:sp>
        <p:nvSpPr>
          <p:cNvPr id="5" name="Footer Placeholder 4">
            <a:extLst>
              <a:ext uri="{FF2B5EF4-FFF2-40B4-BE49-F238E27FC236}">
                <a16:creationId xmlns:a16="http://schemas.microsoft.com/office/drawing/2014/main" id="{A120E452-6527-47C6-81A2-1B5CF2C50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077BF-B16F-4409-9DAE-63049AAE192B}"/>
              </a:ext>
            </a:extLst>
          </p:cNvPr>
          <p:cNvSpPr>
            <a:spLocks noGrp="1"/>
          </p:cNvSpPr>
          <p:nvPr>
            <p:ph type="sldNum" sz="quarter" idx="12"/>
          </p:nvPr>
        </p:nvSpPr>
        <p:spPr/>
        <p:txBody>
          <a:bodyPr/>
          <a:lstStyle/>
          <a:p>
            <a:fld id="{75936854-2FF1-44B4-A3E3-44A6904DA3A4}" type="slidenum">
              <a:rPr lang="en-US" smtClean="0"/>
              <a:t>‹#›</a:t>
            </a:fld>
            <a:endParaRPr lang="en-US"/>
          </a:p>
        </p:txBody>
      </p:sp>
    </p:spTree>
    <p:extLst>
      <p:ext uri="{BB962C8B-B14F-4D97-AF65-F5344CB8AC3E}">
        <p14:creationId xmlns:p14="http://schemas.microsoft.com/office/powerpoint/2010/main" val="1780626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E16043-5994-4F73-B11E-2E71F6A4E456}"/>
              </a:ext>
            </a:extLst>
          </p:cNvPr>
          <p:cNvSpPr txBox="1">
            <a:spLocks noChangeArrowheads="1"/>
          </p:cNvSpPr>
          <p:nvPr/>
        </p:nvSpPr>
        <p:spPr bwMode="auto">
          <a:xfrm>
            <a:off x="298451" y="228600"/>
            <a:ext cx="347133" cy="554038"/>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3600" b="1">
                <a:solidFill>
                  <a:srgbClr val="B870B8"/>
                </a:solidFill>
              </a:rPr>
              <a:t>+</a:t>
            </a:r>
          </a:p>
        </p:txBody>
      </p:sp>
      <p:sp>
        <p:nvSpPr>
          <p:cNvPr id="6" name="Rectangle 5">
            <a:extLst>
              <a:ext uri="{FF2B5EF4-FFF2-40B4-BE49-F238E27FC236}">
                <a16:creationId xmlns:a16="http://schemas.microsoft.com/office/drawing/2014/main" id="{B913C099-E4E9-44D4-93A1-84F8E074AC3C}"/>
              </a:ext>
            </a:extLst>
          </p:cNvPr>
          <p:cNvSpPr/>
          <p:nvPr/>
        </p:nvSpPr>
        <p:spPr>
          <a:xfrm>
            <a:off x="10888133" y="282575"/>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0" y="1985963"/>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4"/>
          </p:nvPr>
        </p:nvSpPr>
        <p:spPr>
          <a:xfrm>
            <a:off x="664690" y="4164965"/>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4">
            <a:extLst>
              <a:ext uri="{FF2B5EF4-FFF2-40B4-BE49-F238E27FC236}">
                <a16:creationId xmlns:a16="http://schemas.microsoft.com/office/drawing/2014/main" id="{9E4C3D2D-4248-49C8-81EA-D8CFDE3C886A}"/>
              </a:ext>
            </a:extLst>
          </p:cNvPr>
          <p:cNvSpPr>
            <a:spLocks noGrp="1"/>
          </p:cNvSpPr>
          <p:nvPr>
            <p:ph type="dt" sz="half" idx="15"/>
          </p:nvPr>
        </p:nvSpPr>
        <p:spPr/>
        <p:txBody>
          <a:bodyPr/>
          <a:lstStyle>
            <a:lvl1pPr>
              <a:defRPr/>
            </a:lvl1pPr>
          </a:lstStyle>
          <a:p>
            <a:pPr>
              <a:defRPr/>
            </a:pPr>
            <a:endParaRPr lang="en-US"/>
          </a:p>
        </p:txBody>
      </p:sp>
      <p:sp>
        <p:nvSpPr>
          <p:cNvPr id="8" name="Footer Placeholder 5">
            <a:extLst>
              <a:ext uri="{FF2B5EF4-FFF2-40B4-BE49-F238E27FC236}">
                <a16:creationId xmlns:a16="http://schemas.microsoft.com/office/drawing/2014/main" id="{5F06ADE5-9C7A-4C72-A773-7BD5A7D304AB}"/>
              </a:ext>
            </a:extLst>
          </p:cNvPr>
          <p:cNvSpPr>
            <a:spLocks noGrp="1"/>
          </p:cNvSpPr>
          <p:nvPr>
            <p:ph type="ftr" sz="quarter" idx="16"/>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E31A3D7B-9739-47AD-B87B-DFE0C6066920}"/>
              </a:ext>
            </a:extLst>
          </p:cNvPr>
          <p:cNvSpPr>
            <a:spLocks noGrp="1"/>
          </p:cNvSpPr>
          <p:nvPr>
            <p:ph type="sldNum" sz="quarter" idx="17"/>
          </p:nvPr>
        </p:nvSpPr>
        <p:spPr/>
        <p:txBody>
          <a:bodyPr/>
          <a:lstStyle>
            <a:lvl1pPr>
              <a:defRPr/>
            </a:lvl1pPr>
          </a:lstStyle>
          <a:p>
            <a:fld id="{138BDF19-3CC0-4999-8AEB-1C51A0A2AA03}" type="slidenum">
              <a:rPr lang="en-US" altLang="ar-SA"/>
              <a:pPr/>
              <a:t>‹#›</a:t>
            </a:fld>
            <a:endParaRPr lang="en-US" altLang="ar-SA"/>
          </a:p>
        </p:txBody>
      </p:sp>
    </p:spTree>
    <p:extLst>
      <p:ext uri="{BB962C8B-B14F-4D97-AF65-F5344CB8AC3E}">
        <p14:creationId xmlns:p14="http://schemas.microsoft.com/office/powerpoint/2010/main" val="3638750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4D950E-456B-4F41-BC0C-1B65B0F78DDC}"/>
              </a:ext>
            </a:extLst>
          </p:cNvPr>
          <p:cNvSpPr/>
          <p:nvPr/>
        </p:nvSpPr>
        <p:spPr>
          <a:xfrm>
            <a:off x="10888133" y="282575"/>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7" name="TextBox 6">
            <a:extLst>
              <a:ext uri="{FF2B5EF4-FFF2-40B4-BE49-F238E27FC236}">
                <a16:creationId xmlns:a16="http://schemas.microsoft.com/office/drawing/2014/main" id="{E9A7251E-BB9B-4433-BC7E-789676AC4F27}"/>
              </a:ext>
            </a:extLst>
          </p:cNvPr>
          <p:cNvSpPr txBox="1">
            <a:spLocks noChangeArrowheads="1"/>
          </p:cNvSpPr>
          <p:nvPr/>
        </p:nvSpPr>
        <p:spPr bwMode="auto">
          <a:xfrm>
            <a:off x="298451" y="228600"/>
            <a:ext cx="347133" cy="554038"/>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3600" b="1">
                <a:solidFill>
                  <a:srgbClr val="B870B8"/>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Content Placeholder 2"/>
          <p:cNvSpPr>
            <a:spLocks noGrp="1"/>
          </p:cNvSpPr>
          <p:nvPr>
            <p:ph sz="half" idx="15"/>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Date Placeholder 4">
            <a:extLst>
              <a:ext uri="{FF2B5EF4-FFF2-40B4-BE49-F238E27FC236}">
                <a16:creationId xmlns:a16="http://schemas.microsoft.com/office/drawing/2014/main" id="{1F430633-BF48-4EB2-8879-B44C86D619E8}"/>
              </a:ext>
            </a:extLst>
          </p:cNvPr>
          <p:cNvSpPr>
            <a:spLocks noGrp="1"/>
          </p:cNvSpPr>
          <p:nvPr>
            <p:ph type="dt" sz="half" idx="17"/>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FFEDEB61-886B-4C90-BB07-F46976F0B217}"/>
              </a:ext>
            </a:extLst>
          </p:cNvPr>
          <p:cNvSpPr>
            <a:spLocks noGrp="1"/>
          </p:cNvSpPr>
          <p:nvPr>
            <p:ph type="ftr" sz="quarter" idx="18"/>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285D06F4-AE4A-46DB-80A8-49D8A8FE604D}"/>
              </a:ext>
            </a:extLst>
          </p:cNvPr>
          <p:cNvSpPr>
            <a:spLocks noGrp="1"/>
          </p:cNvSpPr>
          <p:nvPr>
            <p:ph type="sldNum" sz="quarter" idx="19"/>
          </p:nvPr>
        </p:nvSpPr>
        <p:spPr/>
        <p:txBody>
          <a:bodyPr/>
          <a:lstStyle>
            <a:lvl1pPr>
              <a:defRPr/>
            </a:lvl1pPr>
          </a:lstStyle>
          <a:p>
            <a:fld id="{4D3B828F-A8E3-40AC-BCDA-438D8ADCD777}" type="slidenum">
              <a:rPr lang="en-US" altLang="ar-SA"/>
              <a:pPr/>
              <a:t>‹#›</a:t>
            </a:fld>
            <a:endParaRPr lang="en-US" altLang="ar-SA"/>
          </a:p>
        </p:txBody>
      </p:sp>
    </p:spTree>
    <p:extLst>
      <p:ext uri="{BB962C8B-B14F-4D97-AF65-F5344CB8AC3E}">
        <p14:creationId xmlns:p14="http://schemas.microsoft.com/office/powerpoint/2010/main" val="353062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080271-8843-4CA1-A792-F31068B548BB}"/>
              </a:ext>
            </a:extLst>
          </p:cNvPr>
          <p:cNvSpPr/>
          <p:nvPr/>
        </p:nvSpPr>
        <p:spPr>
          <a:xfrm>
            <a:off x="10888133" y="282575"/>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8" name="TextBox 7">
            <a:extLst>
              <a:ext uri="{FF2B5EF4-FFF2-40B4-BE49-F238E27FC236}">
                <a16:creationId xmlns:a16="http://schemas.microsoft.com/office/drawing/2014/main" id="{AA3EFF60-0568-4B6E-812C-FFD380F1BDAE}"/>
              </a:ext>
            </a:extLst>
          </p:cNvPr>
          <p:cNvSpPr txBox="1">
            <a:spLocks noChangeArrowheads="1"/>
          </p:cNvSpPr>
          <p:nvPr/>
        </p:nvSpPr>
        <p:spPr bwMode="auto">
          <a:xfrm>
            <a:off x="298451" y="228600"/>
            <a:ext cx="347133" cy="554038"/>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3600" b="1">
                <a:solidFill>
                  <a:srgbClr val="B870B8"/>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12" name="Content Placeholder 2"/>
          <p:cNvSpPr>
            <a:spLocks noGrp="1"/>
          </p:cNvSpPr>
          <p:nvPr>
            <p:ph sz="half" idx="17"/>
          </p:nvPr>
        </p:nvSpPr>
        <p:spPr>
          <a:xfrm>
            <a:off x="670561" y="1985963"/>
            <a:ext cx="487655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ontent Placeholder 2"/>
          <p:cNvSpPr>
            <a:spLocks noGrp="1"/>
          </p:cNvSpPr>
          <p:nvPr>
            <p:ph sz="half" idx="18"/>
          </p:nvPr>
        </p:nvSpPr>
        <p:spPr>
          <a:xfrm>
            <a:off x="670561" y="4164965"/>
            <a:ext cx="487655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6"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Date Placeholder 4">
            <a:extLst>
              <a:ext uri="{FF2B5EF4-FFF2-40B4-BE49-F238E27FC236}">
                <a16:creationId xmlns:a16="http://schemas.microsoft.com/office/drawing/2014/main" id="{EF5EFCE2-2FC2-49B1-8234-AA4089722ABA}"/>
              </a:ext>
            </a:extLst>
          </p:cNvPr>
          <p:cNvSpPr>
            <a:spLocks noGrp="1"/>
          </p:cNvSpPr>
          <p:nvPr>
            <p:ph type="dt" sz="half" idx="19"/>
          </p:nvPr>
        </p:nvSpPr>
        <p:spPr/>
        <p:txBody>
          <a:bodyPr/>
          <a:lstStyle>
            <a:lvl1pPr>
              <a:defRPr/>
            </a:lvl1pPr>
          </a:lstStyle>
          <a:p>
            <a:pPr>
              <a:defRPr/>
            </a:pPr>
            <a:endParaRPr lang="en-US"/>
          </a:p>
        </p:txBody>
      </p:sp>
      <p:sp>
        <p:nvSpPr>
          <p:cNvPr id="10" name="Footer Placeholder 5">
            <a:extLst>
              <a:ext uri="{FF2B5EF4-FFF2-40B4-BE49-F238E27FC236}">
                <a16:creationId xmlns:a16="http://schemas.microsoft.com/office/drawing/2014/main" id="{79D967F2-E4EC-4F5E-87C1-95755BD38AE3}"/>
              </a:ext>
            </a:extLst>
          </p:cNvPr>
          <p:cNvSpPr>
            <a:spLocks noGrp="1"/>
          </p:cNvSpPr>
          <p:nvPr>
            <p:ph type="ftr" sz="quarter" idx="20"/>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780DED9E-7349-4FC3-8C37-35B53268929A}"/>
              </a:ext>
            </a:extLst>
          </p:cNvPr>
          <p:cNvSpPr>
            <a:spLocks noGrp="1"/>
          </p:cNvSpPr>
          <p:nvPr>
            <p:ph type="sldNum" sz="quarter" idx="21"/>
          </p:nvPr>
        </p:nvSpPr>
        <p:spPr/>
        <p:txBody>
          <a:bodyPr/>
          <a:lstStyle>
            <a:lvl1pPr>
              <a:defRPr/>
            </a:lvl1pPr>
          </a:lstStyle>
          <a:p>
            <a:fld id="{08965F93-D0E4-4A7F-883E-93DFCFD5DE2A}" type="slidenum">
              <a:rPr lang="en-US" altLang="ar-SA"/>
              <a:pPr/>
              <a:t>‹#›</a:t>
            </a:fld>
            <a:endParaRPr lang="en-US" altLang="ar-SA"/>
          </a:p>
        </p:txBody>
      </p:sp>
    </p:spTree>
    <p:extLst>
      <p:ext uri="{BB962C8B-B14F-4D97-AF65-F5344CB8AC3E}">
        <p14:creationId xmlns:p14="http://schemas.microsoft.com/office/powerpoint/2010/main" val="3666582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9A6F32-3551-4078-A64F-E2668D83DC6A}"/>
              </a:ext>
            </a:extLst>
          </p:cNvPr>
          <p:cNvSpPr/>
          <p:nvPr/>
        </p:nvSpPr>
        <p:spPr>
          <a:xfrm>
            <a:off x="10888133" y="282575"/>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4" name="TextBox 3">
            <a:extLst>
              <a:ext uri="{FF2B5EF4-FFF2-40B4-BE49-F238E27FC236}">
                <a16:creationId xmlns:a16="http://schemas.microsoft.com/office/drawing/2014/main" id="{5B1F8402-FBB9-40B3-8B3C-926B5321A3E6}"/>
              </a:ext>
            </a:extLst>
          </p:cNvPr>
          <p:cNvSpPr txBox="1">
            <a:spLocks noChangeArrowheads="1"/>
          </p:cNvSpPr>
          <p:nvPr/>
        </p:nvSpPr>
        <p:spPr bwMode="auto">
          <a:xfrm>
            <a:off x="298451" y="228600"/>
            <a:ext cx="347133" cy="554038"/>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3600" b="1">
                <a:solidFill>
                  <a:srgbClr val="B870B8"/>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2">
            <a:extLst>
              <a:ext uri="{FF2B5EF4-FFF2-40B4-BE49-F238E27FC236}">
                <a16:creationId xmlns:a16="http://schemas.microsoft.com/office/drawing/2014/main" id="{295AE5AA-2791-4A26-8464-628FB4C91F8D}"/>
              </a:ext>
            </a:extLst>
          </p:cNvPr>
          <p:cNvSpPr>
            <a:spLocks noGrp="1"/>
          </p:cNvSpPr>
          <p:nvPr>
            <p:ph type="dt" sz="half" idx="10"/>
          </p:nvPr>
        </p:nvSpPr>
        <p:spPr/>
        <p:txBody>
          <a:bodyPr/>
          <a:lstStyle>
            <a:lvl1pPr>
              <a:defRPr/>
            </a:lvl1pPr>
          </a:lstStyle>
          <a:p>
            <a:pPr>
              <a:defRPr/>
            </a:pPr>
            <a:endParaRPr lang="en-US"/>
          </a:p>
        </p:txBody>
      </p:sp>
      <p:sp>
        <p:nvSpPr>
          <p:cNvPr id="6" name="Footer Placeholder 3">
            <a:extLst>
              <a:ext uri="{FF2B5EF4-FFF2-40B4-BE49-F238E27FC236}">
                <a16:creationId xmlns:a16="http://schemas.microsoft.com/office/drawing/2014/main" id="{6D05C32C-78DF-4A5F-961E-C05E16EC64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E97B6B14-4277-4361-9B1C-FA95745BC2E3}"/>
              </a:ext>
            </a:extLst>
          </p:cNvPr>
          <p:cNvSpPr>
            <a:spLocks noGrp="1"/>
          </p:cNvSpPr>
          <p:nvPr>
            <p:ph type="sldNum" sz="quarter" idx="12"/>
          </p:nvPr>
        </p:nvSpPr>
        <p:spPr/>
        <p:txBody>
          <a:bodyPr/>
          <a:lstStyle>
            <a:lvl1pPr>
              <a:defRPr/>
            </a:lvl1pPr>
          </a:lstStyle>
          <a:p>
            <a:fld id="{D9418018-62E0-448A-B534-7CC1841C12F7}" type="slidenum">
              <a:rPr lang="en-US" altLang="ar-SA"/>
              <a:pPr/>
              <a:t>‹#›</a:t>
            </a:fld>
            <a:endParaRPr lang="en-US" altLang="ar-SA"/>
          </a:p>
        </p:txBody>
      </p:sp>
    </p:spTree>
    <p:extLst>
      <p:ext uri="{BB962C8B-B14F-4D97-AF65-F5344CB8AC3E}">
        <p14:creationId xmlns:p14="http://schemas.microsoft.com/office/powerpoint/2010/main" val="742848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AA8CF4-0C74-4AF4-8A53-D04D19B41FB4}"/>
              </a:ext>
            </a:extLst>
          </p:cNvPr>
          <p:cNvSpPr/>
          <p:nvPr/>
        </p:nvSpPr>
        <p:spPr>
          <a:xfrm>
            <a:off x="10888133" y="282576"/>
            <a:ext cx="9144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3" name="Date Placeholder 1">
            <a:extLst>
              <a:ext uri="{FF2B5EF4-FFF2-40B4-BE49-F238E27FC236}">
                <a16:creationId xmlns:a16="http://schemas.microsoft.com/office/drawing/2014/main" id="{86209D37-4E08-4C03-887E-58D23BD60B19}"/>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F36633B2-4E5E-4303-841F-63B267CFFFC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C4CCAC4A-377A-44DF-98C8-7472A2F4CE1F}"/>
              </a:ext>
            </a:extLst>
          </p:cNvPr>
          <p:cNvSpPr>
            <a:spLocks noGrp="1"/>
          </p:cNvSpPr>
          <p:nvPr>
            <p:ph type="sldNum" sz="quarter" idx="12"/>
          </p:nvPr>
        </p:nvSpPr>
        <p:spPr/>
        <p:txBody>
          <a:bodyPr/>
          <a:lstStyle>
            <a:lvl1pPr>
              <a:defRPr/>
            </a:lvl1pPr>
          </a:lstStyle>
          <a:p>
            <a:fld id="{4DC879A5-EA1C-4A3A-83FC-CF1E67AADBB3}" type="slidenum">
              <a:rPr lang="en-US" altLang="ar-SA"/>
              <a:pPr/>
              <a:t>‹#›</a:t>
            </a:fld>
            <a:endParaRPr lang="en-US" altLang="ar-SA"/>
          </a:p>
        </p:txBody>
      </p:sp>
    </p:spTree>
    <p:extLst>
      <p:ext uri="{BB962C8B-B14F-4D97-AF65-F5344CB8AC3E}">
        <p14:creationId xmlns:p14="http://schemas.microsoft.com/office/powerpoint/2010/main" val="831477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5DC49-9062-4942-BD94-9BC933ACC9D5}"/>
              </a:ext>
            </a:extLst>
          </p:cNvPr>
          <p:cNvSpPr/>
          <p:nvPr/>
        </p:nvSpPr>
        <p:spPr>
          <a:xfrm>
            <a:off x="376768" y="228600"/>
            <a:ext cx="460163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6" name="TextBox 5">
            <a:extLst>
              <a:ext uri="{FF2B5EF4-FFF2-40B4-BE49-F238E27FC236}">
                <a16:creationId xmlns:a16="http://schemas.microsoft.com/office/drawing/2014/main" id="{72B20E0B-77C7-4BCD-ADA4-177D88EDBD7B}"/>
              </a:ext>
            </a:extLst>
          </p:cNvPr>
          <p:cNvSpPr txBox="1">
            <a:spLocks noChangeArrowheads="1"/>
          </p:cNvSpPr>
          <p:nvPr/>
        </p:nvSpPr>
        <p:spPr bwMode="auto">
          <a:xfrm>
            <a:off x="567267" y="174625"/>
            <a:ext cx="550333" cy="831850"/>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5400" b="1">
                <a:solidFill>
                  <a:srgbClr val="B870B8"/>
                </a:solidFill>
              </a:rPr>
              <a:t>+</a:t>
            </a:r>
          </a:p>
        </p:txBody>
      </p:sp>
      <p:sp>
        <p:nvSpPr>
          <p:cNvPr id="2" name="Title 1"/>
          <p:cNvSpPr>
            <a:spLocks noGrp="1"/>
          </p:cNvSpPr>
          <p:nvPr>
            <p:ph type="title"/>
          </p:nvPr>
        </p:nvSpPr>
        <p:spPr>
          <a:xfrm>
            <a:off x="507407" y="2571750"/>
            <a:ext cx="4340352"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5558368" y="273051"/>
            <a:ext cx="6129865"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08124" y="3733801"/>
            <a:ext cx="4340352"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C0600DB4-A0C6-4595-BCF4-8378D8912D4E}"/>
              </a:ext>
            </a:extLst>
          </p:cNvPr>
          <p:cNvSpPr>
            <a:spLocks noGrp="1"/>
          </p:cNvSpPr>
          <p:nvPr>
            <p:ph type="dt" sz="half" idx="10"/>
          </p:nvPr>
        </p:nvSpPr>
        <p:spPr>
          <a:xfrm>
            <a:off x="9855200" y="6423026"/>
            <a:ext cx="2048933" cy="365125"/>
          </a:xfrm>
        </p:spPr>
        <p:txBody>
          <a:bodyPr/>
          <a:lstStyle>
            <a:lvl1pPr>
              <a:defRPr/>
            </a:lvl1pPr>
          </a:lstStyle>
          <a:p>
            <a:pPr>
              <a:defRPr/>
            </a:pPr>
            <a:endParaRPr lang="en-US"/>
          </a:p>
        </p:txBody>
      </p:sp>
      <p:sp>
        <p:nvSpPr>
          <p:cNvPr id="8" name="Footer Placeholder 5">
            <a:extLst>
              <a:ext uri="{FF2B5EF4-FFF2-40B4-BE49-F238E27FC236}">
                <a16:creationId xmlns:a16="http://schemas.microsoft.com/office/drawing/2014/main" id="{F466E971-51A5-490B-8FDD-53ED2AD40BE9}"/>
              </a:ext>
            </a:extLst>
          </p:cNvPr>
          <p:cNvSpPr>
            <a:spLocks noGrp="1"/>
          </p:cNvSpPr>
          <p:nvPr>
            <p:ph type="ftr" sz="quarter" idx="11"/>
          </p:nvPr>
        </p:nvSpPr>
        <p:spPr>
          <a:xfrm>
            <a:off x="5145618" y="6423026"/>
            <a:ext cx="4421716" cy="365125"/>
          </a:xfrm>
        </p:spPr>
        <p:txBody>
          <a:bodyPr/>
          <a:lstStyle>
            <a:lvl1pPr>
              <a:defRPr/>
            </a:lvl1pPr>
          </a:lstStyle>
          <a:p>
            <a:pPr>
              <a:defRPr/>
            </a:pPr>
            <a:endParaRPr lang="en-US"/>
          </a:p>
        </p:txBody>
      </p:sp>
    </p:spTree>
    <p:extLst>
      <p:ext uri="{BB962C8B-B14F-4D97-AF65-F5344CB8AC3E}">
        <p14:creationId xmlns:p14="http://schemas.microsoft.com/office/powerpoint/2010/main" val="2514381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FC67B3-BE70-46A3-A380-EACFFC2A6AF2}"/>
              </a:ext>
            </a:extLst>
          </p:cNvPr>
          <p:cNvSpPr/>
          <p:nvPr/>
        </p:nvSpPr>
        <p:spPr>
          <a:xfrm>
            <a:off x="10888133" y="282576"/>
            <a:ext cx="9144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6" name="TextBox 5">
            <a:extLst>
              <a:ext uri="{FF2B5EF4-FFF2-40B4-BE49-F238E27FC236}">
                <a16:creationId xmlns:a16="http://schemas.microsoft.com/office/drawing/2014/main" id="{9D2E32C8-6786-4B3E-8C33-0E4EB16CF1A9}"/>
              </a:ext>
            </a:extLst>
          </p:cNvPr>
          <p:cNvSpPr txBox="1">
            <a:spLocks noChangeArrowheads="1"/>
          </p:cNvSpPr>
          <p:nvPr/>
        </p:nvSpPr>
        <p:spPr bwMode="auto">
          <a:xfrm>
            <a:off x="5319184" y="3370263"/>
            <a:ext cx="294216" cy="369332"/>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2400" b="1">
                <a:solidFill>
                  <a:srgbClr val="B870B8"/>
                </a:solidFill>
              </a:rPr>
              <a:t>+ </a:t>
            </a:r>
          </a:p>
        </p:txBody>
      </p:sp>
      <p:sp>
        <p:nvSpPr>
          <p:cNvPr id="2" name="Title 1"/>
          <p:cNvSpPr>
            <a:spLocks noGrp="1"/>
          </p:cNvSpPr>
          <p:nvPr>
            <p:ph type="title"/>
          </p:nvPr>
        </p:nvSpPr>
        <p:spPr>
          <a:xfrm>
            <a:off x="5559205" y="3124200"/>
            <a:ext cx="5197696"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1" y="228600"/>
            <a:ext cx="4614211" cy="63452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5559205" y="3995737"/>
            <a:ext cx="5197696"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47B67A58-1002-48DB-9ECC-C43C62AFD9F9}"/>
              </a:ext>
            </a:extLst>
          </p:cNvPr>
          <p:cNvSpPr>
            <a:spLocks noGrp="1"/>
          </p:cNvSpPr>
          <p:nvPr>
            <p:ph type="dt" sz="half" idx="10"/>
          </p:nvPr>
        </p:nvSpPr>
        <p:spPr>
          <a:xfrm>
            <a:off x="9855200" y="6423026"/>
            <a:ext cx="2048933" cy="365125"/>
          </a:xfrm>
        </p:spPr>
        <p:txBody>
          <a:bodyPr/>
          <a:lstStyle>
            <a:lvl1pPr>
              <a:defRPr/>
            </a:lvl1pPr>
          </a:lstStyle>
          <a:p>
            <a:pPr>
              <a:defRPr/>
            </a:pPr>
            <a:endParaRPr lang="en-US"/>
          </a:p>
        </p:txBody>
      </p:sp>
      <p:sp>
        <p:nvSpPr>
          <p:cNvPr id="8" name="Footer Placeholder 5">
            <a:extLst>
              <a:ext uri="{FF2B5EF4-FFF2-40B4-BE49-F238E27FC236}">
                <a16:creationId xmlns:a16="http://schemas.microsoft.com/office/drawing/2014/main" id="{FF661806-63F4-49DC-8852-FBB657E542CE}"/>
              </a:ext>
            </a:extLst>
          </p:cNvPr>
          <p:cNvSpPr>
            <a:spLocks noGrp="1"/>
          </p:cNvSpPr>
          <p:nvPr>
            <p:ph type="ftr" sz="quarter" idx="11"/>
          </p:nvPr>
        </p:nvSpPr>
        <p:spPr>
          <a:xfrm>
            <a:off x="5588000" y="6423026"/>
            <a:ext cx="4006851" cy="365125"/>
          </a:xfr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491C6789-DDD3-47E8-8112-EB43E5CB56E3}"/>
              </a:ext>
            </a:extLst>
          </p:cNvPr>
          <p:cNvSpPr>
            <a:spLocks noGrp="1"/>
          </p:cNvSpPr>
          <p:nvPr>
            <p:ph type="sldNum" sz="quarter" idx="12"/>
          </p:nvPr>
        </p:nvSpPr>
        <p:spPr/>
        <p:txBody>
          <a:bodyPr/>
          <a:lstStyle>
            <a:lvl1pPr>
              <a:defRPr/>
            </a:lvl1pPr>
          </a:lstStyle>
          <a:p>
            <a:fld id="{8A6648B6-E091-4EC6-B62C-46A4D26356E7}" type="slidenum">
              <a:rPr lang="en-US" altLang="ar-SA"/>
              <a:pPr/>
              <a:t>‹#›</a:t>
            </a:fld>
            <a:endParaRPr lang="en-US" altLang="ar-SA"/>
          </a:p>
        </p:txBody>
      </p:sp>
    </p:spTree>
    <p:extLst>
      <p:ext uri="{BB962C8B-B14F-4D97-AF65-F5344CB8AC3E}">
        <p14:creationId xmlns:p14="http://schemas.microsoft.com/office/powerpoint/2010/main" val="3599731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D22A1B-E100-4D74-849A-32E8F8911064}"/>
              </a:ext>
            </a:extLst>
          </p:cNvPr>
          <p:cNvSpPr/>
          <p:nvPr/>
        </p:nvSpPr>
        <p:spPr>
          <a:xfrm>
            <a:off x="9069917" y="228600"/>
            <a:ext cx="27432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6" name="Rectangle 5">
            <a:extLst>
              <a:ext uri="{FF2B5EF4-FFF2-40B4-BE49-F238E27FC236}">
                <a16:creationId xmlns:a16="http://schemas.microsoft.com/office/drawing/2014/main" id="{45A27953-051B-4E2E-99CB-E0B40D911EA8}"/>
              </a:ext>
            </a:extLst>
          </p:cNvPr>
          <p:cNvSpPr/>
          <p:nvPr/>
        </p:nvSpPr>
        <p:spPr>
          <a:xfrm>
            <a:off x="9069917" y="2378075"/>
            <a:ext cx="2743200" cy="203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7" name="TextBox 6">
            <a:extLst>
              <a:ext uri="{FF2B5EF4-FFF2-40B4-BE49-F238E27FC236}">
                <a16:creationId xmlns:a16="http://schemas.microsoft.com/office/drawing/2014/main" id="{99604081-A54B-4ABE-899D-EA28E061951E}"/>
              </a:ext>
            </a:extLst>
          </p:cNvPr>
          <p:cNvSpPr txBox="1">
            <a:spLocks noChangeArrowheads="1"/>
          </p:cNvSpPr>
          <p:nvPr/>
        </p:nvSpPr>
        <p:spPr bwMode="auto">
          <a:xfrm>
            <a:off x="436034" y="4632325"/>
            <a:ext cx="294217" cy="369332"/>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2400" b="1">
                <a:solidFill>
                  <a:srgbClr val="B870B8"/>
                </a:solidFill>
              </a:rPr>
              <a:t>+ </a:t>
            </a:r>
          </a:p>
        </p:txBody>
      </p:sp>
      <p:sp>
        <p:nvSpPr>
          <p:cNvPr id="2" name="Title 1"/>
          <p:cNvSpPr>
            <a:spLocks noGrp="1"/>
          </p:cNvSpPr>
          <p:nvPr>
            <p:ph type="title"/>
          </p:nvPr>
        </p:nvSpPr>
        <p:spPr>
          <a:xfrm>
            <a:off x="675341"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1" y="228600"/>
            <a:ext cx="850451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675341" y="5257800"/>
            <a:ext cx="8254876"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4">
            <a:extLst>
              <a:ext uri="{FF2B5EF4-FFF2-40B4-BE49-F238E27FC236}">
                <a16:creationId xmlns:a16="http://schemas.microsoft.com/office/drawing/2014/main" id="{77A2FDBB-5375-4602-B262-104288971BE8}"/>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7CF7BB2F-AE32-4EA8-85ED-D3743FAB3C78}"/>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DDDA79E2-9B7A-418B-BF2A-E559889EB130}"/>
              </a:ext>
            </a:extLst>
          </p:cNvPr>
          <p:cNvSpPr>
            <a:spLocks noGrp="1"/>
          </p:cNvSpPr>
          <p:nvPr>
            <p:ph type="sldNum" sz="quarter" idx="12"/>
          </p:nvPr>
        </p:nvSpPr>
        <p:spPr/>
        <p:txBody>
          <a:bodyPr/>
          <a:lstStyle>
            <a:lvl1pPr>
              <a:defRPr/>
            </a:lvl1pPr>
          </a:lstStyle>
          <a:p>
            <a:fld id="{202F92F0-FCFB-4FED-8134-4B0FFEBA0F5C}" type="slidenum">
              <a:rPr lang="en-US" altLang="ar-SA"/>
              <a:pPr/>
              <a:t>‹#›</a:t>
            </a:fld>
            <a:endParaRPr lang="en-US" altLang="ar-SA"/>
          </a:p>
        </p:txBody>
      </p:sp>
    </p:spTree>
    <p:extLst>
      <p:ext uri="{BB962C8B-B14F-4D97-AF65-F5344CB8AC3E}">
        <p14:creationId xmlns:p14="http://schemas.microsoft.com/office/powerpoint/2010/main" val="1399840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E31989-22A2-4DF5-AE8E-1897687ECEA9}"/>
              </a:ext>
            </a:extLst>
          </p:cNvPr>
          <p:cNvSpPr/>
          <p:nvPr/>
        </p:nvSpPr>
        <p:spPr>
          <a:xfrm>
            <a:off x="376767" y="228600"/>
            <a:ext cx="8515351"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7" name="TextBox 6">
            <a:extLst>
              <a:ext uri="{FF2B5EF4-FFF2-40B4-BE49-F238E27FC236}">
                <a16:creationId xmlns:a16="http://schemas.microsoft.com/office/drawing/2014/main" id="{7E203FE8-7FCD-49F5-BDA6-5325208BAD95}"/>
              </a:ext>
            </a:extLst>
          </p:cNvPr>
          <p:cNvSpPr txBox="1">
            <a:spLocks noChangeArrowheads="1"/>
          </p:cNvSpPr>
          <p:nvPr/>
        </p:nvSpPr>
        <p:spPr bwMode="auto">
          <a:xfrm>
            <a:off x="567267" y="174625"/>
            <a:ext cx="550333" cy="831850"/>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5400" b="1">
                <a:solidFill>
                  <a:srgbClr val="B870B8"/>
                </a:solidFill>
              </a:rPr>
              <a:t>+</a:t>
            </a:r>
          </a:p>
        </p:txBody>
      </p:sp>
      <p:sp>
        <p:nvSpPr>
          <p:cNvPr id="8" name="Rectangle 7">
            <a:extLst>
              <a:ext uri="{FF2B5EF4-FFF2-40B4-BE49-F238E27FC236}">
                <a16:creationId xmlns:a16="http://schemas.microsoft.com/office/drawing/2014/main" id="{ACE35D8F-E6BA-46C7-AD8D-9AECA7238A8C}"/>
              </a:ext>
            </a:extLst>
          </p:cNvPr>
          <p:cNvSpPr/>
          <p:nvPr/>
        </p:nvSpPr>
        <p:spPr>
          <a:xfrm>
            <a:off x="9069917" y="228600"/>
            <a:ext cx="27432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2" name="Title 1"/>
          <p:cNvSpPr>
            <a:spLocks noGrp="1"/>
          </p:cNvSpPr>
          <p:nvPr>
            <p:ph type="title"/>
          </p:nvPr>
        </p:nvSpPr>
        <p:spPr>
          <a:xfrm>
            <a:off x="507406" y="2571750"/>
            <a:ext cx="8242148"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08126" y="3733801"/>
            <a:ext cx="8239421"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Picture Placeholder 12"/>
          <p:cNvSpPr>
            <a:spLocks noGrp="1"/>
          </p:cNvSpPr>
          <p:nvPr>
            <p:ph type="pic" sz="quarter" idx="13"/>
          </p:nvPr>
        </p:nvSpPr>
        <p:spPr>
          <a:xfrm>
            <a:off x="9069917" y="2374940"/>
            <a:ext cx="2743200" cy="2039112"/>
          </a:xfrm>
        </p:spPr>
        <p:txBody>
          <a:bodyPr rtlCol="0">
            <a:normAutofit/>
          </a:bodyPr>
          <a:lstStyle>
            <a:lvl1pPr>
              <a:buNone/>
              <a:defRPr/>
            </a:lvl1pPr>
          </a:lstStyle>
          <a:p>
            <a:pPr lvl="0"/>
            <a:r>
              <a:rPr lang="en-US" noProof="0"/>
              <a:t>Click icon to add picture</a:t>
            </a:r>
            <a:endParaRPr noProof="0"/>
          </a:p>
        </p:txBody>
      </p:sp>
      <p:sp>
        <p:nvSpPr>
          <p:cNvPr id="13" name="Picture Placeholder 12"/>
          <p:cNvSpPr>
            <a:spLocks noGrp="1"/>
          </p:cNvSpPr>
          <p:nvPr>
            <p:ph type="pic" sz="quarter" idx="14"/>
          </p:nvPr>
        </p:nvSpPr>
        <p:spPr>
          <a:xfrm>
            <a:off x="9069917" y="4535424"/>
            <a:ext cx="2743200" cy="2039112"/>
          </a:xfrm>
        </p:spPr>
        <p:txBody>
          <a:bodyPr rtlCol="0">
            <a:normAutofit/>
          </a:bodyPr>
          <a:lstStyle>
            <a:lvl1pPr>
              <a:buNone/>
              <a:defRPr/>
            </a:lvl1pPr>
          </a:lstStyle>
          <a:p>
            <a:pPr lvl="0"/>
            <a:r>
              <a:rPr lang="en-US" noProof="0"/>
              <a:t>Click icon to add picture</a:t>
            </a:r>
            <a:endParaRPr noProof="0"/>
          </a:p>
        </p:txBody>
      </p:sp>
      <p:sp>
        <p:nvSpPr>
          <p:cNvPr id="9" name="Date Placeholder 4">
            <a:extLst>
              <a:ext uri="{FF2B5EF4-FFF2-40B4-BE49-F238E27FC236}">
                <a16:creationId xmlns:a16="http://schemas.microsoft.com/office/drawing/2014/main" id="{43DB67C9-8CCA-42D3-B9F4-64E84E45D559}"/>
              </a:ext>
            </a:extLst>
          </p:cNvPr>
          <p:cNvSpPr>
            <a:spLocks noGrp="1"/>
          </p:cNvSpPr>
          <p:nvPr>
            <p:ph type="dt" sz="half" idx="15"/>
          </p:nvPr>
        </p:nvSpPr>
        <p:spPr>
          <a:xfrm>
            <a:off x="6949018" y="6235701"/>
            <a:ext cx="1799167" cy="365125"/>
          </a:xfrm>
        </p:spPr>
        <p:txBody>
          <a:bodyPr/>
          <a:lstStyle>
            <a:lvl1pPr>
              <a:defRPr>
                <a:solidFill>
                  <a:schemeClr val="bg1"/>
                </a:solidFill>
              </a:defRPr>
            </a:lvl1pPr>
          </a:lstStyle>
          <a:p>
            <a:pPr>
              <a:defRPr/>
            </a:pPr>
            <a:endParaRPr lang="en-US"/>
          </a:p>
        </p:txBody>
      </p:sp>
      <p:sp>
        <p:nvSpPr>
          <p:cNvPr id="10" name="Footer Placeholder 5">
            <a:extLst>
              <a:ext uri="{FF2B5EF4-FFF2-40B4-BE49-F238E27FC236}">
                <a16:creationId xmlns:a16="http://schemas.microsoft.com/office/drawing/2014/main" id="{2C6CC70F-86BC-4713-AD6B-A9066F3C295C}"/>
              </a:ext>
            </a:extLst>
          </p:cNvPr>
          <p:cNvSpPr>
            <a:spLocks noGrp="1"/>
          </p:cNvSpPr>
          <p:nvPr>
            <p:ph type="ftr" sz="quarter" idx="16"/>
          </p:nvPr>
        </p:nvSpPr>
        <p:spPr>
          <a:xfrm>
            <a:off x="508000" y="6235701"/>
            <a:ext cx="6197600" cy="365125"/>
          </a:xfrm>
        </p:spPr>
        <p:txBody>
          <a:bodyPr/>
          <a:lstStyle>
            <a:lvl1pPr>
              <a:defRPr>
                <a:solidFill>
                  <a:schemeClr val="bg1"/>
                </a:solidFill>
              </a:defRPr>
            </a:lvl1pPr>
          </a:lstStyle>
          <a:p>
            <a:pPr>
              <a:defRPr/>
            </a:pPr>
            <a:endParaRPr lang="en-US"/>
          </a:p>
        </p:txBody>
      </p:sp>
      <p:sp>
        <p:nvSpPr>
          <p:cNvPr id="11" name="Slide Number Placeholder 6">
            <a:extLst>
              <a:ext uri="{FF2B5EF4-FFF2-40B4-BE49-F238E27FC236}">
                <a16:creationId xmlns:a16="http://schemas.microsoft.com/office/drawing/2014/main" id="{565395BC-A5BF-496B-8401-8E47A5AF9A0B}"/>
              </a:ext>
            </a:extLst>
          </p:cNvPr>
          <p:cNvSpPr>
            <a:spLocks noGrp="1"/>
          </p:cNvSpPr>
          <p:nvPr>
            <p:ph type="sldNum" sz="quarter" idx="17"/>
          </p:nvPr>
        </p:nvSpPr>
        <p:spPr/>
        <p:txBody>
          <a:bodyPr/>
          <a:lstStyle>
            <a:lvl1pPr>
              <a:defRPr/>
            </a:lvl1pPr>
          </a:lstStyle>
          <a:p>
            <a:fld id="{70C4D557-CD36-44A6-8CD3-6A74900E75F3}" type="slidenum">
              <a:rPr lang="en-US" altLang="ar-SA"/>
              <a:pPr/>
              <a:t>‹#›</a:t>
            </a:fld>
            <a:endParaRPr lang="en-US" altLang="ar-SA"/>
          </a:p>
        </p:txBody>
      </p:sp>
    </p:spTree>
    <p:extLst>
      <p:ext uri="{BB962C8B-B14F-4D97-AF65-F5344CB8AC3E}">
        <p14:creationId xmlns:p14="http://schemas.microsoft.com/office/powerpoint/2010/main" val="3677567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F24D7E-AC7C-4BD5-8C42-881680A77874}"/>
              </a:ext>
            </a:extLst>
          </p:cNvPr>
          <p:cNvSpPr/>
          <p:nvPr/>
        </p:nvSpPr>
        <p:spPr>
          <a:xfrm>
            <a:off x="376767" y="228600"/>
            <a:ext cx="56472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8" name="TextBox 7">
            <a:extLst>
              <a:ext uri="{FF2B5EF4-FFF2-40B4-BE49-F238E27FC236}">
                <a16:creationId xmlns:a16="http://schemas.microsoft.com/office/drawing/2014/main" id="{71506267-15F4-4196-93D6-B41302B30B51}"/>
              </a:ext>
            </a:extLst>
          </p:cNvPr>
          <p:cNvSpPr txBox="1">
            <a:spLocks noChangeArrowheads="1"/>
          </p:cNvSpPr>
          <p:nvPr/>
        </p:nvSpPr>
        <p:spPr bwMode="auto">
          <a:xfrm>
            <a:off x="567267" y="174625"/>
            <a:ext cx="550333" cy="831850"/>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5400" b="1">
                <a:solidFill>
                  <a:srgbClr val="B870B8"/>
                </a:solidFill>
              </a:rPr>
              <a:t>+</a:t>
            </a:r>
          </a:p>
        </p:txBody>
      </p:sp>
      <p:sp>
        <p:nvSpPr>
          <p:cNvPr id="9" name="Rectangle 8">
            <a:extLst>
              <a:ext uri="{FF2B5EF4-FFF2-40B4-BE49-F238E27FC236}">
                <a16:creationId xmlns:a16="http://schemas.microsoft.com/office/drawing/2014/main" id="{DD567DC1-CC8A-4EE9-B03F-D8349C997A64}"/>
              </a:ext>
            </a:extLst>
          </p:cNvPr>
          <p:cNvSpPr/>
          <p:nvPr/>
        </p:nvSpPr>
        <p:spPr>
          <a:xfrm>
            <a:off x="9069917" y="228600"/>
            <a:ext cx="27432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10" name="Rectangle 9">
            <a:extLst>
              <a:ext uri="{FF2B5EF4-FFF2-40B4-BE49-F238E27FC236}">
                <a16:creationId xmlns:a16="http://schemas.microsoft.com/office/drawing/2014/main" id="{3A9F96CB-9ADB-4085-800B-69D2AEBE3EF4}"/>
              </a:ext>
            </a:extLst>
          </p:cNvPr>
          <p:cNvSpPr/>
          <p:nvPr/>
        </p:nvSpPr>
        <p:spPr>
          <a:xfrm>
            <a:off x="6165851" y="4535488"/>
            <a:ext cx="27432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2" name="Title 1"/>
          <p:cNvSpPr>
            <a:spLocks noGrp="1"/>
          </p:cNvSpPr>
          <p:nvPr>
            <p:ph type="title"/>
          </p:nvPr>
        </p:nvSpPr>
        <p:spPr>
          <a:xfrm>
            <a:off x="507406" y="2571750"/>
            <a:ext cx="53555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08125" y="3733801"/>
            <a:ext cx="5353739"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Picture Placeholder 12"/>
          <p:cNvSpPr>
            <a:spLocks noGrp="1"/>
          </p:cNvSpPr>
          <p:nvPr>
            <p:ph type="pic" sz="quarter" idx="13"/>
          </p:nvPr>
        </p:nvSpPr>
        <p:spPr>
          <a:xfrm>
            <a:off x="6165851" y="228600"/>
            <a:ext cx="2743200" cy="2039112"/>
          </a:xfrm>
        </p:spPr>
        <p:txBody>
          <a:bodyPr rtlCol="0">
            <a:normAutofit/>
          </a:bodyPr>
          <a:lstStyle>
            <a:lvl1pPr>
              <a:buNone/>
              <a:defRPr/>
            </a:lvl1pPr>
          </a:lstStyle>
          <a:p>
            <a:pPr lvl="0"/>
            <a:r>
              <a:rPr lang="en-US" noProof="0"/>
              <a:t>Click icon to add picture</a:t>
            </a:r>
            <a:endParaRPr noProof="0"/>
          </a:p>
        </p:txBody>
      </p:sp>
      <p:sp>
        <p:nvSpPr>
          <p:cNvPr id="13" name="Picture Placeholder 12"/>
          <p:cNvSpPr>
            <a:spLocks noGrp="1"/>
          </p:cNvSpPr>
          <p:nvPr>
            <p:ph type="pic" sz="quarter" idx="14"/>
          </p:nvPr>
        </p:nvSpPr>
        <p:spPr>
          <a:xfrm>
            <a:off x="6165851" y="2381663"/>
            <a:ext cx="2743200" cy="2039112"/>
          </a:xfrm>
        </p:spPr>
        <p:txBody>
          <a:bodyPr rtlCol="0">
            <a:normAutofit/>
          </a:bodyPr>
          <a:lstStyle>
            <a:lvl1pPr>
              <a:buNone/>
              <a:defRPr/>
            </a:lvl1pPr>
          </a:lstStyle>
          <a:p>
            <a:pPr lvl="0"/>
            <a:r>
              <a:rPr lang="en-US" noProof="0"/>
              <a:t>Click icon to add picture</a:t>
            </a:r>
            <a:endParaRPr noProof="0"/>
          </a:p>
        </p:txBody>
      </p:sp>
      <p:sp>
        <p:nvSpPr>
          <p:cNvPr id="14" name="Picture Placeholder 12"/>
          <p:cNvSpPr>
            <a:spLocks noGrp="1"/>
          </p:cNvSpPr>
          <p:nvPr>
            <p:ph type="pic" sz="quarter" idx="15"/>
          </p:nvPr>
        </p:nvSpPr>
        <p:spPr>
          <a:xfrm>
            <a:off x="9070848" y="2381662"/>
            <a:ext cx="2743200" cy="4187952"/>
          </a:xfrm>
        </p:spPr>
        <p:txBody>
          <a:bodyPr rtlCol="0">
            <a:normAutofit/>
          </a:bodyPr>
          <a:lstStyle>
            <a:lvl1pPr>
              <a:buNone/>
              <a:defRPr/>
            </a:lvl1pPr>
          </a:lstStyle>
          <a:p>
            <a:pPr lvl="0"/>
            <a:r>
              <a:rPr lang="en-US" noProof="0"/>
              <a:t>Click icon to add picture</a:t>
            </a:r>
            <a:endParaRPr noProof="0"/>
          </a:p>
        </p:txBody>
      </p:sp>
      <p:sp>
        <p:nvSpPr>
          <p:cNvPr id="11" name="Date Placeholder 4">
            <a:extLst>
              <a:ext uri="{FF2B5EF4-FFF2-40B4-BE49-F238E27FC236}">
                <a16:creationId xmlns:a16="http://schemas.microsoft.com/office/drawing/2014/main" id="{752F1847-E2E4-42A2-BBCA-8F3429B9E1A2}"/>
              </a:ext>
            </a:extLst>
          </p:cNvPr>
          <p:cNvSpPr>
            <a:spLocks noGrp="1"/>
          </p:cNvSpPr>
          <p:nvPr>
            <p:ph type="dt" sz="half" idx="16"/>
          </p:nvPr>
        </p:nvSpPr>
        <p:spPr>
          <a:xfrm>
            <a:off x="4064000" y="6235701"/>
            <a:ext cx="1797051" cy="365125"/>
          </a:xfrm>
        </p:spPr>
        <p:txBody>
          <a:bodyPr/>
          <a:lstStyle>
            <a:lvl1pPr>
              <a:defRPr>
                <a:solidFill>
                  <a:schemeClr val="bg1"/>
                </a:solidFill>
              </a:defRPr>
            </a:lvl1pPr>
          </a:lstStyle>
          <a:p>
            <a:pPr>
              <a:defRPr/>
            </a:pPr>
            <a:endParaRPr lang="en-US"/>
          </a:p>
        </p:txBody>
      </p:sp>
      <p:sp>
        <p:nvSpPr>
          <p:cNvPr id="15" name="Footer Placeholder 5">
            <a:extLst>
              <a:ext uri="{FF2B5EF4-FFF2-40B4-BE49-F238E27FC236}">
                <a16:creationId xmlns:a16="http://schemas.microsoft.com/office/drawing/2014/main" id="{1D7AE59E-7AE0-424F-B62B-A9D7B19E5B74}"/>
              </a:ext>
            </a:extLst>
          </p:cNvPr>
          <p:cNvSpPr>
            <a:spLocks noGrp="1"/>
          </p:cNvSpPr>
          <p:nvPr>
            <p:ph type="ftr" sz="quarter" idx="17"/>
          </p:nvPr>
        </p:nvSpPr>
        <p:spPr>
          <a:xfrm>
            <a:off x="508000" y="6235701"/>
            <a:ext cx="3454400" cy="365125"/>
          </a:xfrm>
        </p:spPr>
        <p:txBody>
          <a:bodyPr/>
          <a:lstStyle>
            <a:lvl1pPr>
              <a:defRPr>
                <a:solidFill>
                  <a:schemeClr val="bg1"/>
                </a:solidFill>
              </a:defRPr>
            </a:lvl1pPr>
          </a:lstStyle>
          <a:p>
            <a:pPr>
              <a:defRPr/>
            </a:pPr>
            <a:endParaRPr lang="en-US"/>
          </a:p>
        </p:txBody>
      </p:sp>
      <p:sp>
        <p:nvSpPr>
          <p:cNvPr id="16" name="Slide Number Placeholder 6">
            <a:extLst>
              <a:ext uri="{FF2B5EF4-FFF2-40B4-BE49-F238E27FC236}">
                <a16:creationId xmlns:a16="http://schemas.microsoft.com/office/drawing/2014/main" id="{C9F2EE7F-A50E-4AF2-AB83-E3EDE3F9BBC7}"/>
              </a:ext>
            </a:extLst>
          </p:cNvPr>
          <p:cNvSpPr>
            <a:spLocks noGrp="1"/>
          </p:cNvSpPr>
          <p:nvPr>
            <p:ph type="sldNum" sz="quarter" idx="18"/>
          </p:nvPr>
        </p:nvSpPr>
        <p:spPr/>
        <p:txBody>
          <a:bodyPr/>
          <a:lstStyle>
            <a:lvl1pPr>
              <a:defRPr/>
            </a:lvl1pPr>
          </a:lstStyle>
          <a:p>
            <a:fld id="{15A57DAD-BA36-4688-B9E6-4931BE4DD548}" type="slidenum">
              <a:rPr lang="en-US" altLang="ar-SA"/>
              <a:pPr/>
              <a:t>‹#›</a:t>
            </a:fld>
            <a:endParaRPr lang="en-US" altLang="ar-SA"/>
          </a:p>
        </p:txBody>
      </p:sp>
    </p:spTree>
    <p:extLst>
      <p:ext uri="{BB962C8B-B14F-4D97-AF65-F5344CB8AC3E}">
        <p14:creationId xmlns:p14="http://schemas.microsoft.com/office/powerpoint/2010/main" val="3397406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B52A2-1A0A-4664-8CB8-2E18A65BE5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7F4A22-D272-4E31-ACF2-AA39F01820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3F6412-A801-4C21-80F9-61EA67E518B9}"/>
              </a:ext>
            </a:extLst>
          </p:cNvPr>
          <p:cNvSpPr>
            <a:spLocks noGrp="1"/>
          </p:cNvSpPr>
          <p:nvPr>
            <p:ph type="dt" sz="half" idx="10"/>
          </p:nvPr>
        </p:nvSpPr>
        <p:spPr/>
        <p:txBody>
          <a:bodyPr/>
          <a:lstStyle/>
          <a:p>
            <a:fld id="{76B81557-30A5-4E42-85D5-12AB1C17B9AB}" type="datetimeFigureOut">
              <a:rPr lang="en-US" smtClean="0"/>
              <a:t>2/18/2024</a:t>
            </a:fld>
            <a:endParaRPr lang="en-US"/>
          </a:p>
        </p:txBody>
      </p:sp>
      <p:sp>
        <p:nvSpPr>
          <p:cNvPr id="5" name="Footer Placeholder 4">
            <a:extLst>
              <a:ext uri="{FF2B5EF4-FFF2-40B4-BE49-F238E27FC236}">
                <a16:creationId xmlns:a16="http://schemas.microsoft.com/office/drawing/2014/main" id="{82BD2142-0F7E-4949-B045-494E3499A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C1DE0-6A93-443D-A859-9A88BB621967}"/>
              </a:ext>
            </a:extLst>
          </p:cNvPr>
          <p:cNvSpPr>
            <a:spLocks noGrp="1"/>
          </p:cNvSpPr>
          <p:nvPr>
            <p:ph type="sldNum" sz="quarter" idx="12"/>
          </p:nvPr>
        </p:nvSpPr>
        <p:spPr/>
        <p:txBody>
          <a:bodyPr/>
          <a:lstStyle/>
          <a:p>
            <a:fld id="{75936854-2FF1-44B4-A3E3-44A6904DA3A4}" type="slidenum">
              <a:rPr lang="en-US" smtClean="0"/>
              <a:t>‹#›</a:t>
            </a:fld>
            <a:endParaRPr lang="en-US"/>
          </a:p>
        </p:txBody>
      </p:sp>
    </p:spTree>
    <p:extLst>
      <p:ext uri="{BB962C8B-B14F-4D97-AF65-F5344CB8AC3E}">
        <p14:creationId xmlns:p14="http://schemas.microsoft.com/office/powerpoint/2010/main" val="2346552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34B48B-C759-48D1-B83D-4F5F722337E3}"/>
              </a:ext>
            </a:extLst>
          </p:cNvPr>
          <p:cNvSpPr/>
          <p:nvPr/>
        </p:nvSpPr>
        <p:spPr>
          <a:xfrm>
            <a:off x="10888133" y="282576"/>
            <a:ext cx="9144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8" name="TextBox 7">
            <a:extLst>
              <a:ext uri="{FF2B5EF4-FFF2-40B4-BE49-F238E27FC236}">
                <a16:creationId xmlns:a16="http://schemas.microsoft.com/office/drawing/2014/main" id="{A8C694CE-E703-4884-8E6E-8BECA359100C}"/>
              </a:ext>
            </a:extLst>
          </p:cNvPr>
          <p:cNvSpPr txBox="1">
            <a:spLocks noChangeArrowheads="1"/>
          </p:cNvSpPr>
          <p:nvPr/>
        </p:nvSpPr>
        <p:spPr bwMode="auto">
          <a:xfrm>
            <a:off x="6333068" y="3370263"/>
            <a:ext cx="294217" cy="369332"/>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2400" b="1">
                <a:solidFill>
                  <a:srgbClr val="B870B8"/>
                </a:solidFill>
              </a:rPr>
              <a:t>+ </a:t>
            </a:r>
          </a:p>
        </p:txBody>
      </p:sp>
      <p:sp>
        <p:nvSpPr>
          <p:cNvPr id="2" name="Title 1"/>
          <p:cNvSpPr>
            <a:spLocks noGrp="1"/>
          </p:cNvSpPr>
          <p:nvPr>
            <p:ph type="title"/>
          </p:nvPr>
        </p:nvSpPr>
        <p:spPr>
          <a:xfrm>
            <a:off x="6604000" y="3124200"/>
            <a:ext cx="414528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1" y="2365248"/>
            <a:ext cx="5653492"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6604000" y="3995737"/>
            <a:ext cx="4145280"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Picture Placeholder 12"/>
          <p:cNvSpPr>
            <a:spLocks noGrp="1"/>
          </p:cNvSpPr>
          <p:nvPr>
            <p:ph type="pic" sz="quarter" idx="13"/>
          </p:nvPr>
        </p:nvSpPr>
        <p:spPr>
          <a:xfrm>
            <a:off x="370540" y="228600"/>
            <a:ext cx="2743200" cy="2039112"/>
          </a:xfrm>
        </p:spPr>
        <p:txBody>
          <a:bodyPr rtlCol="0">
            <a:normAutofit/>
          </a:bodyPr>
          <a:lstStyle>
            <a:lvl1pPr>
              <a:buNone/>
              <a:defRPr/>
            </a:lvl1pPr>
          </a:lstStyle>
          <a:p>
            <a:pPr lvl="0"/>
            <a:r>
              <a:rPr lang="en-US" noProof="0"/>
              <a:t>Click icon to add picture</a:t>
            </a:r>
            <a:endParaRPr noProof="0"/>
          </a:p>
        </p:txBody>
      </p:sp>
      <p:sp>
        <p:nvSpPr>
          <p:cNvPr id="15" name="Picture Placeholder 12"/>
          <p:cNvSpPr>
            <a:spLocks noGrp="1"/>
          </p:cNvSpPr>
          <p:nvPr>
            <p:ph type="pic" sz="quarter" idx="14"/>
          </p:nvPr>
        </p:nvSpPr>
        <p:spPr>
          <a:xfrm>
            <a:off x="3280833" y="228600"/>
            <a:ext cx="2743200" cy="2039112"/>
          </a:xfrm>
        </p:spPr>
        <p:txBody>
          <a:bodyPr rtlCol="0">
            <a:normAutofit/>
          </a:bodyPr>
          <a:lstStyle>
            <a:lvl1pPr>
              <a:buNone/>
              <a:defRPr/>
            </a:lvl1pPr>
          </a:lstStyle>
          <a:p>
            <a:pPr lvl="0"/>
            <a:r>
              <a:rPr lang="en-US" noProof="0"/>
              <a:t>Click icon to add picture</a:t>
            </a:r>
            <a:endParaRPr noProof="0"/>
          </a:p>
        </p:txBody>
      </p:sp>
      <p:sp>
        <p:nvSpPr>
          <p:cNvPr id="9" name="Date Placeholder 4">
            <a:extLst>
              <a:ext uri="{FF2B5EF4-FFF2-40B4-BE49-F238E27FC236}">
                <a16:creationId xmlns:a16="http://schemas.microsoft.com/office/drawing/2014/main" id="{0F52CEC7-0D46-470B-84B5-BE3B73ACF3F6}"/>
              </a:ext>
            </a:extLst>
          </p:cNvPr>
          <p:cNvSpPr>
            <a:spLocks noGrp="1"/>
          </p:cNvSpPr>
          <p:nvPr>
            <p:ph type="dt" sz="half" idx="15"/>
          </p:nvPr>
        </p:nvSpPr>
        <p:spPr>
          <a:xfrm>
            <a:off x="9855200" y="6423026"/>
            <a:ext cx="2048933" cy="365125"/>
          </a:xfrm>
        </p:spPr>
        <p:txBody>
          <a:bodyPr/>
          <a:lstStyle>
            <a:lvl1pPr>
              <a:defRPr/>
            </a:lvl1pPr>
          </a:lstStyle>
          <a:p>
            <a:pPr>
              <a:defRPr/>
            </a:pPr>
            <a:endParaRPr lang="en-US"/>
          </a:p>
        </p:txBody>
      </p:sp>
      <p:sp>
        <p:nvSpPr>
          <p:cNvPr id="10" name="Footer Placeholder 5">
            <a:extLst>
              <a:ext uri="{FF2B5EF4-FFF2-40B4-BE49-F238E27FC236}">
                <a16:creationId xmlns:a16="http://schemas.microsoft.com/office/drawing/2014/main" id="{303596C2-2029-497B-BE86-775BB4DD21D0}"/>
              </a:ext>
            </a:extLst>
          </p:cNvPr>
          <p:cNvSpPr>
            <a:spLocks noGrp="1"/>
          </p:cNvSpPr>
          <p:nvPr>
            <p:ph type="ftr" sz="quarter" idx="16"/>
          </p:nvPr>
        </p:nvSpPr>
        <p:spPr>
          <a:xfrm>
            <a:off x="5588000" y="6423026"/>
            <a:ext cx="4006851" cy="365125"/>
          </a:xfrm>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5E94B74C-96A5-4201-AC2E-0545F1F2FF13}"/>
              </a:ext>
            </a:extLst>
          </p:cNvPr>
          <p:cNvSpPr>
            <a:spLocks noGrp="1"/>
          </p:cNvSpPr>
          <p:nvPr>
            <p:ph type="sldNum" sz="quarter" idx="17"/>
          </p:nvPr>
        </p:nvSpPr>
        <p:spPr/>
        <p:txBody>
          <a:bodyPr/>
          <a:lstStyle>
            <a:lvl1pPr>
              <a:defRPr/>
            </a:lvl1pPr>
          </a:lstStyle>
          <a:p>
            <a:fld id="{2FF4E0B0-2C40-4490-AEB5-4919A16EBFFE}" type="slidenum">
              <a:rPr lang="en-US" altLang="ar-SA"/>
              <a:pPr/>
              <a:t>‹#›</a:t>
            </a:fld>
            <a:endParaRPr lang="en-US" altLang="ar-SA"/>
          </a:p>
        </p:txBody>
      </p:sp>
    </p:spTree>
    <p:extLst>
      <p:ext uri="{BB962C8B-B14F-4D97-AF65-F5344CB8AC3E}">
        <p14:creationId xmlns:p14="http://schemas.microsoft.com/office/powerpoint/2010/main" val="2995277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0CE68E-9959-450D-A08A-4750F3AAC9EE}"/>
              </a:ext>
            </a:extLst>
          </p:cNvPr>
          <p:cNvSpPr/>
          <p:nvPr/>
        </p:nvSpPr>
        <p:spPr>
          <a:xfrm>
            <a:off x="10888133" y="282575"/>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5" name="TextBox 4">
            <a:extLst>
              <a:ext uri="{FF2B5EF4-FFF2-40B4-BE49-F238E27FC236}">
                <a16:creationId xmlns:a16="http://schemas.microsoft.com/office/drawing/2014/main" id="{92C3007D-431A-4BF3-AF03-44767B02FF5A}"/>
              </a:ext>
            </a:extLst>
          </p:cNvPr>
          <p:cNvSpPr txBox="1">
            <a:spLocks noChangeArrowheads="1"/>
          </p:cNvSpPr>
          <p:nvPr/>
        </p:nvSpPr>
        <p:spPr bwMode="auto">
          <a:xfrm>
            <a:off x="298451" y="228600"/>
            <a:ext cx="347133" cy="554038"/>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3600" b="1">
                <a:solidFill>
                  <a:srgbClr val="B870B8"/>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Date Placeholder 3">
            <a:extLst>
              <a:ext uri="{FF2B5EF4-FFF2-40B4-BE49-F238E27FC236}">
                <a16:creationId xmlns:a16="http://schemas.microsoft.com/office/drawing/2014/main" id="{C9AE3C56-FBD8-4404-98DA-D39A98511103}"/>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A25D35CD-2A89-424D-B5D7-FFB7F400CC3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E91D2E37-6B4D-439D-A139-1C09E681A3C2}"/>
              </a:ext>
            </a:extLst>
          </p:cNvPr>
          <p:cNvSpPr>
            <a:spLocks noGrp="1"/>
          </p:cNvSpPr>
          <p:nvPr>
            <p:ph type="sldNum" sz="quarter" idx="12"/>
          </p:nvPr>
        </p:nvSpPr>
        <p:spPr/>
        <p:txBody>
          <a:bodyPr/>
          <a:lstStyle>
            <a:lvl1pPr>
              <a:defRPr/>
            </a:lvl1pPr>
          </a:lstStyle>
          <a:p>
            <a:fld id="{88147F10-20DC-48D4-A0F4-764C45A73140}" type="slidenum">
              <a:rPr lang="en-US" altLang="ar-SA"/>
              <a:pPr/>
              <a:t>‹#›</a:t>
            </a:fld>
            <a:endParaRPr lang="en-US" altLang="ar-SA"/>
          </a:p>
        </p:txBody>
      </p:sp>
    </p:spTree>
    <p:extLst>
      <p:ext uri="{BB962C8B-B14F-4D97-AF65-F5344CB8AC3E}">
        <p14:creationId xmlns:p14="http://schemas.microsoft.com/office/powerpoint/2010/main" val="1805111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FE76DE-CED3-48B5-B7C1-7E3390828460}"/>
              </a:ext>
            </a:extLst>
          </p:cNvPr>
          <p:cNvSpPr/>
          <p:nvPr/>
        </p:nvSpPr>
        <p:spPr>
          <a:xfrm>
            <a:off x="10888133" y="282576"/>
            <a:ext cx="9144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5" name="TextBox 4">
            <a:extLst>
              <a:ext uri="{FF2B5EF4-FFF2-40B4-BE49-F238E27FC236}">
                <a16:creationId xmlns:a16="http://schemas.microsoft.com/office/drawing/2014/main" id="{FD04F7B1-870D-42FE-B6AE-117BA2909426}"/>
              </a:ext>
            </a:extLst>
          </p:cNvPr>
          <p:cNvSpPr txBox="1">
            <a:spLocks noChangeArrowheads="1"/>
          </p:cNvSpPr>
          <p:nvPr/>
        </p:nvSpPr>
        <p:spPr bwMode="auto">
          <a:xfrm rot="16200000">
            <a:off x="11501968" y="561201"/>
            <a:ext cx="260350" cy="553998"/>
          </a:xfrm>
          <a:prstGeom prst="rect">
            <a:avLst/>
          </a:prstGeom>
          <a:noFill/>
          <a:ln>
            <a:noFill/>
          </a:ln>
        </p:spPr>
        <p:txBody>
          <a:bodyPr lIns="0" tIns="0" rIns="0" bIns="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ar-SA" sz="3600" b="1">
                <a:solidFill>
                  <a:srgbClr val="B870B8"/>
                </a:solidFill>
              </a:rPr>
              <a:t>+</a:t>
            </a:r>
          </a:p>
        </p:txBody>
      </p:sp>
      <p:sp>
        <p:nvSpPr>
          <p:cNvPr id="2" name="Vertical Title 1"/>
          <p:cNvSpPr>
            <a:spLocks noGrp="1"/>
          </p:cNvSpPr>
          <p:nvPr>
            <p:ph type="title" orient="vert"/>
          </p:nvPr>
        </p:nvSpPr>
        <p:spPr>
          <a:xfrm>
            <a:off x="10661029" y="954742"/>
            <a:ext cx="908424" cy="517142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600" y="958757"/>
            <a:ext cx="9144000" cy="51848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Date Placeholder 3">
            <a:extLst>
              <a:ext uri="{FF2B5EF4-FFF2-40B4-BE49-F238E27FC236}">
                <a16:creationId xmlns:a16="http://schemas.microsoft.com/office/drawing/2014/main" id="{723D08C0-6849-430C-8F7E-890FE38A4F7B}"/>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EB86F610-435C-4469-8F45-127C6A372E1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FFDD5E25-FEF1-4630-BB0A-32088DEADEA0}"/>
              </a:ext>
            </a:extLst>
          </p:cNvPr>
          <p:cNvSpPr>
            <a:spLocks noGrp="1"/>
          </p:cNvSpPr>
          <p:nvPr>
            <p:ph type="sldNum" sz="quarter" idx="12"/>
          </p:nvPr>
        </p:nvSpPr>
        <p:spPr/>
        <p:txBody>
          <a:bodyPr/>
          <a:lstStyle>
            <a:lvl1pPr>
              <a:defRPr/>
            </a:lvl1pPr>
          </a:lstStyle>
          <a:p>
            <a:fld id="{7941FD05-4DE0-4E6F-9FBE-24ECBF22FAAD}" type="slidenum">
              <a:rPr lang="en-US" altLang="ar-SA"/>
              <a:pPr/>
              <a:t>‹#›</a:t>
            </a:fld>
            <a:endParaRPr lang="en-US" altLang="ar-SA"/>
          </a:p>
        </p:txBody>
      </p:sp>
    </p:spTree>
    <p:extLst>
      <p:ext uri="{BB962C8B-B14F-4D97-AF65-F5344CB8AC3E}">
        <p14:creationId xmlns:p14="http://schemas.microsoft.com/office/powerpoint/2010/main" val="445997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8817"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7381F9-70E5-4905-854E-E1B51AC22B6D}"/>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C974B1E-133E-43A7-9DC7-58677CC699CA}"/>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BD407FC-0252-4C5C-A5C5-03C36B3D05A9}"/>
              </a:ext>
            </a:extLst>
          </p:cNvPr>
          <p:cNvSpPr>
            <a:spLocks noGrp="1"/>
          </p:cNvSpPr>
          <p:nvPr>
            <p:ph type="sldNum" sz="quarter" idx="12"/>
          </p:nvPr>
        </p:nvSpPr>
        <p:spPr>
          <a:xfrm>
            <a:off x="8737600" y="6248400"/>
            <a:ext cx="2540000" cy="457200"/>
          </a:xfrm>
        </p:spPr>
        <p:txBody>
          <a:bodyPr/>
          <a:lstStyle>
            <a:lvl1pPr>
              <a:defRPr/>
            </a:lvl1pPr>
          </a:lstStyle>
          <a:p>
            <a:fld id="{95CB2986-4926-4E50-84F6-FEAEBC6558EB}" type="slidenum">
              <a:rPr lang="en-US" altLang="ar-SA"/>
              <a:pPr/>
              <a:t>‹#›</a:t>
            </a:fld>
            <a:endParaRPr lang="en-US" altLang="ar-SA"/>
          </a:p>
        </p:txBody>
      </p:sp>
    </p:spTree>
    <p:extLst>
      <p:ext uri="{BB962C8B-B14F-4D97-AF65-F5344CB8AC3E}">
        <p14:creationId xmlns:p14="http://schemas.microsoft.com/office/powerpoint/2010/main" val="3867481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8817"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019805-5BA4-43DA-8F27-133DC4AF4585}"/>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688FFCB6-E3A0-4A0D-AA86-6D7E75A6EC92}"/>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E002CA1-BF3A-46D5-BC48-27FA30D06A26}"/>
              </a:ext>
            </a:extLst>
          </p:cNvPr>
          <p:cNvSpPr>
            <a:spLocks noGrp="1"/>
          </p:cNvSpPr>
          <p:nvPr>
            <p:ph type="sldNum" sz="quarter" idx="12"/>
          </p:nvPr>
        </p:nvSpPr>
        <p:spPr>
          <a:xfrm>
            <a:off x="8737600" y="6248400"/>
            <a:ext cx="2540000" cy="457200"/>
          </a:xfrm>
        </p:spPr>
        <p:txBody>
          <a:bodyPr/>
          <a:lstStyle>
            <a:lvl1pPr>
              <a:defRPr/>
            </a:lvl1pPr>
          </a:lstStyle>
          <a:p>
            <a:fld id="{51E8BAC1-7B8B-4948-B339-411B6C2FA69C}" type="slidenum">
              <a:rPr lang="en-US" altLang="ar-SA"/>
              <a:pPr/>
              <a:t>‹#›</a:t>
            </a:fld>
            <a:endParaRPr lang="en-US" altLang="ar-SA"/>
          </a:p>
        </p:txBody>
      </p:sp>
    </p:spTree>
    <p:extLst>
      <p:ext uri="{BB962C8B-B14F-4D97-AF65-F5344CB8AC3E}">
        <p14:creationId xmlns:p14="http://schemas.microsoft.com/office/powerpoint/2010/main" val="3323513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1" y="457200"/>
            <a:ext cx="10987617"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B07C17F9-7017-4C8E-BFF2-6491EF1A3BC7}"/>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FE2591C1-8A52-48A0-8064-1C93BE800C13}"/>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D4858FB3-11CD-4D5C-BE74-DE23878BBD5D}"/>
              </a:ext>
            </a:extLst>
          </p:cNvPr>
          <p:cNvSpPr>
            <a:spLocks noGrp="1"/>
          </p:cNvSpPr>
          <p:nvPr>
            <p:ph type="sldNum" sz="quarter" idx="12"/>
          </p:nvPr>
        </p:nvSpPr>
        <p:spPr>
          <a:xfrm>
            <a:off x="8737600" y="6248400"/>
            <a:ext cx="2540000" cy="457200"/>
          </a:xfrm>
        </p:spPr>
        <p:txBody>
          <a:bodyPr/>
          <a:lstStyle>
            <a:lvl1pPr>
              <a:defRPr/>
            </a:lvl1pPr>
          </a:lstStyle>
          <a:p>
            <a:fld id="{6FA0F778-9C4F-4531-A95D-3B2086C6B507}" type="slidenum">
              <a:rPr lang="en-US" altLang="ar-SA"/>
              <a:pPr/>
              <a:t>‹#›</a:t>
            </a:fld>
            <a:endParaRPr lang="en-US" altLang="ar-SA"/>
          </a:p>
        </p:txBody>
      </p:sp>
    </p:spTree>
    <p:extLst>
      <p:ext uri="{BB962C8B-B14F-4D97-AF65-F5344CB8AC3E}">
        <p14:creationId xmlns:p14="http://schemas.microsoft.com/office/powerpoint/2010/main" val="3526678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38817"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B86A37-6CC2-4200-BCDB-935668FB5F30}"/>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E3258B0-F3D2-46B0-A5C7-0821ADF3E5A0}"/>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9FE6A40-D9AC-4984-ACB5-9E7447CB0B6C}"/>
              </a:ext>
            </a:extLst>
          </p:cNvPr>
          <p:cNvSpPr>
            <a:spLocks noGrp="1"/>
          </p:cNvSpPr>
          <p:nvPr>
            <p:ph type="sldNum" sz="quarter" idx="12"/>
          </p:nvPr>
        </p:nvSpPr>
        <p:spPr>
          <a:xfrm>
            <a:off x="8737600" y="6248400"/>
            <a:ext cx="2540000" cy="457200"/>
          </a:xfrm>
        </p:spPr>
        <p:txBody>
          <a:bodyPr/>
          <a:lstStyle>
            <a:lvl1pPr>
              <a:defRPr/>
            </a:lvl1pPr>
          </a:lstStyle>
          <a:p>
            <a:fld id="{875CB85E-2C47-45C0-8261-CDF3FAC62AB5}" type="slidenum">
              <a:rPr lang="en-US" altLang="ar-SA"/>
              <a:pPr/>
              <a:t>‹#›</a:t>
            </a:fld>
            <a:endParaRPr lang="en-US" altLang="ar-SA"/>
          </a:p>
        </p:txBody>
      </p:sp>
    </p:spTree>
    <p:extLst>
      <p:ext uri="{BB962C8B-B14F-4D97-AF65-F5344CB8AC3E}">
        <p14:creationId xmlns:p14="http://schemas.microsoft.com/office/powerpoint/2010/main" val="2252843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38817"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rtlCol="0">
            <a:normAutofit/>
          </a:bodyPr>
          <a:lstStyle/>
          <a:p>
            <a:pPr lvl="0"/>
            <a:endParaRPr lang="en-US" noProof="0"/>
          </a:p>
        </p:txBody>
      </p:sp>
      <p:sp>
        <p:nvSpPr>
          <p:cNvPr id="5" name="Date Placeholder 4">
            <a:extLst>
              <a:ext uri="{FF2B5EF4-FFF2-40B4-BE49-F238E27FC236}">
                <a16:creationId xmlns:a16="http://schemas.microsoft.com/office/drawing/2014/main" id="{030E6B56-9F7C-4CF3-A3E0-5596624A6F3A}"/>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FCD5A516-53C8-409A-8C52-8CFE600907D8}"/>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08B1AF6-92C1-4DDD-BF21-7215888E5BA3}"/>
              </a:ext>
            </a:extLst>
          </p:cNvPr>
          <p:cNvSpPr>
            <a:spLocks noGrp="1"/>
          </p:cNvSpPr>
          <p:nvPr>
            <p:ph type="sldNum" sz="quarter" idx="12"/>
          </p:nvPr>
        </p:nvSpPr>
        <p:spPr>
          <a:xfrm>
            <a:off x="8737600" y="6248400"/>
            <a:ext cx="2540000" cy="457200"/>
          </a:xfrm>
        </p:spPr>
        <p:txBody>
          <a:bodyPr/>
          <a:lstStyle>
            <a:lvl1pPr>
              <a:defRPr/>
            </a:lvl1pPr>
          </a:lstStyle>
          <a:p>
            <a:fld id="{BF5957E4-ECD2-4956-81ED-D9DD9794700F}" type="slidenum">
              <a:rPr lang="en-US" altLang="ar-SA"/>
              <a:pPr/>
              <a:t>‹#›</a:t>
            </a:fld>
            <a:endParaRPr lang="en-US" altLang="ar-SA"/>
          </a:p>
        </p:txBody>
      </p:sp>
    </p:spTree>
    <p:extLst>
      <p:ext uri="{BB962C8B-B14F-4D97-AF65-F5344CB8AC3E}">
        <p14:creationId xmlns:p14="http://schemas.microsoft.com/office/powerpoint/2010/main" val="2319979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FD1D630-BF39-4C4F-B7F7-D06531C45BC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D9745E3C-7CC6-4682-BCB4-2AF4D60195C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937207E-F8EA-4303-BAE7-B2DCCE0DE712}"/>
              </a:ext>
            </a:extLst>
          </p:cNvPr>
          <p:cNvSpPr>
            <a:spLocks noGrp="1"/>
          </p:cNvSpPr>
          <p:nvPr>
            <p:ph type="sldNum" sz="quarter" idx="12"/>
          </p:nvPr>
        </p:nvSpPr>
        <p:spPr/>
        <p:txBody>
          <a:bodyPr/>
          <a:lstStyle>
            <a:lvl1pPr>
              <a:defRPr/>
            </a:lvl1pPr>
          </a:lstStyle>
          <a:p>
            <a:fld id="{5880429D-915A-47DD-B30F-6093D46234C3}" type="slidenum">
              <a:rPr lang="en-US" altLang="ar-SA"/>
              <a:pPr/>
              <a:t>‹#›</a:t>
            </a:fld>
            <a:endParaRPr lang="en-US" altLang="ar-SA"/>
          </a:p>
        </p:txBody>
      </p:sp>
    </p:spTree>
    <p:extLst>
      <p:ext uri="{BB962C8B-B14F-4D97-AF65-F5344CB8AC3E}">
        <p14:creationId xmlns:p14="http://schemas.microsoft.com/office/powerpoint/2010/main" val="2186292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4C2E1-6545-4AD0-BBE5-80B8B8C2C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1FD33D-73D7-4C18-9731-9DEF5AF586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08772B-B13A-4ECB-A96A-547768552D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C60C1C-C678-494A-A5D3-B9AC06D9F807}"/>
              </a:ext>
            </a:extLst>
          </p:cNvPr>
          <p:cNvSpPr>
            <a:spLocks noGrp="1"/>
          </p:cNvSpPr>
          <p:nvPr>
            <p:ph type="dt" sz="half" idx="10"/>
          </p:nvPr>
        </p:nvSpPr>
        <p:spPr/>
        <p:txBody>
          <a:bodyPr/>
          <a:lstStyle/>
          <a:p>
            <a:fld id="{76B81557-30A5-4E42-85D5-12AB1C17B9AB}" type="datetimeFigureOut">
              <a:rPr lang="en-US" smtClean="0"/>
              <a:t>2/18/2024</a:t>
            </a:fld>
            <a:endParaRPr lang="en-US"/>
          </a:p>
        </p:txBody>
      </p:sp>
      <p:sp>
        <p:nvSpPr>
          <p:cNvPr id="6" name="Footer Placeholder 5">
            <a:extLst>
              <a:ext uri="{FF2B5EF4-FFF2-40B4-BE49-F238E27FC236}">
                <a16:creationId xmlns:a16="http://schemas.microsoft.com/office/drawing/2014/main" id="{8BF5A993-AB61-4184-896D-7E1B93EF4C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BEA1F-D00B-438A-9734-FF4F3938576C}"/>
              </a:ext>
            </a:extLst>
          </p:cNvPr>
          <p:cNvSpPr>
            <a:spLocks noGrp="1"/>
          </p:cNvSpPr>
          <p:nvPr>
            <p:ph type="sldNum" sz="quarter" idx="12"/>
          </p:nvPr>
        </p:nvSpPr>
        <p:spPr/>
        <p:txBody>
          <a:bodyPr/>
          <a:lstStyle/>
          <a:p>
            <a:fld id="{75936854-2FF1-44B4-A3E3-44A6904DA3A4}" type="slidenum">
              <a:rPr lang="en-US" smtClean="0"/>
              <a:t>‹#›</a:t>
            </a:fld>
            <a:endParaRPr lang="en-US"/>
          </a:p>
        </p:txBody>
      </p:sp>
    </p:spTree>
    <p:extLst>
      <p:ext uri="{BB962C8B-B14F-4D97-AF65-F5344CB8AC3E}">
        <p14:creationId xmlns:p14="http://schemas.microsoft.com/office/powerpoint/2010/main" val="1304699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F4B6B-1F8B-4D30-864B-BA93F931D2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4460EE-50D2-486B-A3F0-B261EBAB61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2CBEE6-AC4F-4564-B422-87D6852BE0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32E05D-42DE-4675-A751-57211BE800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6C0BF-D5C5-4AD8-8438-73C21DA5FE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327D2B-427C-4A9A-8050-3267E8A40600}"/>
              </a:ext>
            </a:extLst>
          </p:cNvPr>
          <p:cNvSpPr>
            <a:spLocks noGrp="1"/>
          </p:cNvSpPr>
          <p:nvPr>
            <p:ph type="dt" sz="half" idx="10"/>
          </p:nvPr>
        </p:nvSpPr>
        <p:spPr/>
        <p:txBody>
          <a:bodyPr/>
          <a:lstStyle/>
          <a:p>
            <a:fld id="{76B81557-30A5-4E42-85D5-12AB1C17B9AB}" type="datetimeFigureOut">
              <a:rPr lang="en-US" smtClean="0"/>
              <a:t>2/18/2024</a:t>
            </a:fld>
            <a:endParaRPr lang="en-US"/>
          </a:p>
        </p:txBody>
      </p:sp>
      <p:sp>
        <p:nvSpPr>
          <p:cNvPr id="8" name="Footer Placeholder 7">
            <a:extLst>
              <a:ext uri="{FF2B5EF4-FFF2-40B4-BE49-F238E27FC236}">
                <a16:creationId xmlns:a16="http://schemas.microsoft.com/office/drawing/2014/main" id="{62898A70-DAE2-4168-89D6-BEF80AA6A6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F7E213-BE5B-4481-AC6F-BDA9840E8FB0}"/>
              </a:ext>
            </a:extLst>
          </p:cNvPr>
          <p:cNvSpPr>
            <a:spLocks noGrp="1"/>
          </p:cNvSpPr>
          <p:nvPr>
            <p:ph type="sldNum" sz="quarter" idx="12"/>
          </p:nvPr>
        </p:nvSpPr>
        <p:spPr/>
        <p:txBody>
          <a:bodyPr/>
          <a:lstStyle/>
          <a:p>
            <a:fld id="{75936854-2FF1-44B4-A3E3-44A6904DA3A4}" type="slidenum">
              <a:rPr lang="en-US" smtClean="0"/>
              <a:t>‹#›</a:t>
            </a:fld>
            <a:endParaRPr lang="en-US"/>
          </a:p>
        </p:txBody>
      </p:sp>
    </p:spTree>
    <p:extLst>
      <p:ext uri="{BB962C8B-B14F-4D97-AF65-F5344CB8AC3E}">
        <p14:creationId xmlns:p14="http://schemas.microsoft.com/office/powerpoint/2010/main" val="2052454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FE08A-F34C-449F-A0BD-B73DE7088B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7EE231-414F-41AF-87F6-6BDC5E2C7613}"/>
              </a:ext>
            </a:extLst>
          </p:cNvPr>
          <p:cNvSpPr>
            <a:spLocks noGrp="1"/>
          </p:cNvSpPr>
          <p:nvPr>
            <p:ph type="dt" sz="half" idx="10"/>
          </p:nvPr>
        </p:nvSpPr>
        <p:spPr/>
        <p:txBody>
          <a:bodyPr/>
          <a:lstStyle/>
          <a:p>
            <a:fld id="{76B81557-30A5-4E42-85D5-12AB1C17B9AB}" type="datetimeFigureOut">
              <a:rPr lang="en-US" smtClean="0"/>
              <a:t>2/18/2024</a:t>
            </a:fld>
            <a:endParaRPr lang="en-US"/>
          </a:p>
        </p:txBody>
      </p:sp>
      <p:sp>
        <p:nvSpPr>
          <p:cNvPr id="4" name="Footer Placeholder 3">
            <a:extLst>
              <a:ext uri="{FF2B5EF4-FFF2-40B4-BE49-F238E27FC236}">
                <a16:creationId xmlns:a16="http://schemas.microsoft.com/office/drawing/2014/main" id="{96D5DD15-B026-47DC-93F6-A01F1CEC4D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24585A-029D-4836-BBD7-75C21EF2706C}"/>
              </a:ext>
            </a:extLst>
          </p:cNvPr>
          <p:cNvSpPr>
            <a:spLocks noGrp="1"/>
          </p:cNvSpPr>
          <p:nvPr>
            <p:ph type="sldNum" sz="quarter" idx="12"/>
          </p:nvPr>
        </p:nvSpPr>
        <p:spPr/>
        <p:txBody>
          <a:bodyPr/>
          <a:lstStyle/>
          <a:p>
            <a:fld id="{75936854-2FF1-44B4-A3E3-44A6904DA3A4}" type="slidenum">
              <a:rPr lang="en-US" smtClean="0"/>
              <a:t>‹#›</a:t>
            </a:fld>
            <a:endParaRPr lang="en-US"/>
          </a:p>
        </p:txBody>
      </p:sp>
    </p:spTree>
    <p:extLst>
      <p:ext uri="{BB962C8B-B14F-4D97-AF65-F5344CB8AC3E}">
        <p14:creationId xmlns:p14="http://schemas.microsoft.com/office/powerpoint/2010/main" val="2586197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47EB9C-6FCB-4C80-BB8F-1CC4CA4DF8AF}"/>
              </a:ext>
            </a:extLst>
          </p:cNvPr>
          <p:cNvSpPr>
            <a:spLocks noGrp="1"/>
          </p:cNvSpPr>
          <p:nvPr>
            <p:ph type="dt" sz="half" idx="10"/>
          </p:nvPr>
        </p:nvSpPr>
        <p:spPr/>
        <p:txBody>
          <a:bodyPr/>
          <a:lstStyle/>
          <a:p>
            <a:fld id="{76B81557-30A5-4E42-85D5-12AB1C17B9AB}" type="datetimeFigureOut">
              <a:rPr lang="en-US" smtClean="0"/>
              <a:t>2/18/2024</a:t>
            </a:fld>
            <a:endParaRPr lang="en-US"/>
          </a:p>
        </p:txBody>
      </p:sp>
      <p:sp>
        <p:nvSpPr>
          <p:cNvPr id="3" name="Footer Placeholder 2">
            <a:extLst>
              <a:ext uri="{FF2B5EF4-FFF2-40B4-BE49-F238E27FC236}">
                <a16:creationId xmlns:a16="http://schemas.microsoft.com/office/drawing/2014/main" id="{FFD2169C-7FC5-4A29-8E28-63F892CDAE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3492DE-B390-4063-BAF4-060D7B642350}"/>
              </a:ext>
            </a:extLst>
          </p:cNvPr>
          <p:cNvSpPr>
            <a:spLocks noGrp="1"/>
          </p:cNvSpPr>
          <p:nvPr>
            <p:ph type="sldNum" sz="quarter" idx="12"/>
          </p:nvPr>
        </p:nvSpPr>
        <p:spPr/>
        <p:txBody>
          <a:bodyPr/>
          <a:lstStyle/>
          <a:p>
            <a:fld id="{75936854-2FF1-44B4-A3E3-44A6904DA3A4}" type="slidenum">
              <a:rPr lang="en-US" smtClean="0"/>
              <a:t>‹#›</a:t>
            </a:fld>
            <a:endParaRPr lang="en-US"/>
          </a:p>
        </p:txBody>
      </p:sp>
    </p:spTree>
    <p:extLst>
      <p:ext uri="{BB962C8B-B14F-4D97-AF65-F5344CB8AC3E}">
        <p14:creationId xmlns:p14="http://schemas.microsoft.com/office/powerpoint/2010/main" val="189399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5E826-B4F2-47E5-85F0-39D6CC1547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4C1747-99ED-415A-8BD3-A78801948A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0191F2-A643-4933-9AB9-F0418875E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0F821-4753-4C74-903C-10A188252288}"/>
              </a:ext>
            </a:extLst>
          </p:cNvPr>
          <p:cNvSpPr>
            <a:spLocks noGrp="1"/>
          </p:cNvSpPr>
          <p:nvPr>
            <p:ph type="dt" sz="half" idx="10"/>
          </p:nvPr>
        </p:nvSpPr>
        <p:spPr/>
        <p:txBody>
          <a:bodyPr/>
          <a:lstStyle/>
          <a:p>
            <a:fld id="{76B81557-30A5-4E42-85D5-12AB1C17B9AB}" type="datetimeFigureOut">
              <a:rPr lang="en-US" smtClean="0"/>
              <a:t>2/18/2024</a:t>
            </a:fld>
            <a:endParaRPr lang="en-US"/>
          </a:p>
        </p:txBody>
      </p:sp>
      <p:sp>
        <p:nvSpPr>
          <p:cNvPr id="6" name="Footer Placeholder 5">
            <a:extLst>
              <a:ext uri="{FF2B5EF4-FFF2-40B4-BE49-F238E27FC236}">
                <a16:creationId xmlns:a16="http://schemas.microsoft.com/office/drawing/2014/main" id="{A82B88A3-21F8-4F4A-B0CD-A815D51265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A8E221-66FD-4C2F-8404-ECCFCD736DF2}"/>
              </a:ext>
            </a:extLst>
          </p:cNvPr>
          <p:cNvSpPr>
            <a:spLocks noGrp="1"/>
          </p:cNvSpPr>
          <p:nvPr>
            <p:ph type="sldNum" sz="quarter" idx="12"/>
          </p:nvPr>
        </p:nvSpPr>
        <p:spPr/>
        <p:txBody>
          <a:bodyPr/>
          <a:lstStyle/>
          <a:p>
            <a:fld id="{75936854-2FF1-44B4-A3E3-44A6904DA3A4}" type="slidenum">
              <a:rPr lang="en-US" smtClean="0"/>
              <a:t>‹#›</a:t>
            </a:fld>
            <a:endParaRPr lang="en-US"/>
          </a:p>
        </p:txBody>
      </p:sp>
    </p:spTree>
    <p:extLst>
      <p:ext uri="{BB962C8B-B14F-4D97-AF65-F5344CB8AC3E}">
        <p14:creationId xmlns:p14="http://schemas.microsoft.com/office/powerpoint/2010/main" val="2347634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1EFDD-042F-43BA-8A56-39E617AD0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5F7350-114B-4D7A-96FD-8BA1DB84F6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D8D75E-9BE6-4D37-9010-5F9D32AF6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90B06-C3AA-45A9-AF04-583C59A6B986}"/>
              </a:ext>
            </a:extLst>
          </p:cNvPr>
          <p:cNvSpPr>
            <a:spLocks noGrp="1"/>
          </p:cNvSpPr>
          <p:nvPr>
            <p:ph type="dt" sz="half" idx="10"/>
          </p:nvPr>
        </p:nvSpPr>
        <p:spPr/>
        <p:txBody>
          <a:bodyPr/>
          <a:lstStyle/>
          <a:p>
            <a:fld id="{76B81557-30A5-4E42-85D5-12AB1C17B9AB}" type="datetimeFigureOut">
              <a:rPr lang="en-US" smtClean="0"/>
              <a:t>2/18/2024</a:t>
            </a:fld>
            <a:endParaRPr lang="en-US"/>
          </a:p>
        </p:txBody>
      </p:sp>
      <p:sp>
        <p:nvSpPr>
          <p:cNvPr id="6" name="Footer Placeholder 5">
            <a:extLst>
              <a:ext uri="{FF2B5EF4-FFF2-40B4-BE49-F238E27FC236}">
                <a16:creationId xmlns:a16="http://schemas.microsoft.com/office/drawing/2014/main" id="{3B015BBC-2C71-4DB5-9134-C4426273E5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76BD49-C0C7-4CD5-90CB-5EFD2A90BCA7}"/>
              </a:ext>
            </a:extLst>
          </p:cNvPr>
          <p:cNvSpPr>
            <a:spLocks noGrp="1"/>
          </p:cNvSpPr>
          <p:nvPr>
            <p:ph type="sldNum" sz="quarter" idx="12"/>
          </p:nvPr>
        </p:nvSpPr>
        <p:spPr/>
        <p:txBody>
          <a:bodyPr/>
          <a:lstStyle/>
          <a:p>
            <a:fld id="{75936854-2FF1-44B4-A3E3-44A6904DA3A4}" type="slidenum">
              <a:rPr lang="en-US" smtClean="0"/>
              <a:t>‹#›</a:t>
            </a:fld>
            <a:endParaRPr lang="en-US"/>
          </a:p>
        </p:txBody>
      </p:sp>
    </p:spTree>
    <p:extLst>
      <p:ext uri="{BB962C8B-B14F-4D97-AF65-F5344CB8AC3E}">
        <p14:creationId xmlns:p14="http://schemas.microsoft.com/office/powerpoint/2010/main" val="134166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F23440-6AB1-4C0F-9892-0937ADC2FC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B52FCC-5806-49A5-87FB-B767E5EE91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2C69F-3913-417F-85B6-46E3889B85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81557-30A5-4E42-85D5-12AB1C17B9AB}" type="datetimeFigureOut">
              <a:rPr lang="en-US" smtClean="0"/>
              <a:t>2/18/2024</a:t>
            </a:fld>
            <a:endParaRPr lang="en-US"/>
          </a:p>
        </p:txBody>
      </p:sp>
      <p:sp>
        <p:nvSpPr>
          <p:cNvPr id="5" name="Footer Placeholder 4">
            <a:extLst>
              <a:ext uri="{FF2B5EF4-FFF2-40B4-BE49-F238E27FC236}">
                <a16:creationId xmlns:a16="http://schemas.microsoft.com/office/drawing/2014/main" id="{D224123B-EFBF-42C4-90E6-3403648E7A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F97B70-0B4F-4672-ABE7-778E65DD7B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36854-2FF1-44B4-A3E3-44A6904DA3A4}" type="slidenum">
              <a:rPr lang="en-US" smtClean="0"/>
              <a:t>‹#›</a:t>
            </a:fld>
            <a:endParaRPr lang="en-US"/>
          </a:p>
        </p:txBody>
      </p:sp>
    </p:spTree>
    <p:extLst>
      <p:ext uri="{BB962C8B-B14F-4D97-AF65-F5344CB8AC3E}">
        <p14:creationId xmlns:p14="http://schemas.microsoft.com/office/powerpoint/2010/main" val="25843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DCFFD10-6193-47D8-9BF7-E6A834131A7E}"/>
              </a:ext>
            </a:extLst>
          </p:cNvPr>
          <p:cNvSpPr>
            <a:spLocks noGrp="1"/>
          </p:cNvSpPr>
          <p:nvPr>
            <p:ph type="title"/>
          </p:nvPr>
        </p:nvSpPr>
        <p:spPr bwMode="auto">
          <a:xfrm>
            <a:off x="664634" y="484188"/>
            <a:ext cx="10075333"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title style</a:t>
            </a:r>
          </a:p>
        </p:txBody>
      </p:sp>
      <p:sp>
        <p:nvSpPr>
          <p:cNvPr id="1027" name="Text Placeholder 2">
            <a:extLst>
              <a:ext uri="{FF2B5EF4-FFF2-40B4-BE49-F238E27FC236}">
                <a16:creationId xmlns:a16="http://schemas.microsoft.com/office/drawing/2014/main" id="{DCEC4148-DE19-4D74-9E8F-B73EFE773BB0}"/>
              </a:ext>
            </a:extLst>
          </p:cNvPr>
          <p:cNvSpPr>
            <a:spLocks noGrp="1"/>
          </p:cNvSpPr>
          <p:nvPr>
            <p:ph type="body" idx="1"/>
          </p:nvPr>
        </p:nvSpPr>
        <p:spPr bwMode="auto">
          <a:xfrm>
            <a:off x="664634" y="1981201"/>
            <a:ext cx="10075333"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text styles</a:t>
            </a:r>
          </a:p>
          <a:p>
            <a:pPr lvl="1"/>
            <a:r>
              <a:rPr lang="en-US" altLang="ar-SA"/>
              <a:t>Second level</a:t>
            </a:r>
          </a:p>
          <a:p>
            <a:pPr lvl="2"/>
            <a:r>
              <a:rPr lang="en-US" altLang="ar-SA"/>
              <a:t>Third level</a:t>
            </a:r>
          </a:p>
          <a:p>
            <a:pPr lvl="3"/>
            <a:r>
              <a:rPr lang="en-US" altLang="ar-SA"/>
              <a:t>Fourth level</a:t>
            </a:r>
          </a:p>
          <a:p>
            <a:pPr lvl="4"/>
            <a:r>
              <a:rPr lang="en-US" altLang="ar-SA"/>
              <a:t>Fifth level</a:t>
            </a:r>
          </a:p>
        </p:txBody>
      </p:sp>
      <p:sp>
        <p:nvSpPr>
          <p:cNvPr id="4" name="Date Placeholder 3">
            <a:extLst>
              <a:ext uri="{FF2B5EF4-FFF2-40B4-BE49-F238E27FC236}">
                <a16:creationId xmlns:a16="http://schemas.microsoft.com/office/drawing/2014/main" id="{BCDBF798-B487-4372-AE45-D58D3FF36BFB}"/>
              </a:ext>
            </a:extLst>
          </p:cNvPr>
          <p:cNvSpPr>
            <a:spLocks noGrp="1"/>
          </p:cNvSpPr>
          <p:nvPr>
            <p:ph type="dt" sz="half" idx="2"/>
          </p:nvPr>
        </p:nvSpPr>
        <p:spPr>
          <a:xfrm>
            <a:off x="9059333" y="6423026"/>
            <a:ext cx="2844800" cy="365125"/>
          </a:xfrm>
          <a:prstGeom prst="rect">
            <a:avLst/>
          </a:prstGeom>
        </p:spPr>
        <p:txBody>
          <a:bodyPr vert="horz" lIns="91440" tIns="45720" rIns="91440" bIns="45720" rtlCol="0" anchor="ctr"/>
          <a:lstStyle>
            <a:lvl1pPr algn="r" eaLnBrk="1" hangingPunct="1">
              <a:defRPr sz="1100">
                <a:solidFill>
                  <a:schemeClr val="tx1">
                    <a:lumMod val="65000"/>
                    <a:lumOff val="35000"/>
                  </a:schemeClr>
                </a:solidFill>
                <a:latin typeface="Times New Roman" charset="0"/>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0D7041AD-9C28-4012-A3AB-CFE0E788E108}"/>
              </a:ext>
            </a:extLst>
          </p:cNvPr>
          <p:cNvSpPr>
            <a:spLocks noGrp="1"/>
          </p:cNvSpPr>
          <p:nvPr>
            <p:ph type="ftr" sz="quarter" idx="3"/>
          </p:nvPr>
        </p:nvSpPr>
        <p:spPr>
          <a:xfrm>
            <a:off x="268818" y="6423026"/>
            <a:ext cx="8163983" cy="365125"/>
          </a:xfrm>
          <a:prstGeom prst="rect">
            <a:avLst/>
          </a:prstGeom>
        </p:spPr>
        <p:txBody>
          <a:bodyPr vert="horz" lIns="91440" tIns="45720" rIns="91440" bIns="45720" rtlCol="0" anchor="ctr"/>
          <a:lstStyle>
            <a:lvl1pPr algn="l" eaLnBrk="1" hangingPunct="1">
              <a:defRPr sz="1100">
                <a:solidFill>
                  <a:schemeClr val="tx1">
                    <a:lumMod val="65000"/>
                    <a:lumOff val="35000"/>
                  </a:schemeClr>
                </a:solidFill>
                <a:latin typeface="Times New Roman"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DBE41B7-5DD5-4D2B-A12A-13E7BCC78B5D}"/>
              </a:ext>
            </a:extLst>
          </p:cNvPr>
          <p:cNvSpPr>
            <a:spLocks noGrp="1"/>
          </p:cNvSpPr>
          <p:nvPr>
            <p:ph type="sldNum" sz="quarter" idx="4"/>
          </p:nvPr>
        </p:nvSpPr>
        <p:spPr>
          <a:xfrm>
            <a:off x="11074400" y="242889"/>
            <a:ext cx="73871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chemeClr val="bg1"/>
                </a:solidFill>
              </a:defRPr>
            </a:lvl1pPr>
          </a:lstStyle>
          <a:p>
            <a:fld id="{D51CD683-9137-4285-ABFC-5DB463EF941F}" type="slidenum">
              <a:rPr lang="en-US" altLang="ar-SA"/>
              <a:pPr/>
              <a:t>‹#›</a:t>
            </a:fld>
            <a:endParaRPr lang="en-US" altLang="ar-SA"/>
          </a:p>
        </p:txBody>
      </p:sp>
    </p:spTree>
    <p:extLst>
      <p:ext uri="{BB962C8B-B14F-4D97-AF65-F5344CB8AC3E}">
        <p14:creationId xmlns:p14="http://schemas.microsoft.com/office/powerpoint/2010/main" val="2729307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rtl="0" eaLnBrk="0" fontAlgn="base" hangingPunct="0">
        <a:spcBef>
          <a:spcPct val="0"/>
        </a:spcBef>
        <a:spcAft>
          <a:spcPct val="0"/>
        </a:spcAft>
        <a:defRPr sz="3600" kern="1200">
          <a:solidFill>
            <a:schemeClr val="accent1"/>
          </a:solidFill>
          <a:latin typeface="+mj-lt"/>
          <a:ea typeface="MS PGothic" pitchFamily="34" charset="-128"/>
          <a:cs typeface="ＭＳ Ｐゴシック" charset="-128"/>
        </a:defRPr>
      </a:lvl1pPr>
      <a:lvl2pPr algn="l" rtl="0" eaLnBrk="0" fontAlgn="base" hangingPunct="0">
        <a:spcBef>
          <a:spcPct val="0"/>
        </a:spcBef>
        <a:spcAft>
          <a:spcPct val="0"/>
        </a:spcAft>
        <a:defRPr sz="3600">
          <a:solidFill>
            <a:schemeClr val="accent1"/>
          </a:solidFill>
          <a:latin typeface="Rockwell" charset="0"/>
          <a:ea typeface="MS PGothic" pitchFamily="34" charset="-128"/>
          <a:cs typeface="ＭＳ Ｐゴシック" charset="-128"/>
        </a:defRPr>
      </a:lvl2pPr>
      <a:lvl3pPr algn="l" rtl="0" eaLnBrk="0" fontAlgn="base" hangingPunct="0">
        <a:spcBef>
          <a:spcPct val="0"/>
        </a:spcBef>
        <a:spcAft>
          <a:spcPct val="0"/>
        </a:spcAft>
        <a:defRPr sz="3600">
          <a:solidFill>
            <a:schemeClr val="accent1"/>
          </a:solidFill>
          <a:latin typeface="Rockwell" charset="0"/>
          <a:ea typeface="MS PGothic" pitchFamily="34" charset="-128"/>
          <a:cs typeface="ＭＳ Ｐゴシック" charset="-128"/>
        </a:defRPr>
      </a:lvl3pPr>
      <a:lvl4pPr algn="l" rtl="0" eaLnBrk="0" fontAlgn="base" hangingPunct="0">
        <a:spcBef>
          <a:spcPct val="0"/>
        </a:spcBef>
        <a:spcAft>
          <a:spcPct val="0"/>
        </a:spcAft>
        <a:defRPr sz="3600">
          <a:solidFill>
            <a:schemeClr val="accent1"/>
          </a:solidFill>
          <a:latin typeface="Rockwell" charset="0"/>
          <a:ea typeface="MS PGothic" pitchFamily="34" charset="-128"/>
          <a:cs typeface="ＭＳ Ｐゴシック" charset="-128"/>
        </a:defRPr>
      </a:lvl4pPr>
      <a:lvl5pPr algn="l" rtl="0" eaLnBrk="0" fontAlgn="base" hangingPunct="0">
        <a:spcBef>
          <a:spcPct val="0"/>
        </a:spcBef>
        <a:spcAft>
          <a:spcPct val="0"/>
        </a:spcAft>
        <a:defRPr sz="3600">
          <a:solidFill>
            <a:schemeClr val="accent1"/>
          </a:solidFill>
          <a:latin typeface="Rockwell" charset="0"/>
          <a:ea typeface="MS PGothic" pitchFamily="34" charset="-128"/>
          <a:cs typeface="ＭＳ Ｐゴシック" charset="-128"/>
        </a:defRPr>
      </a:lvl5pPr>
      <a:lvl6pPr marL="457200" algn="l" rtl="0" fontAlgn="base">
        <a:spcBef>
          <a:spcPct val="0"/>
        </a:spcBef>
        <a:spcAft>
          <a:spcPct val="0"/>
        </a:spcAft>
        <a:defRPr sz="3600">
          <a:solidFill>
            <a:schemeClr val="accent1"/>
          </a:solidFill>
          <a:latin typeface="Rockwell" charset="0"/>
          <a:ea typeface="ＭＳ Ｐゴシック" charset="-128"/>
          <a:cs typeface="ＭＳ Ｐゴシック" charset="-128"/>
        </a:defRPr>
      </a:lvl6pPr>
      <a:lvl7pPr marL="914400" algn="l" rtl="0" fontAlgn="base">
        <a:spcBef>
          <a:spcPct val="0"/>
        </a:spcBef>
        <a:spcAft>
          <a:spcPct val="0"/>
        </a:spcAft>
        <a:defRPr sz="3600">
          <a:solidFill>
            <a:schemeClr val="accent1"/>
          </a:solidFill>
          <a:latin typeface="Rockwell" charset="0"/>
          <a:ea typeface="ＭＳ Ｐゴシック" charset="-128"/>
          <a:cs typeface="ＭＳ Ｐゴシック" charset="-128"/>
        </a:defRPr>
      </a:lvl7pPr>
      <a:lvl8pPr marL="1371600" algn="l" rtl="0" fontAlgn="base">
        <a:spcBef>
          <a:spcPct val="0"/>
        </a:spcBef>
        <a:spcAft>
          <a:spcPct val="0"/>
        </a:spcAft>
        <a:defRPr sz="3600">
          <a:solidFill>
            <a:schemeClr val="accent1"/>
          </a:solidFill>
          <a:latin typeface="Rockwell" charset="0"/>
          <a:ea typeface="ＭＳ Ｐゴシック" charset="-128"/>
          <a:cs typeface="ＭＳ Ｐゴシック" charset="-128"/>
        </a:defRPr>
      </a:lvl8pPr>
      <a:lvl9pPr marL="1828800" algn="l" rtl="0" fontAlgn="base">
        <a:spcBef>
          <a:spcPct val="0"/>
        </a:spcBef>
        <a:spcAft>
          <a:spcPct val="0"/>
        </a:spcAft>
        <a:defRPr sz="3600">
          <a:solidFill>
            <a:schemeClr val="accent1"/>
          </a:solidFill>
          <a:latin typeface="Rockwell" charset="0"/>
          <a:ea typeface="ＭＳ Ｐゴシック" charset="-128"/>
          <a:cs typeface="ＭＳ Ｐゴシック" charset="-128"/>
        </a:defRPr>
      </a:lvl9pPr>
    </p:titleStyle>
    <p:body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itchFamily="34" charset="-128"/>
          <a:cs typeface="ＭＳ Ｐゴシック" charset="-128"/>
        </a:defRPr>
      </a:lvl1pPr>
      <a:lvl2pPr marL="457200" indent="-228600" algn="l" rtl="0" eaLnBrk="0" fontAlgn="base" hangingPunct="0">
        <a:spcBef>
          <a:spcPts val="600"/>
        </a:spcBef>
        <a:spcAft>
          <a:spcPct val="0"/>
        </a:spcAft>
        <a:buClr>
          <a:srgbClr val="B870B8"/>
        </a:buClr>
        <a:buSzPct val="75000"/>
        <a:buFont typeface="Wingdings" panose="05000000000000000000" pitchFamily="2" charset="2"/>
        <a:buChar char="n"/>
        <a:defRPr sz="2800" kern="1200">
          <a:solidFill>
            <a:srgbClr val="595959"/>
          </a:solidFill>
          <a:latin typeface="+mn-lt"/>
          <a:ea typeface="MS PGothic" pitchFamily="34" charset="-128"/>
          <a:cs typeface="+mn-cs"/>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itchFamily="34" charset="-128"/>
          <a:cs typeface="+mn-cs"/>
        </a:defRPr>
      </a:lvl3pPr>
      <a:lvl4pPr marL="914400" indent="-228600" algn="l" rtl="0" eaLnBrk="0" fontAlgn="base" hangingPunct="0">
        <a:spcBef>
          <a:spcPts val="600"/>
        </a:spcBef>
        <a:spcAft>
          <a:spcPct val="0"/>
        </a:spcAft>
        <a:buClr>
          <a:srgbClr val="B870B8"/>
        </a:buClr>
        <a:buSzPct val="75000"/>
        <a:buFont typeface="Wingdings" panose="05000000000000000000" pitchFamily="2" charset="2"/>
        <a:buChar char="n"/>
        <a:defRPr sz="2000" kern="1200">
          <a:solidFill>
            <a:srgbClr val="595959"/>
          </a:solidFill>
          <a:latin typeface="+mn-lt"/>
          <a:ea typeface="MS PGothic" pitchFamily="34" charset="-128"/>
          <a:cs typeface="+mn-cs"/>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slideLayout" Target="../slideLayouts/slideLayout38.xml"/><Relationship Id="rId7" Type="http://schemas.openxmlformats.org/officeDocument/2006/relationships/image" Target="../media/image21.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0.gif"/><Relationship Id="rId11" Type="http://schemas.openxmlformats.org/officeDocument/2006/relationships/image" Target="../media/image25.png"/><Relationship Id="rId5" Type="http://schemas.openxmlformats.org/officeDocument/2006/relationships/image" Target="../media/image19.gif"/><Relationship Id="rId10" Type="http://schemas.openxmlformats.org/officeDocument/2006/relationships/image" Target="../media/image24.png"/><Relationship Id="rId4" Type="http://schemas.openxmlformats.org/officeDocument/2006/relationships/image" Target="../media/image18.gif"/><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9297F-A281-438E-B06E-4BB9EEAAD568}"/>
              </a:ext>
            </a:extLst>
          </p:cNvPr>
          <p:cNvSpPr>
            <a:spLocks noGrp="1"/>
          </p:cNvSpPr>
          <p:nvPr>
            <p:ph type="ctrTitle"/>
          </p:nvPr>
        </p:nvSpPr>
        <p:spPr>
          <a:xfrm>
            <a:off x="739469" y="3766784"/>
            <a:ext cx="10591139" cy="1909763"/>
          </a:xfrm>
        </p:spPr>
        <p:txBody>
          <a:bodyPr>
            <a:normAutofit fontScale="90000"/>
          </a:bodyPr>
          <a:lstStyle/>
          <a:p>
            <a:r>
              <a:rPr lang="en-US" sz="6600" dirty="0">
                <a:solidFill>
                  <a:srgbClr val="FF0000"/>
                </a:solidFill>
              </a:rPr>
              <a:t>What is gluten? </a:t>
            </a:r>
            <a:r>
              <a:rPr lang="en-US" sz="8800" dirty="0">
                <a:solidFill>
                  <a:srgbClr val="FF0000"/>
                </a:solidFill>
              </a:rPr>
              <a:t>w</a:t>
            </a:r>
            <a:r>
              <a:rPr lang="en-US" sz="6600" dirty="0">
                <a:solidFill>
                  <a:srgbClr val="FF0000"/>
                </a:solidFill>
              </a:rPr>
              <a:t>hat is its effect on health?</a:t>
            </a:r>
          </a:p>
        </p:txBody>
      </p:sp>
      <p:sp>
        <p:nvSpPr>
          <p:cNvPr id="3" name="Subtitle 2">
            <a:extLst>
              <a:ext uri="{FF2B5EF4-FFF2-40B4-BE49-F238E27FC236}">
                <a16:creationId xmlns:a16="http://schemas.microsoft.com/office/drawing/2014/main" id="{2B3CE88E-5E54-4479-B4A9-0D35AD20A41F}"/>
              </a:ext>
            </a:extLst>
          </p:cNvPr>
          <p:cNvSpPr>
            <a:spLocks noGrp="1"/>
          </p:cNvSpPr>
          <p:nvPr>
            <p:ph type="subTitle" idx="1"/>
          </p:nvPr>
        </p:nvSpPr>
        <p:spPr>
          <a:xfrm>
            <a:off x="2154804" y="5676547"/>
            <a:ext cx="7323151" cy="851474"/>
          </a:xfrm>
        </p:spPr>
        <p:txBody>
          <a:bodyPr>
            <a:normAutofit/>
          </a:bodyPr>
          <a:lstStyle/>
          <a:p>
            <a:pPr algn="r"/>
            <a:r>
              <a:rPr lang="en-US" sz="4400" dirty="0"/>
              <a:t>L . Dr. Entesar Hussain Madi </a:t>
            </a:r>
          </a:p>
        </p:txBody>
      </p:sp>
      <p:pic>
        <p:nvPicPr>
          <p:cNvPr id="4" name="Picture 3">
            <a:extLst>
              <a:ext uri="{FF2B5EF4-FFF2-40B4-BE49-F238E27FC236}">
                <a16:creationId xmlns:a16="http://schemas.microsoft.com/office/drawing/2014/main" id="{1EBCEF62-3883-476C-A14F-91F459E424F9}"/>
              </a:ext>
            </a:extLst>
          </p:cNvPr>
          <p:cNvPicPr>
            <a:picLocks noChangeAspect="1"/>
          </p:cNvPicPr>
          <p:nvPr/>
        </p:nvPicPr>
        <p:blipFill>
          <a:blip r:embed="rId2"/>
          <a:stretch>
            <a:fillRect/>
          </a:stretch>
        </p:blipFill>
        <p:spPr>
          <a:xfrm>
            <a:off x="551571" y="-74023"/>
            <a:ext cx="11088858" cy="3699818"/>
          </a:xfrm>
          <a:prstGeom prst="rect">
            <a:avLst/>
          </a:prstGeom>
        </p:spPr>
      </p:pic>
    </p:spTree>
    <p:extLst>
      <p:ext uri="{BB962C8B-B14F-4D97-AF65-F5344CB8AC3E}">
        <p14:creationId xmlns:p14="http://schemas.microsoft.com/office/powerpoint/2010/main" val="1394873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C715A-CD0A-4CFA-B2B7-50C575ADFF18}"/>
              </a:ext>
            </a:extLst>
          </p:cNvPr>
          <p:cNvSpPr>
            <a:spLocks noGrp="1"/>
          </p:cNvSpPr>
          <p:nvPr>
            <p:ph type="title"/>
          </p:nvPr>
        </p:nvSpPr>
        <p:spPr/>
        <p:txBody>
          <a:bodyPr/>
          <a:lstStyle/>
          <a:p>
            <a:r>
              <a:rPr lang="en-US" dirty="0">
                <a:solidFill>
                  <a:srgbClr val="FF0000"/>
                </a:solidFill>
              </a:rPr>
              <a:t>Celiac disease</a:t>
            </a:r>
          </a:p>
        </p:txBody>
      </p:sp>
      <p:sp>
        <p:nvSpPr>
          <p:cNvPr id="3" name="Content Placeholder 2">
            <a:extLst>
              <a:ext uri="{FF2B5EF4-FFF2-40B4-BE49-F238E27FC236}">
                <a16:creationId xmlns:a16="http://schemas.microsoft.com/office/drawing/2014/main" id="{27185855-81CA-4C7D-8660-97DBE38A4CA0}"/>
              </a:ext>
            </a:extLst>
          </p:cNvPr>
          <p:cNvSpPr>
            <a:spLocks noGrp="1"/>
          </p:cNvSpPr>
          <p:nvPr>
            <p:ph idx="1"/>
          </p:nvPr>
        </p:nvSpPr>
        <p:spPr>
          <a:xfrm>
            <a:off x="415636" y="1787236"/>
            <a:ext cx="10938164" cy="4389727"/>
          </a:xfrm>
        </p:spPr>
        <p:txBody>
          <a:bodyPr>
            <a:normAutofit/>
          </a:bodyPr>
          <a:lstStyle/>
          <a:p>
            <a:pPr algn="just"/>
            <a:r>
              <a:rPr lang="en-US" dirty="0"/>
              <a:t>Celiac disease, an autoimmune enteropathy activated by gluten exposure in genetically predisposed </a:t>
            </a:r>
            <a:r>
              <a:rPr lang="en-US" dirty="0" err="1"/>
              <a:t>individuals,is</a:t>
            </a:r>
            <a:r>
              <a:rPr lang="en-US" dirty="0"/>
              <a:t> a lifetime intolerance to the gliadin fraction of wheat and the prolamins of barley (hordeins), rye (secalins)and possibly oats (avidins) .Celiac disease = villous atrophy. presenting with diarrhea, weight </a:t>
            </a:r>
            <a:r>
              <a:rPr lang="en-US" dirty="0" err="1"/>
              <a:t>loss,abdominal</a:t>
            </a:r>
            <a:r>
              <a:rPr lang="en-US" dirty="0"/>
              <a:t> complaints and a range of less common associated neurologic and psychiatric symptoms.</a:t>
            </a:r>
          </a:p>
          <a:p>
            <a:pPr algn="just"/>
            <a:endParaRPr lang="en-US" dirty="0"/>
          </a:p>
          <a:p>
            <a:pPr algn="just"/>
            <a:r>
              <a:rPr lang="en-US" dirty="0"/>
              <a:t>The prolamins are gluten components responsible for immune-mediated response. The gliadins are a group of glutamine and proline rich proteins resistant to digestion in the gastrointestinal tract</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B2DAC441-4A1E-440E-8F11-85302ABC1F53}"/>
                  </a:ext>
                </a:extLst>
              </p:cNvPr>
              <p:cNvGraphicFramePr>
                <a:graphicFrameLocks noChangeAspect="1"/>
              </p:cNvGraphicFramePr>
              <p:nvPr>
                <p:extLst>
                  <p:ext uri="{D42A27DB-BD31-4B8C-83A1-F6EECF244321}">
                    <p14:modId xmlns:p14="http://schemas.microsoft.com/office/powerpoint/2010/main" val="2718320966"/>
                  </p:ext>
                </p:extLst>
              </p:nvPr>
            </p:nvGraphicFramePr>
            <p:xfrm>
              <a:off x="-1595577" y="4316050"/>
              <a:ext cx="3048000" cy="1714500"/>
            </p:xfrm>
            <a:graphic>
              <a:graphicData uri="http://schemas.microsoft.com/office/powerpoint/2016/slidezoom">
                <pslz:sldZm>
                  <pslz:sldZmObj sldId="331" cId="3814937608">
                    <pslz:zmPr id="{C36D4FFF-B6C6-42B2-B305-40A08A86CDDF}"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hlinkClick r:id="rId3" action="ppaction://hlinksldjump"/>
                <a:extLst>
                  <a:ext uri="{FF2B5EF4-FFF2-40B4-BE49-F238E27FC236}">
                    <a16:creationId xmlns:a16="http://schemas.microsoft.com/office/drawing/2014/main" id="{B2DAC441-4A1E-440E-8F11-85302ABC1F53}"/>
                  </a:ext>
                </a:extLst>
              </p:cNvPr>
              <p:cNvPicPr>
                <a:picLocks noGrp="1" noRot="1" noChangeAspect="1" noMove="1" noResize="1" noEditPoints="1" noAdjustHandles="1" noChangeArrowheads="1" noChangeShapeType="1"/>
              </p:cNvPicPr>
              <p:nvPr/>
            </p:nvPicPr>
            <p:blipFill>
              <a:blip r:embed="rId4"/>
              <a:stretch>
                <a:fillRect/>
              </a:stretch>
            </p:blipFill>
            <p:spPr>
              <a:xfrm>
                <a:off x="-1595577" y="431605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814937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9B21483-C886-4FCA-8180-3DDFA78715A8}"/>
              </a:ext>
            </a:extLst>
          </p:cNvPr>
          <p:cNvSpPr>
            <a:spLocks noGrp="1" noChangeArrowheads="1"/>
          </p:cNvSpPr>
          <p:nvPr>
            <p:ph type="title" idx="4294967295"/>
          </p:nvPr>
        </p:nvSpPr>
        <p:spPr>
          <a:xfrm>
            <a:off x="1752600" y="304800"/>
            <a:ext cx="8763000" cy="914400"/>
          </a:xfrm>
        </p:spPr>
        <p:txBody>
          <a:bodyPr/>
          <a:lstStyle/>
          <a:p>
            <a:pPr eaLnBrk="1" hangingPunct="1"/>
            <a:r>
              <a:rPr lang="it-IT" altLang="en-US">
                <a:latin typeface="Calibri" panose="020F0502020204030204" pitchFamily="34" charset="0"/>
              </a:rPr>
              <a:t>Celiac Disease = </a:t>
            </a:r>
            <a:r>
              <a:rPr lang="it-IT" altLang="en-US">
                <a:solidFill>
                  <a:srgbClr val="C00000"/>
                </a:solidFill>
                <a:latin typeface="Calibri" panose="020F0502020204030204" pitchFamily="34" charset="0"/>
              </a:rPr>
              <a:t>Abnormal </a:t>
            </a:r>
            <a:r>
              <a:rPr lang="it-IT" altLang="en-US">
                <a:latin typeface="Calibri" panose="020F0502020204030204" pitchFamily="34" charset="0"/>
              </a:rPr>
              <a:t>Biopsies</a:t>
            </a:r>
            <a:endParaRPr lang="en-US" altLang="en-US" sz="3600">
              <a:latin typeface="Arial" panose="020B0604020202020204" pitchFamily="34" charset="0"/>
            </a:endParaRPr>
          </a:p>
        </p:txBody>
      </p:sp>
      <p:pic>
        <p:nvPicPr>
          <p:cNvPr id="18435" name="Picture 3">
            <a:extLst>
              <a:ext uri="{FF2B5EF4-FFF2-40B4-BE49-F238E27FC236}">
                <a16:creationId xmlns:a16="http://schemas.microsoft.com/office/drawing/2014/main" id="{D09DA4E4-6838-43FD-BF76-47EA14C3D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696" y="1447801"/>
            <a:ext cx="8967304"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33FC0633-DF8D-4CF7-8E8E-C8610DB2CFD3}"/>
              </a:ext>
            </a:extLst>
          </p:cNvPr>
          <p:cNvSpPr>
            <a:spLocks noGrp="1"/>
          </p:cNvSpPr>
          <p:nvPr>
            <p:ph type="title"/>
          </p:nvPr>
        </p:nvSpPr>
        <p:spPr/>
        <p:txBody>
          <a:bodyPr/>
          <a:lstStyle/>
          <a:p>
            <a:r>
              <a:rPr lang="en-US" altLang="en-US" dirty="0">
                <a:latin typeface="Calibri" panose="020F0502020204030204" pitchFamily="34" charset="0"/>
              </a:rPr>
              <a:t>Non-Celiac Gluten Sensitivity</a:t>
            </a:r>
            <a:endParaRPr lang="en-US" altLang="en-US" sz="4000" dirty="0">
              <a:solidFill>
                <a:srgbClr val="CC6600"/>
              </a:solidFill>
              <a:latin typeface="Calibri" panose="020F0502020204030204" pitchFamily="34" charset="0"/>
            </a:endParaRPr>
          </a:p>
        </p:txBody>
      </p:sp>
      <p:sp>
        <p:nvSpPr>
          <p:cNvPr id="3" name="Content Placeholder 2">
            <a:extLst>
              <a:ext uri="{FF2B5EF4-FFF2-40B4-BE49-F238E27FC236}">
                <a16:creationId xmlns:a16="http://schemas.microsoft.com/office/drawing/2014/main" id="{6AC41388-8FBA-46B3-B24A-6A127275ECF4}"/>
              </a:ext>
            </a:extLst>
          </p:cNvPr>
          <p:cNvSpPr>
            <a:spLocks noGrp="1"/>
          </p:cNvSpPr>
          <p:nvPr>
            <p:ph idx="1"/>
          </p:nvPr>
        </p:nvSpPr>
        <p:spPr>
          <a:xfrm>
            <a:off x="1981200" y="1447800"/>
            <a:ext cx="8229600" cy="4682656"/>
          </a:xfrm>
        </p:spPr>
        <p:txBody>
          <a:bodyPr>
            <a:normAutofit/>
          </a:bodyPr>
          <a:lstStyle/>
          <a:p>
            <a:pPr>
              <a:buFontTx/>
              <a:buChar char="•"/>
            </a:pPr>
            <a:r>
              <a:rPr lang="en-US" altLang="en-US" dirty="0">
                <a:latin typeface="Calibri" panose="020F0502020204030204" pitchFamily="34" charset="0"/>
                <a:cs typeface="Times New Roman" panose="02020603050405020304" pitchFamily="18" charset="0"/>
              </a:rPr>
              <a:t>Gluten reactions without identified allergic or autoimmune mechanisms </a:t>
            </a:r>
          </a:p>
          <a:p>
            <a:pPr>
              <a:buFontTx/>
              <a:buChar char="•"/>
            </a:pPr>
            <a:r>
              <a:rPr lang="en-US" altLang="en-US" dirty="0">
                <a:latin typeface="Calibri" panose="020F0502020204030204" pitchFamily="34" charset="0"/>
                <a:cs typeface="Times New Roman" panose="02020603050405020304" pitchFamily="18" charset="0"/>
              </a:rPr>
              <a:t>Distress when eating gluten, improvement with GFD</a:t>
            </a:r>
          </a:p>
          <a:p>
            <a:pPr lvl="1">
              <a:buFont typeface="Arial" panose="020B0604020202020204" pitchFamily="34" charset="0"/>
              <a:buChar char="•"/>
            </a:pPr>
            <a:r>
              <a:rPr lang="en-US" altLang="en-US" dirty="0">
                <a:latin typeface="Calibri" panose="020F0502020204030204" pitchFamily="34" charset="0"/>
                <a:cs typeface="Times New Roman" panose="02020603050405020304" pitchFamily="18" charset="0"/>
              </a:rPr>
              <a:t>Occurs within </a:t>
            </a:r>
            <a:r>
              <a:rPr lang="en-US" altLang="en-US" dirty="0">
                <a:solidFill>
                  <a:srgbClr val="0070C0"/>
                </a:solidFill>
                <a:latin typeface="Calibri" panose="020F0502020204030204" pitchFamily="34" charset="0"/>
                <a:cs typeface="Times New Roman" panose="02020603050405020304" pitchFamily="18" charset="0"/>
              </a:rPr>
              <a:t>few hours – few days </a:t>
            </a:r>
            <a:r>
              <a:rPr lang="en-US" altLang="en-US" dirty="0">
                <a:latin typeface="Calibri" panose="020F0502020204030204" pitchFamily="34" charset="0"/>
                <a:cs typeface="Times New Roman" panose="02020603050405020304" pitchFamily="18" charset="0"/>
              </a:rPr>
              <a:t>to gluten exposure</a:t>
            </a:r>
          </a:p>
          <a:p>
            <a:pPr>
              <a:buFontTx/>
              <a:buChar char="•"/>
            </a:pPr>
            <a:r>
              <a:rPr lang="en-US" altLang="en-US" dirty="0">
                <a:latin typeface="Calibri" panose="020F0502020204030204" pitchFamily="34" charset="0"/>
                <a:cs typeface="Times New Roman" panose="02020603050405020304" pitchFamily="18" charset="0"/>
              </a:rPr>
              <a:t>Normal labs </a:t>
            </a:r>
          </a:p>
          <a:p>
            <a:pPr lvl="1">
              <a:buFont typeface="Arial" panose="020B0604020202020204" pitchFamily="34" charset="0"/>
              <a:buChar char="•"/>
            </a:pPr>
            <a:r>
              <a:rPr lang="en-US" altLang="en-US" dirty="0">
                <a:latin typeface="Calibri" panose="020F0502020204030204" pitchFamily="34" charset="0"/>
                <a:cs typeface="Times New Roman" panose="02020603050405020304" pitchFamily="18" charset="0"/>
              </a:rPr>
              <a:t>Normal celiac titers (TTG, EMA)</a:t>
            </a:r>
          </a:p>
          <a:p>
            <a:pPr lvl="1">
              <a:buFont typeface="Arial" panose="020B0604020202020204" pitchFamily="34" charset="0"/>
              <a:buChar char="•"/>
            </a:pPr>
            <a:r>
              <a:rPr lang="en-US" altLang="en-US" dirty="0">
                <a:latin typeface="Calibri" panose="020F0502020204030204" pitchFamily="34" charset="0"/>
                <a:cs typeface="Times New Roman" panose="02020603050405020304" pitchFamily="18" charset="0"/>
              </a:rPr>
              <a:t>No IgA deficiency</a:t>
            </a:r>
          </a:p>
          <a:p>
            <a:pPr lvl="1">
              <a:buFont typeface="Arial" panose="020B0604020202020204" pitchFamily="34" charset="0"/>
              <a:buChar char="•"/>
            </a:pPr>
            <a:r>
              <a:rPr lang="en-US" altLang="en-US" dirty="0">
                <a:latin typeface="Calibri" panose="020F0502020204030204" pitchFamily="34" charset="0"/>
                <a:cs typeface="Times New Roman" panose="02020603050405020304" pitchFamily="18" charset="0"/>
              </a:rPr>
              <a:t>Normal </a:t>
            </a:r>
            <a:r>
              <a:rPr lang="en-US" altLang="en-US" dirty="0" err="1">
                <a:latin typeface="Calibri" panose="020F0502020204030204" pitchFamily="34" charset="0"/>
                <a:cs typeface="Times New Roman" panose="02020603050405020304" pitchFamily="18" charset="0"/>
              </a:rPr>
              <a:t>IgE</a:t>
            </a:r>
            <a:r>
              <a:rPr lang="en-US" altLang="en-US" dirty="0">
                <a:latin typeface="Calibri" panose="020F0502020204030204" pitchFamily="34" charset="0"/>
                <a:cs typeface="Times New Roman" panose="02020603050405020304" pitchFamily="18" charset="0"/>
              </a:rPr>
              <a:t> levels, skin prick testing to wheat</a:t>
            </a:r>
          </a:p>
          <a:p>
            <a:pPr>
              <a:buFontTx/>
              <a:buChar char="•"/>
            </a:pPr>
            <a:r>
              <a:rPr lang="en-US" altLang="en-US" dirty="0">
                <a:latin typeface="Calibri" panose="020F0502020204030204" pitchFamily="34" charset="0"/>
                <a:cs typeface="Times New Roman" panose="02020603050405020304" pitchFamily="18" charset="0"/>
              </a:rPr>
              <a:t>Normal small intestinal biopsies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F560F9-7D17-44AC-8F91-CA8E9BB97ED9}"/>
              </a:ext>
            </a:extLst>
          </p:cNvPr>
          <p:cNvSpPr>
            <a:spLocks noGrp="1"/>
          </p:cNvSpPr>
          <p:nvPr>
            <p:ph idx="1"/>
          </p:nvPr>
        </p:nvSpPr>
        <p:spPr>
          <a:xfrm>
            <a:off x="938254" y="1017767"/>
            <a:ext cx="10415546" cy="5159196"/>
          </a:xfrm>
        </p:spPr>
        <p:txBody>
          <a:bodyPr>
            <a:normAutofit/>
          </a:bodyPr>
          <a:lstStyle/>
          <a:p>
            <a:r>
              <a:rPr lang="en-US" dirty="0"/>
              <a:t>This is a rare condition in which your immune system attacks the nervous system when you eat gluten. It can be related to celiac or NCGS. People with gluten ataxia often don't have digestive complaints. Gluten ataxia can affect the part of the brain that controls coordination. You may feel clumsy or lose your balance.</a:t>
            </a:r>
          </a:p>
          <a:p>
            <a:r>
              <a:rPr lang="en-US" dirty="0"/>
              <a:t>You also may have:</a:t>
            </a:r>
          </a:p>
          <a:p>
            <a:r>
              <a:rPr lang="en-US" dirty="0"/>
              <a:t>Trouble using your hands, fingers, arms, and legs</a:t>
            </a:r>
          </a:p>
          <a:p>
            <a:r>
              <a:rPr lang="en-US" dirty="0"/>
              <a:t>Tingling in your extremities</a:t>
            </a:r>
          </a:p>
          <a:p>
            <a:r>
              <a:rPr lang="en-US" dirty="0"/>
              <a:t>Trouble speaking or moving your eyes</a:t>
            </a:r>
          </a:p>
          <a:p>
            <a:r>
              <a:rPr lang="en-US" dirty="0"/>
              <a:t>A strict gluten-free diet can help you feel better. It can stop the condition from getting worse, too.</a:t>
            </a:r>
          </a:p>
        </p:txBody>
      </p:sp>
      <p:sp>
        <p:nvSpPr>
          <p:cNvPr id="5" name="TextBox 4">
            <a:extLst>
              <a:ext uri="{FF2B5EF4-FFF2-40B4-BE49-F238E27FC236}">
                <a16:creationId xmlns:a16="http://schemas.microsoft.com/office/drawing/2014/main" id="{939F931D-561F-4586-B30F-5EFE5DF8E72D}"/>
              </a:ext>
            </a:extLst>
          </p:cNvPr>
          <p:cNvSpPr txBox="1"/>
          <p:nvPr/>
        </p:nvSpPr>
        <p:spPr>
          <a:xfrm>
            <a:off x="1115171" y="395779"/>
            <a:ext cx="6094674" cy="584775"/>
          </a:xfrm>
          <a:prstGeom prst="rect">
            <a:avLst/>
          </a:prstGeom>
          <a:noFill/>
        </p:spPr>
        <p:txBody>
          <a:bodyPr wrap="square">
            <a:spAutoFit/>
          </a:bodyPr>
          <a:lstStyle/>
          <a:p>
            <a:r>
              <a:rPr lang="en-US" sz="3200" dirty="0">
                <a:solidFill>
                  <a:srgbClr val="FF0000"/>
                </a:solidFill>
              </a:rPr>
              <a:t>Gluten ataxia</a:t>
            </a:r>
          </a:p>
        </p:txBody>
      </p:sp>
    </p:spTree>
    <p:extLst>
      <p:ext uri="{BB962C8B-B14F-4D97-AF65-F5344CB8AC3E}">
        <p14:creationId xmlns:p14="http://schemas.microsoft.com/office/powerpoint/2010/main" val="1640138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6D584-ECC0-4593-9C0E-9B37AEBD6443}"/>
              </a:ext>
            </a:extLst>
          </p:cNvPr>
          <p:cNvSpPr>
            <a:spLocks noGrp="1"/>
          </p:cNvSpPr>
          <p:nvPr>
            <p:ph type="title"/>
          </p:nvPr>
        </p:nvSpPr>
        <p:spPr/>
        <p:txBody>
          <a:bodyPr/>
          <a:lstStyle/>
          <a:p>
            <a:r>
              <a:rPr lang="en-US" dirty="0">
                <a:solidFill>
                  <a:srgbClr val="FF0000"/>
                </a:solidFill>
              </a:rPr>
              <a:t>Dermatitis herpetiformis (DH) </a:t>
            </a:r>
          </a:p>
        </p:txBody>
      </p:sp>
      <p:sp>
        <p:nvSpPr>
          <p:cNvPr id="3" name="Content Placeholder 2">
            <a:extLst>
              <a:ext uri="{FF2B5EF4-FFF2-40B4-BE49-F238E27FC236}">
                <a16:creationId xmlns:a16="http://schemas.microsoft.com/office/drawing/2014/main" id="{A2B75BA1-A105-45E6-8E6F-1C1729124792}"/>
              </a:ext>
            </a:extLst>
          </p:cNvPr>
          <p:cNvSpPr>
            <a:spLocks noGrp="1"/>
          </p:cNvSpPr>
          <p:nvPr>
            <p:ph idx="1"/>
          </p:nvPr>
        </p:nvSpPr>
        <p:spPr/>
        <p:txBody>
          <a:bodyPr/>
          <a:lstStyle/>
          <a:p>
            <a:r>
              <a:rPr lang="en-US" dirty="0"/>
              <a:t>Dermatitis herpetiformis (DH) is an uncommon cutaneous eruption associated with gluten sensitivity and CD, characterized by intensely pruritic, inflammatory papules and vesicles on the forearm, knees, scalp, or buttocks.</a:t>
            </a:r>
          </a:p>
          <a:p>
            <a:endParaRPr lang="en-US" dirty="0"/>
          </a:p>
        </p:txBody>
      </p:sp>
    </p:spTree>
    <p:extLst>
      <p:ext uri="{BB962C8B-B14F-4D97-AF65-F5344CB8AC3E}">
        <p14:creationId xmlns:p14="http://schemas.microsoft.com/office/powerpoint/2010/main" val="2558342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4E3351FF-66C3-4AA5-9E52-267ACD011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9743" y="2624969"/>
            <a:ext cx="3913383" cy="380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484" name="Rectangle 4">
            <a:extLst>
              <a:ext uri="{FF2B5EF4-FFF2-40B4-BE49-F238E27FC236}">
                <a16:creationId xmlns:a16="http://schemas.microsoft.com/office/drawing/2014/main" id="{1045A616-BC4C-4893-9DB5-64537E4E5E52}"/>
              </a:ext>
            </a:extLst>
          </p:cNvPr>
          <p:cNvSpPr>
            <a:spLocks/>
          </p:cNvSpPr>
          <p:nvPr/>
        </p:nvSpPr>
        <p:spPr bwMode="auto">
          <a:xfrm>
            <a:off x="1522884" y="339328"/>
            <a:ext cx="9232181" cy="714375"/>
          </a:xfrm>
          <a:prstGeom prst="rect">
            <a:avLst/>
          </a:prstGeom>
          <a:noFill/>
          <a:ln>
            <a:noFill/>
          </a:ln>
          <a:effectLst>
            <a:outerShdw blurRad="12700" dist="253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defRPr/>
            </a:pPr>
            <a:r>
              <a:rPr lang="en-US" sz="4500" dirty="0">
                <a:latin typeface="Arial Bold" charset="0"/>
                <a:ea typeface="ＭＳ Ｐゴシック" charset="0"/>
                <a:cs typeface="Arial Bold" charset="0"/>
                <a:sym typeface="Arial Bold" charset="0"/>
              </a:rPr>
              <a:t>What is the Reality?</a:t>
            </a:r>
          </a:p>
        </p:txBody>
      </p:sp>
      <p:sp>
        <p:nvSpPr>
          <p:cNvPr id="20485" name="Rectangle 5">
            <a:extLst>
              <a:ext uri="{FF2B5EF4-FFF2-40B4-BE49-F238E27FC236}">
                <a16:creationId xmlns:a16="http://schemas.microsoft.com/office/drawing/2014/main" id="{FE6D742F-9B69-44BF-A7FC-6412858408A9}"/>
              </a:ext>
            </a:extLst>
          </p:cNvPr>
          <p:cNvSpPr>
            <a:spLocks/>
          </p:cNvSpPr>
          <p:nvPr/>
        </p:nvSpPr>
        <p:spPr bwMode="auto">
          <a:xfrm>
            <a:off x="1113234" y="1242343"/>
            <a:ext cx="7661672" cy="1660922"/>
          </a:xfrm>
          <a:prstGeom prst="rect">
            <a:avLst/>
          </a:prstGeom>
          <a:noFill/>
          <a:ln>
            <a:noFill/>
          </a:ln>
          <a:effectLst>
            <a:outerShdw blurRad="12700" dist="253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4000">
                <a:solidFill>
                  <a:srgbClr val="000000"/>
                </a:solidFill>
                <a:latin typeface="Didot" pitchFamily="-84" charset="0"/>
                <a:ea typeface="ヒラギノ明朝 ProN W3" pitchFamily="-84" charset="-128"/>
                <a:sym typeface="Didot" pitchFamily="-84" charset="0"/>
              </a:defRPr>
            </a:lvl1pPr>
            <a:lvl2pPr marL="742950" indent="-285750" eaLnBrk="0" hangingPunct="0">
              <a:defRPr sz="4000">
                <a:solidFill>
                  <a:srgbClr val="000000"/>
                </a:solidFill>
                <a:latin typeface="Didot" pitchFamily="-84" charset="0"/>
                <a:ea typeface="ヒラギノ明朝 ProN W3" pitchFamily="-84" charset="-128"/>
                <a:sym typeface="Didot" pitchFamily="-84" charset="0"/>
              </a:defRPr>
            </a:lvl2pPr>
            <a:lvl3pPr marL="1143000" indent="-228600" eaLnBrk="0" hangingPunct="0">
              <a:defRPr sz="4000">
                <a:solidFill>
                  <a:srgbClr val="000000"/>
                </a:solidFill>
                <a:latin typeface="Didot" pitchFamily="-84" charset="0"/>
                <a:ea typeface="ヒラギノ明朝 ProN W3" pitchFamily="-84" charset="-128"/>
                <a:sym typeface="Didot" pitchFamily="-84" charset="0"/>
              </a:defRPr>
            </a:lvl3pPr>
            <a:lvl4pPr marL="1600200" indent="-228600" eaLnBrk="0" hangingPunct="0">
              <a:defRPr sz="4000">
                <a:solidFill>
                  <a:srgbClr val="000000"/>
                </a:solidFill>
                <a:latin typeface="Didot" pitchFamily="-84" charset="0"/>
                <a:ea typeface="ヒラギノ明朝 ProN W3" pitchFamily="-84" charset="-128"/>
                <a:sym typeface="Didot" pitchFamily="-84" charset="0"/>
              </a:defRPr>
            </a:lvl4pPr>
            <a:lvl5pPr marL="2057400" indent="-228600" eaLnBrk="0" hangingPunct="0">
              <a:defRPr sz="4000">
                <a:solidFill>
                  <a:srgbClr val="000000"/>
                </a:solidFill>
                <a:latin typeface="Didot" pitchFamily="-84" charset="0"/>
                <a:ea typeface="ヒラギノ明朝 ProN W3" pitchFamily="-84" charset="-128"/>
                <a:sym typeface="Didot" pitchFamily="-84" charset="0"/>
              </a:defRPr>
            </a:lvl5pPr>
            <a:lvl6pPr marL="2514600" indent="-228600" algn="ctr" eaLnBrk="0" fontAlgn="base" hangingPunct="0">
              <a:spcBef>
                <a:spcPct val="0"/>
              </a:spcBef>
              <a:spcAft>
                <a:spcPct val="0"/>
              </a:spcAft>
              <a:defRPr sz="4000">
                <a:solidFill>
                  <a:srgbClr val="000000"/>
                </a:solidFill>
                <a:latin typeface="Didot" pitchFamily="-84" charset="0"/>
                <a:ea typeface="ヒラギノ明朝 ProN W3" pitchFamily="-84" charset="-128"/>
                <a:sym typeface="Didot" pitchFamily="-84" charset="0"/>
              </a:defRPr>
            </a:lvl6pPr>
            <a:lvl7pPr marL="2971800" indent="-228600" algn="ctr" eaLnBrk="0" fontAlgn="base" hangingPunct="0">
              <a:spcBef>
                <a:spcPct val="0"/>
              </a:spcBef>
              <a:spcAft>
                <a:spcPct val="0"/>
              </a:spcAft>
              <a:defRPr sz="4000">
                <a:solidFill>
                  <a:srgbClr val="000000"/>
                </a:solidFill>
                <a:latin typeface="Didot" pitchFamily="-84" charset="0"/>
                <a:ea typeface="ヒラギノ明朝 ProN W3" pitchFamily="-84" charset="-128"/>
                <a:sym typeface="Didot" pitchFamily="-84" charset="0"/>
              </a:defRPr>
            </a:lvl7pPr>
            <a:lvl8pPr marL="3429000" indent="-228600" algn="ctr" eaLnBrk="0" fontAlgn="base" hangingPunct="0">
              <a:spcBef>
                <a:spcPct val="0"/>
              </a:spcBef>
              <a:spcAft>
                <a:spcPct val="0"/>
              </a:spcAft>
              <a:defRPr sz="4000">
                <a:solidFill>
                  <a:srgbClr val="000000"/>
                </a:solidFill>
                <a:latin typeface="Didot" pitchFamily="-84" charset="0"/>
                <a:ea typeface="ヒラギノ明朝 ProN W3" pitchFamily="-84" charset="-128"/>
                <a:sym typeface="Didot" pitchFamily="-84" charset="0"/>
              </a:defRPr>
            </a:lvl8pPr>
            <a:lvl9pPr marL="3886200" indent="-228600" algn="ctr" eaLnBrk="0" fontAlgn="base" hangingPunct="0">
              <a:spcBef>
                <a:spcPct val="0"/>
              </a:spcBef>
              <a:spcAft>
                <a:spcPct val="0"/>
              </a:spcAft>
              <a:defRPr sz="4000">
                <a:solidFill>
                  <a:srgbClr val="000000"/>
                </a:solidFill>
                <a:latin typeface="Didot" pitchFamily="-84" charset="0"/>
                <a:ea typeface="ヒラギノ明朝 ProN W3" pitchFamily="-84" charset="-128"/>
                <a:sym typeface="Didot" pitchFamily="-84" charset="0"/>
              </a:defRPr>
            </a:lvl9pPr>
          </a:lstStyle>
          <a:p>
            <a:pPr eaLnBrk="1" hangingPunct="1">
              <a:spcAft>
                <a:spcPts val="844"/>
              </a:spcAft>
            </a:pPr>
            <a:r>
              <a:rPr lang="en-US" altLang="en-US" sz="2531" b="1" dirty="0">
                <a:solidFill>
                  <a:srgbClr val="008000"/>
                </a:solidFill>
                <a:latin typeface="Arial" panose="020B0604020202020204" pitchFamily="34" charset="0"/>
                <a:ea typeface="MS PGothic" panose="020B0600070205080204" pitchFamily="34" charset="-128"/>
                <a:sym typeface="Arial" panose="020B0604020202020204" pitchFamily="34" charset="0"/>
              </a:rPr>
              <a:t>“Gluten free means you can’t eat any grains.”</a:t>
            </a:r>
          </a:p>
        </p:txBody>
      </p:sp>
      <p:sp>
        <p:nvSpPr>
          <p:cNvPr id="7" name="Rectangle 5">
            <a:extLst>
              <a:ext uri="{FF2B5EF4-FFF2-40B4-BE49-F238E27FC236}">
                <a16:creationId xmlns:a16="http://schemas.microsoft.com/office/drawing/2014/main" id="{8F0692B6-2EC9-4876-A2B2-133B8669F6DD}"/>
              </a:ext>
            </a:extLst>
          </p:cNvPr>
          <p:cNvSpPr>
            <a:spLocks/>
          </p:cNvSpPr>
          <p:nvPr/>
        </p:nvSpPr>
        <p:spPr bwMode="auto">
          <a:xfrm>
            <a:off x="1008004" y="1888629"/>
            <a:ext cx="7608094" cy="1017984"/>
          </a:xfrm>
          <a:prstGeom prst="rect">
            <a:avLst/>
          </a:prstGeom>
          <a:noFill/>
          <a:ln>
            <a:noFill/>
          </a:ln>
          <a:effectLst>
            <a:outerShdw blurRad="12700" dist="253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324806" indent="-324806">
              <a:spcBef>
                <a:spcPts val="984"/>
              </a:spcBef>
              <a:buClr>
                <a:srgbClr val="000000"/>
              </a:buClr>
              <a:buSzPct val="125000"/>
              <a:buFont typeface="Arial" charset="0"/>
              <a:buChar char="•"/>
              <a:defRPr/>
            </a:pPr>
            <a:r>
              <a:rPr lang="en-US" sz="2531" dirty="0">
                <a:latin typeface="Arial" charset="0"/>
                <a:ea typeface="ＭＳ Ｐゴシック" charset="0"/>
                <a:cs typeface="Arial" charset="0"/>
                <a:sym typeface="Arial" charset="0"/>
              </a:rPr>
              <a:t>Most grains are gluten free. For those with a medical reason to go GF, there are many choices.</a:t>
            </a:r>
          </a:p>
        </p:txBody>
      </p:sp>
      <p:sp>
        <p:nvSpPr>
          <p:cNvPr id="8" name="Rectangle 5">
            <a:extLst>
              <a:ext uri="{FF2B5EF4-FFF2-40B4-BE49-F238E27FC236}">
                <a16:creationId xmlns:a16="http://schemas.microsoft.com/office/drawing/2014/main" id="{7E2FE305-6460-4150-91E5-7D470D28701E}"/>
              </a:ext>
            </a:extLst>
          </p:cNvPr>
          <p:cNvSpPr>
            <a:spLocks/>
          </p:cNvSpPr>
          <p:nvPr/>
        </p:nvSpPr>
        <p:spPr bwMode="auto">
          <a:xfrm>
            <a:off x="1143357" y="2997922"/>
            <a:ext cx="7179469" cy="1768078"/>
          </a:xfrm>
          <a:prstGeom prst="rect">
            <a:avLst/>
          </a:prstGeom>
          <a:noFill/>
          <a:ln>
            <a:noFill/>
          </a:ln>
          <a:effectLst>
            <a:outerShdw blurRad="12700" dist="25399" dir="54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numCol="3"/>
          <a:lstStyle/>
          <a:p>
            <a:pPr>
              <a:spcBef>
                <a:spcPts val="984"/>
              </a:spcBef>
              <a:buClr>
                <a:srgbClr val="000000"/>
              </a:buClr>
              <a:buSzPct val="125000"/>
              <a:defRPr/>
            </a:pPr>
            <a:r>
              <a:rPr lang="en-US" sz="2531" dirty="0">
                <a:latin typeface="Arial" charset="0"/>
                <a:ea typeface="ＭＳ Ｐゴシック" charset="0"/>
                <a:cs typeface="Arial" charset="0"/>
                <a:sym typeface="Arial" charset="0"/>
              </a:rPr>
              <a:t>Buckwheat</a:t>
            </a:r>
          </a:p>
          <a:p>
            <a:pPr>
              <a:spcBef>
                <a:spcPts val="984"/>
              </a:spcBef>
              <a:buClr>
                <a:srgbClr val="000000"/>
              </a:buClr>
              <a:buSzPct val="125000"/>
              <a:defRPr/>
            </a:pPr>
            <a:r>
              <a:rPr lang="en-US" sz="2531" dirty="0">
                <a:latin typeface="Arial" charset="0"/>
                <a:ea typeface="ＭＳ Ｐゴシック" charset="0"/>
                <a:cs typeface="Arial" charset="0"/>
                <a:sym typeface="Arial" charset="0"/>
              </a:rPr>
              <a:t>Corn</a:t>
            </a:r>
          </a:p>
          <a:p>
            <a:pPr>
              <a:spcBef>
                <a:spcPts val="984"/>
              </a:spcBef>
              <a:buClr>
                <a:srgbClr val="000000"/>
              </a:buClr>
              <a:buSzPct val="125000"/>
              <a:defRPr/>
            </a:pPr>
            <a:r>
              <a:rPr lang="en-US" sz="2531" dirty="0">
                <a:latin typeface="Arial" charset="0"/>
                <a:ea typeface="ＭＳ Ｐゴシック" charset="0"/>
                <a:cs typeface="Arial" charset="0"/>
                <a:sym typeface="Arial" charset="0"/>
              </a:rPr>
              <a:t>Millet</a:t>
            </a:r>
          </a:p>
          <a:p>
            <a:pPr>
              <a:spcBef>
                <a:spcPts val="984"/>
              </a:spcBef>
              <a:buClr>
                <a:srgbClr val="000000"/>
              </a:buClr>
              <a:buSzPct val="125000"/>
              <a:defRPr/>
            </a:pPr>
            <a:r>
              <a:rPr lang="en-US" sz="2531" dirty="0">
                <a:latin typeface="Arial" charset="0"/>
                <a:ea typeface="ＭＳ Ｐゴシック" charset="0"/>
                <a:cs typeface="Arial" charset="0"/>
                <a:sym typeface="Arial" charset="0"/>
              </a:rPr>
              <a:t>Oats *</a:t>
            </a:r>
          </a:p>
          <a:p>
            <a:pPr>
              <a:spcBef>
                <a:spcPts val="984"/>
              </a:spcBef>
              <a:buClr>
                <a:srgbClr val="000000"/>
              </a:buClr>
              <a:buSzPct val="125000"/>
              <a:defRPr/>
            </a:pPr>
            <a:r>
              <a:rPr lang="en-US" sz="2531" dirty="0">
                <a:latin typeface="Arial" charset="0"/>
                <a:ea typeface="ＭＳ Ｐゴシック" charset="0"/>
                <a:cs typeface="Arial" charset="0"/>
                <a:sym typeface="Arial" charset="0"/>
              </a:rPr>
              <a:t>Quinoa</a:t>
            </a:r>
          </a:p>
          <a:p>
            <a:pPr>
              <a:spcBef>
                <a:spcPts val="984"/>
              </a:spcBef>
              <a:buClr>
                <a:srgbClr val="000000"/>
              </a:buClr>
              <a:buSzPct val="125000"/>
              <a:defRPr/>
            </a:pPr>
            <a:r>
              <a:rPr lang="en-US" sz="2531" dirty="0">
                <a:latin typeface="Arial" charset="0"/>
                <a:ea typeface="ＭＳ Ｐゴシック" charset="0"/>
                <a:cs typeface="Arial" charset="0"/>
                <a:sym typeface="Arial" charset="0"/>
              </a:rPr>
              <a:t>Rice                   almond</a:t>
            </a:r>
          </a:p>
          <a:p>
            <a:pPr>
              <a:spcBef>
                <a:spcPts val="984"/>
              </a:spcBef>
              <a:buClr>
                <a:srgbClr val="000000"/>
              </a:buClr>
              <a:buSzPct val="125000"/>
              <a:defRPr/>
            </a:pPr>
            <a:r>
              <a:rPr lang="en-US" sz="2531" dirty="0">
                <a:latin typeface="Arial" charset="0"/>
                <a:ea typeface="ＭＳ Ｐゴシック" charset="0"/>
                <a:cs typeface="Arial" charset="0"/>
                <a:sym typeface="Arial" charset="0"/>
              </a:rPr>
              <a:t>Potato</a:t>
            </a:r>
          </a:p>
          <a:p>
            <a:pPr>
              <a:spcBef>
                <a:spcPts val="984"/>
              </a:spcBef>
              <a:buClr>
                <a:srgbClr val="000000"/>
              </a:buClr>
              <a:buSzPct val="125000"/>
              <a:defRPr/>
            </a:pPr>
            <a:endParaRPr lang="en-US" sz="2531" dirty="0">
              <a:latin typeface="Arial" charset="0"/>
              <a:ea typeface="ＭＳ Ｐゴシック" charset="0"/>
              <a:cs typeface="Arial" charset="0"/>
              <a:sym typeface="Arial" charset="0"/>
            </a:endParaRPr>
          </a:p>
        </p:txBody>
      </p:sp>
      <p:sp>
        <p:nvSpPr>
          <p:cNvPr id="9" name="Rectangle 5">
            <a:extLst>
              <a:ext uri="{FF2B5EF4-FFF2-40B4-BE49-F238E27FC236}">
                <a16:creationId xmlns:a16="http://schemas.microsoft.com/office/drawing/2014/main" id="{60F60D21-1C02-4263-A46C-3C0AAFC2D21F}"/>
              </a:ext>
            </a:extLst>
          </p:cNvPr>
          <p:cNvSpPr>
            <a:spLocks/>
          </p:cNvSpPr>
          <p:nvPr/>
        </p:nvSpPr>
        <p:spPr bwMode="auto">
          <a:xfrm>
            <a:off x="759060" y="5240610"/>
            <a:ext cx="6322219" cy="750094"/>
          </a:xfrm>
          <a:prstGeom prst="rect">
            <a:avLst/>
          </a:prstGeom>
          <a:noFill/>
          <a:ln>
            <a:noFill/>
          </a:ln>
          <a:effectLst>
            <a:outerShdw blurRad="12700" dist="253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spcBef>
                <a:spcPts val="984"/>
              </a:spcBef>
              <a:buClr>
                <a:srgbClr val="000000"/>
              </a:buClr>
              <a:buSzPct val="125000"/>
              <a:defRPr/>
            </a:pPr>
            <a:r>
              <a:rPr lang="en-US" sz="1969" i="1" dirty="0">
                <a:latin typeface="Arial" charset="0"/>
                <a:ea typeface="ＭＳ Ｐゴシック" charset="0"/>
                <a:cs typeface="Arial" charset="0"/>
                <a:sym typeface="Arial" charset="0"/>
              </a:rPr>
              <a:t>* Oats are inherently GF but frequently contaminated.            </a:t>
            </a:r>
            <a:br>
              <a:rPr lang="en-US" sz="1969" i="1" dirty="0">
                <a:latin typeface="Arial" charset="0"/>
                <a:ea typeface="ＭＳ Ｐゴシック" charset="0"/>
                <a:cs typeface="Arial" charset="0"/>
                <a:sym typeface="Arial" charset="0"/>
              </a:rPr>
            </a:br>
            <a:r>
              <a:rPr lang="en-US" sz="1969" i="1" dirty="0">
                <a:latin typeface="Arial" charset="0"/>
                <a:ea typeface="ＭＳ Ｐゴシック" charset="0"/>
                <a:cs typeface="Arial" charset="0"/>
                <a:sym typeface="Arial" charset="0"/>
              </a:rPr>
              <a:t>   </a:t>
            </a:r>
          </a:p>
        </p:txBody>
      </p:sp>
      <p:pic>
        <p:nvPicPr>
          <p:cNvPr id="3" name="Picture 2">
            <a:extLst>
              <a:ext uri="{FF2B5EF4-FFF2-40B4-BE49-F238E27FC236}">
                <a16:creationId xmlns:a16="http://schemas.microsoft.com/office/drawing/2014/main" id="{43D5C672-2E51-40C3-BDF8-83C7897314C2}"/>
              </a:ext>
            </a:extLst>
          </p:cNvPr>
          <p:cNvPicPr>
            <a:picLocks noChangeAspect="1"/>
          </p:cNvPicPr>
          <p:nvPr/>
        </p:nvPicPr>
        <p:blipFill>
          <a:blip r:embed="rId4"/>
          <a:stretch>
            <a:fillRect/>
          </a:stretch>
        </p:blipFill>
        <p:spPr>
          <a:xfrm>
            <a:off x="8431263" y="0"/>
            <a:ext cx="3611234" cy="317799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60C5-65F1-411A-9C97-330E6E4E24A4}"/>
              </a:ext>
            </a:extLst>
          </p:cNvPr>
          <p:cNvSpPr>
            <a:spLocks noGrp="1"/>
          </p:cNvSpPr>
          <p:nvPr>
            <p:ph type="title"/>
          </p:nvPr>
        </p:nvSpPr>
        <p:spPr/>
        <p:txBody>
          <a:bodyPr/>
          <a:lstStyle/>
          <a:p>
            <a:r>
              <a:rPr lang="en-US" dirty="0">
                <a:solidFill>
                  <a:srgbClr val="FF0000"/>
                </a:solidFill>
              </a:rPr>
              <a:t>What are common gluten-free foods?</a:t>
            </a:r>
          </a:p>
        </p:txBody>
      </p:sp>
      <p:sp>
        <p:nvSpPr>
          <p:cNvPr id="3" name="Content Placeholder 2">
            <a:extLst>
              <a:ext uri="{FF2B5EF4-FFF2-40B4-BE49-F238E27FC236}">
                <a16:creationId xmlns:a16="http://schemas.microsoft.com/office/drawing/2014/main" id="{5D2AF565-DC31-4660-85F0-C5817C490BAC}"/>
              </a:ext>
            </a:extLst>
          </p:cNvPr>
          <p:cNvSpPr>
            <a:spLocks noGrp="1"/>
          </p:cNvSpPr>
          <p:nvPr>
            <p:ph idx="1"/>
          </p:nvPr>
        </p:nvSpPr>
        <p:spPr>
          <a:xfrm>
            <a:off x="838200" y="1690688"/>
            <a:ext cx="10515600" cy="4486275"/>
          </a:xfrm>
        </p:spPr>
        <p:txBody>
          <a:bodyPr>
            <a:normAutofit fontScale="70000" lnSpcReduction="20000"/>
          </a:bodyPr>
          <a:lstStyle/>
          <a:p>
            <a:r>
              <a:rPr lang="en-US" dirty="0"/>
              <a:t>Non-processed meats and fish</a:t>
            </a:r>
          </a:p>
          <a:p>
            <a:endParaRPr lang="en-US" dirty="0"/>
          </a:p>
          <a:p>
            <a:r>
              <a:rPr lang="en-US" dirty="0"/>
              <a:t>Fresh fruits and vegetables</a:t>
            </a:r>
          </a:p>
          <a:p>
            <a:endParaRPr lang="en-US" dirty="0"/>
          </a:p>
          <a:p>
            <a:r>
              <a:rPr lang="en-US" dirty="0"/>
              <a:t>Nuts</a:t>
            </a:r>
          </a:p>
          <a:p>
            <a:endParaRPr lang="en-US" dirty="0"/>
          </a:p>
          <a:p>
            <a:r>
              <a:rPr lang="en-US" dirty="0"/>
              <a:t>Beans and legumes</a:t>
            </a:r>
          </a:p>
          <a:p>
            <a:endParaRPr lang="en-US" dirty="0"/>
          </a:p>
          <a:p>
            <a:r>
              <a:rPr lang="en-US" dirty="0"/>
              <a:t>Grains like rice and corn</a:t>
            </a:r>
          </a:p>
          <a:p>
            <a:endParaRPr lang="en-US" dirty="0"/>
          </a:p>
          <a:p>
            <a:r>
              <a:rPr lang="en-US" dirty="0"/>
              <a:t>Most cheese and dairy</a:t>
            </a:r>
          </a:p>
          <a:p>
            <a:endParaRPr lang="en-US" dirty="0"/>
          </a:p>
          <a:p>
            <a:r>
              <a:rPr lang="en-US" dirty="0"/>
              <a:t>Eggs</a:t>
            </a:r>
          </a:p>
        </p:txBody>
      </p:sp>
    </p:spTree>
    <p:extLst>
      <p:ext uri="{BB962C8B-B14F-4D97-AF65-F5344CB8AC3E}">
        <p14:creationId xmlns:p14="http://schemas.microsoft.com/office/powerpoint/2010/main" val="9118416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C5D408-8B37-4A48-BE51-6AF1B767C370}"/>
              </a:ext>
            </a:extLst>
          </p:cNvPr>
          <p:cNvSpPr>
            <a:spLocks noGrp="1"/>
          </p:cNvSpPr>
          <p:nvPr>
            <p:ph idx="1"/>
          </p:nvPr>
        </p:nvSpPr>
        <p:spPr>
          <a:xfrm>
            <a:off x="838200" y="540689"/>
            <a:ext cx="10515600" cy="5636274"/>
          </a:xfrm>
        </p:spPr>
        <p:txBody>
          <a:bodyPr>
            <a:noAutofit/>
          </a:bodyPr>
          <a:lstStyle/>
          <a:p>
            <a:pPr algn="just"/>
            <a:r>
              <a:rPr lang="en-US" dirty="0">
                <a:cs typeface="+mj-cs"/>
              </a:rPr>
              <a:t>The commercial gluten-free products are available in</a:t>
            </a:r>
            <a:r>
              <a:rPr lang="ar-IQ" dirty="0">
                <a:cs typeface="+mj-cs"/>
              </a:rPr>
              <a:t> </a:t>
            </a:r>
            <a:r>
              <a:rPr lang="en-US" dirty="0">
                <a:cs typeface="+mj-cs"/>
              </a:rPr>
              <a:t>the market. Immunological analyses provide information</a:t>
            </a:r>
            <a:r>
              <a:rPr lang="ar-IQ" dirty="0">
                <a:cs typeface="+mj-cs"/>
              </a:rPr>
              <a:t> </a:t>
            </a:r>
            <a:r>
              <a:rPr lang="en-US" dirty="0">
                <a:cs typeface="+mj-cs"/>
              </a:rPr>
              <a:t>on the gluten content of foods and, according to</a:t>
            </a:r>
            <a:r>
              <a:rPr lang="ar-IQ" dirty="0">
                <a:cs typeface="+mj-cs"/>
              </a:rPr>
              <a:t> </a:t>
            </a:r>
            <a:r>
              <a:rPr lang="en-US" dirty="0">
                <a:cs typeface="+mj-cs"/>
              </a:rPr>
              <a:t>the law, all foods must be clearly labeled .According to Turkish Food Codex the “gluten free”</a:t>
            </a:r>
            <a:r>
              <a:rPr lang="ar-IQ" dirty="0">
                <a:cs typeface="+mj-cs"/>
              </a:rPr>
              <a:t> </a:t>
            </a:r>
            <a:r>
              <a:rPr lang="en-US" dirty="0">
                <a:cs typeface="+mj-cs"/>
              </a:rPr>
              <a:t>phrase can be used on condition that the gluten level</a:t>
            </a:r>
            <a:r>
              <a:rPr lang="ar-IQ" dirty="0">
                <a:cs typeface="+mj-cs"/>
              </a:rPr>
              <a:t> </a:t>
            </a:r>
            <a:r>
              <a:rPr lang="en-US" dirty="0">
                <a:cs typeface="+mj-cs"/>
              </a:rPr>
              <a:t>in the food to be presented to the consumer does not</a:t>
            </a:r>
            <a:r>
              <a:rPr lang="ar-IQ" dirty="0">
                <a:cs typeface="+mj-cs"/>
              </a:rPr>
              <a:t> </a:t>
            </a:r>
            <a:r>
              <a:rPr lang="en-US" dirty="0">
                <a:cs typeface="+mj-cs"/>
              </a:rPr>
              <a:t>exceed 20 mg/kg (Ministry of Food, Agriculture and</a:t>
            </a:r>
            <a:r>
              <a:rPr lang="ar-IQ" dirty="0">
                <a:cs typeface="+mj-cs"/>
              </a:rPr>
              <a:t> </a:t>
            </a:r>
            <a:r>
              <a:rPr lang="en-US" dirty="0" err="1">
                <a:cs typeface="+mj-cs"/>
              </a:rPr>
              <a:t>Livestock.According</a:t>
            </a:r>
            <a:r>
              <a:rPr lang="en-US" dirty="0">
                <a:cs typeface="+mj-cs"/>
              </a:rPr>
              <a:t> to the European Directive</a:t>
            </a:r>
            <a:r>
              <a:rPr lang="ar-IQ" dirty="0">
                <a:cs typeface="+mj-cs"/>
              </a:rPr>
              <a:t> </a:t>
            </a:r>
            <a:r>
              <a:rPr lang="en-US" dirty="0">
                <a:cs typeface="+mj-cs"/>
              </a:rPr>
              <a:t>from January 2012, a food can be labeled “gluten free</a:t>
            </a:r>
            <a:r>
              <a:rPr lang="ar-IQ" dirty="0">
                <a:cs typeface="+mj-cs"/>
              </a:rPr>
              <a:t> </a:t>
            </a:r>
            <a:r>
              <a:rPr lang="en-US" dirty="0">
                <a:cs typeface="+mj-cs"/>
              </a:rPr>
              <a:t>if it contains less than 20 ppm of gluten .Although the tolerable gluten level varies individually,</a:t>
            </a:r>
            <a:r>
              <a:rPr lang="ar-IQ" dirty="0">
                <a:cs typeface="+mj-cs"/>
              </a:rPr>
              <a:t> </a:t>
            </a:r>
            <a:r>
              <a:rPr lang="en-US" dirty="0">
                <a:cs typeface="+mj-cs"/>
              </a:rPr>
              <a:t>it is important to exclude all dietary gluten in</a:t>
            </a:r>
            <a:r>
              <a:rPr lang="ar-IQ" dirty="0">
                <a:cs typeface="+mj-cs"/>
              </a:rPr>
              <a:t> </a:t>
            </a:r>
            <a:r>
              <a:rPr lang="en-US" dirty="0">
                <a:cs typeface="+mj-cs"/>
              </a:rPr>
              <a:t>the meal plan .Patients with celiac disease should cooperate</a:t>
            </a:r>
            <a:r>
              <a:rPr lang="ar-IQ" dirty="0">
                <a:cs typeface="+mj-cs"/>
              </a:rPr>
              <a:t> </a:t>
            </a:r>
            <a:r>
              <a:rPr lang="en-US" dirty="0">
                <a:cs typeface="+mj-cs"/>
              </a:rPr>
              <a:t>with the dietician/nutritionist in choosing the appropriate</a:t>
            </a:r>
            <a:r>
              <a:rPr lang="ar-IQ" dirty="0">
                <a:cs typeface="+mj-cs"/>
              </a:rPr>
              <a:t> </a:t>
            </a:r>
            <a:r>
              <a:rPr lang="en-US" dirty="0">
                <a:cs typeface="+mj-cs"/>
              </a:rPr>
              <a:t>foods.</a:t>
            </a:r>
          </a:p>
        </p:txBody>
      </p:sp>
    </p:spTree>
    <p:extLst>
      <p:ext uri="{BB962C8B-B14F-4D97-AF65-F5344CB8AC3E}">
        <p14:creationId xmlns:p14="http://schemas.microsoft.com/office/powerpoint/2010/main" val="231992190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71CFC-773A-4B89-9B5A-2096489240E8}"/>
              </a:ext>
            </a:extLst>
          </p:cNvPr>
          <p:cNvSpPr>
            <a:spLocks noGrp="1"/>
          </p:cNvSpPr>
          <p:nvPr>
            <p:ph type="title"/>
          </p:nvPr>
        </p:nvSpPr>
        <p:spPr/>
        <p:txBody>
          <a:bodyPr/>
          <a:lstStyle/>
          <a:p>
            <a:r>
              <a:rPr lang="en-US" dirty="0">
                <a:solidFill>
                  <a:srgbClr val="FF0000"/>
                </a:solidFill>
              </a:rPr>
              <a:t>Gluten Free Labeling</a:t>
            </a:r>
          </a:p>
        </p:txBody>
      </p:sp>
      <p:pic>
        <p:nvPicPr>
          <p:cNvPr id="4" name="Content Placeholder 3">
            <a:extLst>
              <a:ext uri="{FF2B5EF4-FFF2-40B4-BE49-F238E27FC236}">
                <a16:creationId xmlns:a16="http://schemas.microsoft.com/office/drawing/2014/main" id="{1BD7107F-8709-4609-B193-2615A334095B}"/>
              </a:ext>
            </a:extLst>
          </p:cNvPr>
          <p:cNvPicPr>
            <a:picLocks noGrp="1" noChangeAspect="1"/>
          </p:cNvPicPr>
          <p:nvPr>
            <p:ph idx="1"/>
          </p:nvPr>
        </p:nvPicPr>
        <p:blipFill>
          <a:blip r:embed="rId2"/>
          <a:stretch>
            <a:fillRect/>
          </a:stretch>
        </p:blipFill>
        <p:spPr>
          <a:xfrm>
            <a:off x="838200" y="1343770"/>
            <a:ext cx="9888109" cy="5149105"/>
          </a:xfrm>
          <a:prstGeom prst="rect">
            <a:avLst/>
          </a:prstGeom>
        </p:spPr>
      </p:pic>
    </p:spTree>
    <p:extLst>
      <p:ext uri="{BB962C8B-B14F-4D97-AF65-F5344CB8AC3E}">
        <p14:creationId xmlns:p14="http://schemas.microsoft.com/office/powerpoint/2010/main" val="3492752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3">
            <a:extLst>
              <a:ext uri="{FF2B5EF4-FFF2-40B4-BE49-F238E27FC236}">
                <a16:creationId xmlns:a16="http://schemas.microsoft.com/office/drawing/2014/main" id="{4CDAA3DF-7B1B-4EAE-8727-3967390302E5}"/>
              </a:ext>
            </a:extLst>
          </p:cNvPr>
          <p:cNvGrpSpPr>
            <a:grpSpLocks/>
          </p:cNvGrpSpPr>
          <p:nvPr/>
        </p:nvGrpSpPr>
        <p:grpSpPr bwMode="auto">
          <a:xfrm>
            <a:off x="4036592" y="6242968"/>
            <a:ext cx="4286234" cy="482203"/>
            <a:chOff x="0" y="0"/>
            <a:chExt cx="3839" cy="432"/>
          </a:xfrm>
        </p:grpSpPr>
        <p:sp>
          <p:nvSpPr>
            <p:cNvPr id="2" name="Rectangle 1">
              <a:extLst>
                <a:ext uri="{FF2B5EF4-FFF2-40B4-BE49-F238E27FC236}">
                  <a16:creationId xmlns:a16="http://schemas.microsoft.com/office/drawing/2014/main" id="{CB65159C-F53A-48BE-B590-488E535B0B60}"/>
                </a:ext>
              </a:extLst>
            </p:cNvPr>
            <p:cNvSpPr>
              <a:spLocks/>
            </p:cNvSpPr>
            <p:nvPr/>
          </p:nvSpPr>
          <p:spPr bwMode="auto">
            <a:xfrm>
              <a:off x="0" y="170"/>
              <a:ext cx="3839" cy="233"/>
            </a:xfrm>
            <a:prstGeom prst="rect">
              <a:avLst/>
            </a:prstGeom>
            <a:noFill/>
            <a:ln>
              <a:noFill/>
            </a:ln>
            <a:effectLst>
              <a:outerShdw blurRad="12700" dist="253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1687">
                  <a:latin typeface="Arial" charset="0"/>
                  <a:ea typeface="ＭＳ Ｐゴシック" charset="0"/>
                  <a:cs typeface="Arial" charset="0"/>
                  <a:sym typeface="Arial" charset="0"/>
                </a:rPr>
                <a:t>Oldways and the          Whole Grains Council</a:t>
              </a:r>
            </a:p>
          </p:txBody>
        </p:sp>
        <p:pic>
          <p:nvPicPr>
            <p:cNvPr id="35847" name="Picture 2">
              <a:extLst>
                <a:ext uri="{FF2B5EF4-FFF2-40B4-BE49-F238E27FC236}">
                  <a16:creationId xmlns:a16="http://schemas.microsoft.com/office/drawing/2014/main" id="{31989A8C-C9FA-4ECA-881C-AA77E84B714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 y="0"/>
              <a:ext cx="52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0484" name="Rectangle 4">
            <a:extLst>
              <a:ext uri="{FF2B5EF4-FFF2-40B4-BE49-F238E27FC236}">
                <a16:creationId xmlns:a16="http://schemas.microsoft.com/office/drawing/2014/main" id="{6FC5C651-ABF3-49FE-9B48-EDDD8D7863F0}"/>
              </a:ext>
            </a:extLst>
          </p:cNvPr>
          <p:cNvSpPr>
            <a:spLocks/>
          </p:cNvSpPr>
          <p:nvPr/>
        </p:nvSpPr>
        <p:spPr bwMode="auto">
          <a:xfrm>
            <a:off x="1522884" y="339328"/>
            <a:ext cx="9232181" cy="714375"/>
          </a:xfrm>
          <a:prstGeom prst="rect">
            <a:avLst/>
          </a:prstGeom>
          <a:noFill/>
          <a:ln>
            <a:noFill/>
          </a:ln>
          <a:effectLst>
            <a:outerShdw blurRad="12700" dist="253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defRPr/>
            </a:pPr>
            <a:r>
              <a:rPr lang="en-US" sz="4500" dirty="0">
                <a:latin typeface="Arial Bold" charset="0"/>
                <a:ea typeface="ＭＳ Ｐゴシック" charset="0"/>
                <a:cs typeface="Arial Bold" charset="0"/>
                <a:sym typeface="Arial Bold" charset="0"/>
              </a:rPr>
              <a:t>What is the Reality?</a:t>
            </a:r>
          </a:p>
        </p:txBody>
      </p:sp>
      <p:sp>
        <p:nvSpPr>
          <p:cNvPr id="20485" name="Rectangle 5">
            <a:extLst>
              <a:ext uri="{FF2B5EF4-FFF2-40B4-BE49-F238E27FC236}">
                <a16:creationId xmlns:a16="http://schemas.microsoft.com/office/drawing/2014/main" id="{E84BC570-7EFF-430E-BF3F-A95242F56434}"/>
              </a:ext>
            </a:extLst>
          </p:cNvPr>
          <p:cNvSpPr>
            <a:spLocks/>
          </p:cNvSpPr>
          <p:nvPr/>
        </p:nvSpPr>
        <p:spPr bwMode="auto">
          <a:xfrm>
            <a:off x="691763" y="1053703"/>
            <a:ext cx="9315440" cy="4893469"/>
          </a:xfrm>
          <a:prstGeom prst="rect">
            <a:avLst/>
          </a:prstGeom>
          <a:noFill/>
          <a:ln>
            <a:noFill/>
          </a:ln>
          <a:effectLst>
            <a:outerShdw blurRad="12700" dist="253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808038" indent="-808038" eaLnBrk="0" hangingPunct="0">
              <a:defRPr sz="4000">
                <a:solidFill>
                  <a:srgbClr val="000000"/>
                </a:solidFill>
                <a:latin typeface="Didot" pitchFamily="-84" charset="0"/>
                <a:ea typeface="ヒラギノ明朝 ProN W3" pitchFamily="-84" charset="-128"/>
                <a:sym typeface="Didot" pitchFamily="-84" charset="0"/>
              </a:defRPr>
            </a:lvl1pPr>
            <a:lvl2pPr marL="742950" indent="-285750" eaLnBrk="0" hangingPunct="0">
              <a:defRPr sz="4000">
                <a:solidFill>
                  <a:srgbClr val="000000"/>
                </a:solidFill>
                <a:latin typeface="Didot" pitchFamily="-84" charset="0"/>
                <a:ea typeface="ヒラギノ明朝 ProN W3" pitchFamily="-84" charset="-128"/>
                <a:sym typeface="Didot" pitchFamily="-84" charset="0"/>
              </a:defRPr>
            </a:lvl2pPr>
            <a:lvl3pPr marL="1143000" indent="-228600" eaLnBrk="0" hangingPunct="0">
              <a:defRPr sz="4000">
                <a:solidFill>
                  <a:srgbClr val="000000"/>
                </a:solidFill>
                <a:latin typeface="Didot" pitchFamily="-84" charset="0"/>
                <a:ea typeface="ヒラギノ明朝 ProN W3" pitchFamily="-84" charset="-128"/>
                <a:sym typeface="Didot" pitchFamily="-84" charset="0"/>
              </a:defRPr>
            </a:lvl3pPr>
            <a:lvl4pPr marL="1600200" indent="-228600" eaLnBrk="0" hangingPunct="0">
              <a:defRPr sz="4000">
                <a:solidFill>
                  <a:srgbClr val="000000"/>
                </a:solidFill>
                <a:latin typeface="Didot" pitchFamily="-84" charset="0"/>
                <a:ea typeface="ヒラギノ明朝 ProN W3" pitchFamily="-84" charset="-128"/>
                <a:sym typeface="Didot" pitchFamily="-84" charset="0"/>
              </a:defRPr>
            </a:lvl4pPr>
            <a:lvl5pPr marL="2057400" indent="-228600" eaLnBrk="0" hangingPunct="0">
              <a:defRPr sz="4000">
                <a:solidFill>
                  <a:srgbClr val="000000"/>
                </a:solidFill>
                <a:latin typeface="Didot" pitchFamily="-84" charset="0"/>
                <a:ea typeface="ヒラギノ明朝 ProN W3" pitchFamily="-84" charset="-128"/>
                <a:sym typeface="Didot" pitchFamily="-84" charset="0"/>
              </a:defRPr>
            </a:lvl5pPr>
            <a:lvl6pPr marL="2514600" indent="-228600" algn="ctr" eaLnBrk="0" fontAlgn="base" hangingPunct="0">
              <a:spcBef>
                <a:spcPct val="0"/>
              </a:spcBef>
              <a:spcAft>
                <a:spcPct val="0"/>
              </a:spcAft>
              <a:defRPr sz="4000">
                <a:solidFill>
                  <a:srgbClr val="000000"/>
                </a:solidFill>
                <a:latin typeface="Didot" pitchFamily="-84" charset="0"/>
                <a:ea typeface="ヒラギノ明朝 ProN W3" pitchFamily="-84" charset="-128"/>
                <a:sym typeface="Didot" pitchFamily="-84" charset="0"/>
              </a:defRPr>
            </a:lvl6pPr>
            <a:lvl7pPr marL="2971800" indent="-228600" algn="ctr" eaLnBrk="0" fontAlgn="base" hangingPunct="0">
              <a:spcBef>
                <a:spcPct val="0"/>
              </a:spcBef>
              <a:spcAft>
                <a:spcPct val="0"/>
              </a:spcAft>
              <a:defRPr sz="4000">
                <a:solidFill>
                  <a:srgbClr val="000000"/>
                </a:solidFill>
                <a:latin typeface="Didot" pitchFamily="-84" charset="0"/>
                <a:ea typeface="ヒラギノ明朝 ProN W3" pitchFamily="-84" charset="-128"/>
                <a:sym typeface="Didot" pitchFamily="-84" charset="0"/>
              </a:defRPr>
            </a:lvl7pPr>
            <a:lvl8pPr marL="3429000" indent="-228600" algn="ctr" eaLnBrk="0" fontAlgn="base" hangingPunct="0">
              <a:spcBef>
                <a:spcPct val="0"/>
              </a:spcBef>
              <a:spcAft>
                <a:spcPct val="0"/>
              </a:spcAft>
              <a:defRPr sz="4000">
                <a:solidFill>
                  <a:srgbClr val="000000"/>
                </a:solidFill>
                <a:latin typeface="Didot" pitchFamily="-84" charset="0"/>
                <a:ea typeface="ヒラギノ明朝 ProN W3" pitchFamily="-84" charset="-128"/>
                <a:sym typeface="Didot" pitchFamily="-84" charset="0"/>
              </a:defRPr>
            </a:lvl8pPr>
            <a:lvl9pPr marL="3886200" indent="-228600" algn="ctr" eaLnBrk="0" fontAlgn="base" hangingPunct="0">
              <a:spcBef>
                <a:spcPct val="0"/>
              </a:spcBef>
              <a:spcAft>
                <a:spcPct val="0"/>
              </a:spcAft>
              <a:defRPr sz="4000">
                <a:solidFill>
                  <a:srgbClr val="000000"/>
                </a:solidFill>
                <a:latin typeface="Didot" pitchFamily="-84" charset="0"/>
                <a:ea typeface="ヒラギノ明朝 ProN W3" pitchFamily="-84" charset="-128"/>
                <a:sym typeface="Didot" pitchFamily="-84" charset="0"/>
              </a:defRPr>
            </a:lvl9pPr>
          </a:lstStyle>
          <a:p>
            <a:pPr eaLnBrk="1" hangingPunct="1">
              <a:spcAft>
                <a:spcPts val="844"/>
              </a:spcAft>
            </a:pPr>
            <a:r>
              <a:rPr lang="en-US" altLang="en-US" sz="2531" b="1" dirty="0">
                <a:solidFill>
                  <a:srgbClr val="008000"/>
                </a:solidFill>
                <a:latin typeface="Arial" panose="020B0604020202020204" pitchFamily="34" charset="0"/>
                <a:ea typeface="MS PGothic" panose="020B0600070205080204" pitchFamily="34" charset="-128"/>
                <a:sym typeface="Arial" panose="020B0604020202020204" pitchFamily="34" charset="0"/>
              </a:rPr>
              <a:t>“The way we process grains may be contributing to health problems.”</a:t>
            </a:r>
          </a:p>
        </p:txBody>
      </p:sp>
      <p:sp>
        <p:nvSpPr>
          <p:cNvPr id="7" name="Rectangle 5">
            <a:extLst>
              <a:ext uri="{FF2B5EF4-FFF2-40B4-BE49-F238E27FC236}">
                <a16:creationId xmlns:a16="http://schemas.microsoft.com/office/drawing/2014/main" id="{979EAC0C-BFCC-4F85-B7B5-0C805E514351}"/>
              </a:ext>
            </a:extLst>
          </p:cNvPr>
          <p:cNvSpPr>
            <a:spLocks/>
          </p:cNvSpPr>
          <p:nvPr/>
        </p:nvSpPr>
        <p:spPr bwMode="auto">
          <a:xfrm>
            <a:off x="445273" y="1995777"/>
            <a:ext cx="8115321" cy="4004973"/>
          </a:xfrm>
          <a:prstGeom prst="rect">
            <a:avLst/>
          </a:prstGeom>
          <a:noFill/>
          <a:ln>
            <a:noFill/>
          </a:ln>
          <a:effectLst>
            <a:outerShdw blurRad="12700" dist="253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461963" indent="-461963" eaLnBrk="0" hangingPunct="0">
              <a:defRPr sz="4000">
                <a:solidFill>
                  <a:srgbClr val="000000"/>
                </a:solidFill>
                <a:latin typeface="Didot" pitchFamily="-84" charset="0"/>
                <a:ea typeface="ヒラギノ明朝 ProN W3" pitchFamily="-84" charset="-128"/>
                <a:sym typeface="Didot" pitchFamily="-84" charset="0"/>
              </a:defRPr>
            </a:lvl1pPr>
            <a:lvl2pPr marL="742950" indent="-285750" eaLnBrk="0" hangingPunct="0">
              <a:defRPr sz="4000">
                <a:solidFill>
                  <a:srgbClr val="000000"/>
                </a:solidFill>
                <a:latin typeface="Didot" pitchFamily="-84" charset="0"/>
                <a:ea typeface="ヒラギノ明朝 ProN W3" pitchFamily="-84" charset="-128"/>
                <a:sym typeface="Didot" pitchFamily="-84" charset="0"/>
              </a:defRPr>
            </a:lvl2pPr>
            <a:lvl3pPr marL="1143000" indent="-228600" eaLnBrk="0" hangingPunct="0">
              <a:defRPr sz="4000">
                <a:solidFill>
                  <a:srgbClr val="000000"/>
                </a:solidFill>
                <a:latin typeface="Didot" pitchFamily="-84" charset="0"/>
                <a:ea typeface="ヒラギノ明朝 ProN W3" pitchFamily="-84" charset="-128"/>
                <a:sym typeface="Didot" pitchFamily="-84" charset="0"/>
              </a:defRPr>
            </a:lvl3pPr>
            <a:lvl4pPr marL="1600200" indent="-228600" eaLnBrk="0" hangingPunct="0">
              <a:defRPr sz="4000">
                <a:solidFill>
                  <a:srgbClr val="000000"/>
                </a:solidFill>
                <a:latin typeface="Didot" pitchFamily="-84" charset="0"/>
                <a:ea typeface="ヒラギノ明朝 ProN W3" pitchFamily="-84" charset="-128"/>
                <a:sym typeface="Didot" pitchFamily="-84" charset="0"/>
              </a:defRPr>
            </a:lvl4pPr>
            <a:lvl5pPr marL="2057400" indent="-228600" eaLnBrk="0" hangingPunct="0">
              <a:defRPr sz="4000">
                <a:solidFill>
                  <a:srgbClr val="000000"/>
                </a:solidFill>
                <a:latin typeface="Didot" pitchFamily="-84" charset="0"/>
                <a:ea typeface="ヒラギノ明朝 ProN W3" pitchFamily="-84" charset="-128"/>
                <a:sym typeface="Didot" pitchFamily="-84" charset="0"/>
              </a:defRPr>
            </a:lvl5pPr>
            <a:lvl6pPr marL="2514600" indent="-228600" algn="ctr" eaLnBrk="0" fontAlgn="base" hangingPunct="0">
              <a:spcBef>
                <a:spcPct val="0"/>
              </a:spcBef>
              <a:spcAft>
                <a:spcPct val="0"/>
              </a:spcAft>
              <a:defRPr sz="4000">
                <a:solidFill>
                  <a:srgbClr val="000000"/>
                </a:solidFill>
                <a:latin typeface="Didot" pitchFamily="-84" charset="0"/>
                <a:ea typeface="ヒラギノ明朝 ProN W3" pitchFamily="-84" charset="-128"/>
                <a:sym typeface="Didot" pitchFamily="-84" charset="0"/>
              </a:defRPr>
            </a:lvl6pPr>
            <a:lvl7pPr marL="2971800" indent="-228600" algn="ctr" eaLnBrk="0" fontAlgn="base" hangingPunct="0">
              <a:spcBef>
                <a:spcPct val="0"/>
              </a:spcBef>
              <a:spcAft>
                <a:spcPct val="0"/>
              </a:spcAft>
              <a:defRPr sz="4000">
                <a:solidFill>
                  <a:srgbClr val="000000"/>
                </a:solidFill>
                <a:latin typeface="Didot" pitchFamily="-84" charset="0"/>
                <a:ea typeface="ヒラギノ明朝 ProN W3" pitchFamily="-84" charset="-128"/>
                <a:sym typeface="Didot" pitchFamily="-84" charset="0"/>
              </a:defRPr>
            </a:lvl7pPr>
            <a:lvl8pPr marL="3429000" indent="-228600" algn="ctr" eaLnBrk="0" fontAlgn="base" hangingPunct="0">
              <a:spcBef>
                <a:spcPct val="0"/>
              </a:spcBef>
              <a:spcAft>
                <a:spcPct val="0"/>
              </a:spcAft>
              <a:defRPr sz="4000">
                <a:solidFill>
                  <a:srgbClr val="000000"/>
                </a:solidFill>
                <a:latin typeface="Didot" pitchFamily="-84" charset="0"/>
                <a:ea typeface="ヒラギノ明朝 ProN W3" pitchFamily="-84" charset="-128"/>
                <a:sym typeface="Didot" pitchFamily="-84" charset="0"/>
              </a:defRPr>
            </a:lvl8pPr>
            <a:lvl9pPr marL="3886200" indent="-228600" algn="ctr" eaLnBrk="0" fontAlgn="base" hangingPunct="0">
              <a:spcBef>
                <a:spcPct val="0"/>
              </a:spcBef>
              <a:spcAft>
                <a:spcPct val="0"/>
              </a:spcAft>
              <a:defRPr sz="4000">
                <a:solidFill>
                  <a:srgbClr val="000000"/>
                </a:solidFill>
                <a:latin typeface="Didot" pitchFamily="-84" charset="0"/>
                <a:ea typeface="ヒラギノ明朝 ProN W3" pitchFamily="-84" charset="-128"/>
                <a:sym typeface="Didot" pitchFamily="-84" charset="0"/>
              </a:defRPr>
            </a:lvl9pPr>
          </a:lstStyle>
          <a:p>
            <a:pPr algn="just" eaLnBrk="1" hangingPunct="1">
              <a:spcBef>
                <a:spcPts val="984"/>
              </a:spcBef>
              <a:buClr>
                <a:srgbClr val="000000"/>
              </a:buClr>
              <a:buSzPct val="125000"/>
              <a:buFont typeface="Arial" panose="020B0604020202020204" pitchFamily="34" charset="0"/>
              <a:buChar char="•"/>
            </a:pPr>
            <a:r>
              <a:rPr lang="en-US" altLang="en-US" sz="2531" dirty="0">
                <a:solidFill>
                  <a:schemeClr val="tx1"/>
                </a:solidFill>
                <a:latin typeface="Arial" panose="020B0604020202020204" pitchFamily="34" charset="0"/>
                <a:ea typeface="MS PGothic" panose="020B0600070205080204" pitchFamily="34" charset="-128"/>
                <a:sym typeface="Arial" panose="020B0604020202020204" pitchFamily="34" charset="0"/>
              </a:rPr>
              <a:t>This issue may have a “grain of truth” in it. Bread produced in more traditional ways (slow fermentation with “good” bacteria) is a very different product than today’s typical commercial bakery breads, quick rising with extra vital wheat gluten.</a:t>
            </a:r>
          </a:p>
          <a:p>
            <a:pPr algn="just" eaLnBrk="1" hangingPunct="1">
              <a:spcBef>
                <a:spcPts val="984"/>
              </a:spcBef>
              <a:buClr>
                <a:srgbClr val="000000"/>
              </a:buClr>
              <a:buSzPct val="125000"/>
              <a:buFont typeface="Arial" panose="020B0604020202020204" pitchFamily="34" charset="0"/>
              <a:buChar char="•"/>
            </a:pPr>
            <a:r>
              <a:rPr lang="en-US" altLang="en-US" sz="2531" dirty="0">
                <a:solidFill>
                  <a:schemeClr val="tx1"/>
                </a:solidFill>
                <a:latin typeface="Arial" panose="020B0604020202020204" pitchFamily="34" charset="0"/>
                <a:ea typeface="MS PGothic" panose="020B0600070205080204" pitchFamily="34" charset="-128"/>
                <a:sym typeface="Arial" panose="020B0604020202020204" pitchFamily="34" charset="0"/>
              </a:rPr>
              <a:t>Italian research shows fermentation with specific bacteria can lower gluten from </a:t>
            </a:r>
            <a:br>
              <a:rPr lang="en-US" altLang="en-US" sz="2531" dirty="0">
                <a:solidFill>
                  <a:schemeClr val="tx1"/>
                </a:solidFill>
                <a:latin typeface="Arial" panose="020B0604020202020204" pitchFamily="34" charset="0"/>
                <a:ea typeface="MS PGothic" panose="020B0600070205080204" pitchFamily="34" charset="-128"/>
                <a:sym typeface="Arial" panose="020B0604020202020204" pitchFamily="34" charset="0"/>
              </a:rPr>
            </a:br>
            <a:r>
              <a:rPr lang="en-US" altLang="en-US" sz="2531" dirty="0">
                <a:solidFill>
                  <a:schemeClr val="tx1"/>
                </a:solidFill>
                <a:latin typeface="Arial" panose="020B0604020202020204" pitchFamily="34" charset="0"/>
                <a:ea typeface="MS PGothic" panose="020B0600070205080204" pitchFamily="34" charset="-128"/>
                <a:sym typeface="Arial" panose="020B0604020202020204" pitchFamily="34" charset="0"/>
              </a:rPr>
              <a:t>75,000 ppm to 12 ppm – technically GF.</a:t>
            </a:r>
          </a:p>
          <a:p>
            <a:pPr algn="just" eaLnBrk="1" hangingPunct="1">
              <a:spcBef>
                <a:spcPts val="984"/>
              </a:spcBef>
              <a:buClr>
                <a:srgbClr val="000000"/>
              </a:buClr>
              <a:buSzPct val="125000"/>
              <a:buFont typeface="Arial" panose="020B0604020202020204" pitchFamily="34" charset="0"/>
              <a:buChar char="•"/>
            </a:pPr>
            <a:r>
              <a:rPr lang="en-US" altLang="en-US" sz="2531" dirty="0">
                <a:solidFill>
                  <a:schemeClr val="tx1"/>
                </a:solidFill>
                <a:latin typeface="Arial" panose="020B0604020202020204" pitchFamily="34" charset="0"/>
                <a:ea typeface="MS PGothic" panose="020B0600070205080204" pitchFamily="34" charset="-128"/>
                <a:sym typeface="Arial" panose="020B0604020202020204" pitchFamily="34" charset="0"/>
              </a:rPr>
              <a:t>benefit health by encouraging eating less processed food, there is no need to cut out whole grains, legumes, dairy. </a:t>
            </a:r>
          </a:p>
        </p:txBody>
      </p:sp>
      <p:pic>
        <p:nvPicPr>
          <p:cNvPr id="35845" name="Picture 4" descr="FactoryNarrow.png">
            <a:extLst>
              <a:ext uri="{FF2B5EF4-FFF2-40B4-BE49-F238E27FC236}">
                <a16:creationId xmlns:a16="http://schemas.microsoft.com/office/drawing/2014/main" id="{0D227841-4AFF-4EB7-B773-27295B25F4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69260" y="1451074"/>
            <a:ext cx="1877467" cy="449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1F239-CFBD-4127-9739-FA29EDC36FEE}"/>
              </a:ext>
            </a:extLst>
          </p:cNvPr>
          <p:cNvSpPr>
            <a:spLocks noGrp="1"/>
          </p:cNvSpPr>
          <p:nvPr>
            <p:ph type="title"/>
          </p:nvPr>
        </p:nvSpPr>
        <p:spPr/>
        <p:txBody>
          <a:bodyPr>
            <a:normAutofit/>
          </a:bodyPr>
          <a:lstStyle/>
          <a:p>
            <a:r>
              <a:rPr lang="en-US" sz="6000" dirty="0">
                <a:solidFill>
                  <a:srgbClr val="FF0000"/>
                </a:solidFill>
              </a:rPr>
              <a:t>What is Gluten?</a:t>
            </a:r>
          </a:p>
        </p:txBody>
      </p:sp>
      <p:sp>
        <p:nvSpPr>
          <p:cNvPr id="3" name="Content Placeholder 2">
            <a:extLst>
              <a:ext uri="{FF2B5EF4-FFF2-40B4-BE49-F238E27FC236}">
                <a16:creationId xmlns:a16="http://schemas.microsoft.com/office/drawing/2014/main" id="{195E956A-8003-4B55-8BE5-B3F4ED82561E}"/>
              </a:ext>
            </a:extLst>
          </p:cNvPr>
          <p:cNvSpPr>
            <a:spLocks noGrp="1"/>
          </p:cNvSpPr>
          <p:nvPr>
            <p:ph idx="1"/>
          </p:nvPr>
        </p:nvSpPr>
        <p:spPr>
          <a:xfrm>
            <a:off x="838200" y="1455090"/>
            <a:ext cx="10746850" cy="5176298"/>
          </a:xfrm>
        </p:spPr>
        <p:txBody>
          <a:bodyPr>
            <a:noAutofit/>
          </a:bodyPr>
          <a:lstStyle/>
          <a:p>
            <a:pPr algn="just"/>
            <a:r>
              <a:rPr lang="en-US" sz="3200" dirty="0"/>
              <a:t>Gluten is a protein complex which consist of glutenin and gliadin.</a:t>
            </a:r>
          </a:p>
          <a:p>
            <a:pPr algn="just"/>
            <a:r>
              <a:rPr lang="en-US" sz="3200" dirty="0"/>
              <a:t> Gluten proteins play an important role in determining the quality of baking by providing water absorption capacity, viscosity, cohesivity and elasticity properties of the dough . </a:t>
            </a:r>
          </a:p>
          <a:p>
            <a:pPr algn="just"/>
            <a:r>
              <a:rPr lang="en-US" sz="3200" dirty="0"/>
              <a:t>Existing in wheat, barley, oats, rye . The consumption of oats in gluten-free diet is controversial due to the risk of contamination with wheat, barley or rye during the milling process. Therefore, it may safe to consume only non-contaminated oats in gluten-free diet.</a:t>
            </a:r>
          </a:p>
        </p:txBody>
      </p:sp>
    </p:spTree>
    <p:extLst>
      <p:ext uri="{BB962C8B-B14F-4D97-AF65-F5344CB8AC3E}">
        <p14:creationId xmlns:p14="http://schemas.microsoft.com/office/powerpoint/2010/main" val="13105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744D04-667F-41CF-8DE4-8C5644885CDD}"/>
              </a:ext>
            </a:extLst>
          </p:cNvPr>
          <p:cNvSpPr>
            <a:spLocks noGrp="1"/>
          </p:cNvSpPr>
          <p:nvPr>
            <p:ph idx="1"/>
          </p:nvPr>
        </p:nvSpPr>
        <p:spPr>
          <a:xfrm>
            <a:off x="838200" y="620202"/>
            <a:ext cx="10515600" cy="5891916"/>
          </a:xfrm>
        </p:spPr>
        <p:txBody>
          <a:bodyPr>
            <a:normAutofit/>
          </a:bodyPr>
          <a:lstStyle/>
          <a:p>
            <a:pPr algn="just"/>
            <a:r>
              <a:rPr lang="en-US" dirty="0"/>
              <a:t>Gluten-free food should be consumed in moderation. A study of gluten-free foods targeted at children found that 88% of the products didn't offer many health benefits, and 79% of them were high in sugar.</a:t>
            </a:r>
          </a:p>
          <a:p>
            <a:pPr algn="just"/>
            <a:r>
              <a:rPr lang="en-US" dirty="0"/>
              <a:t>Gluten-free bakery products are also high in fat, sugar, salt, and refined carbohydrates.</a:t>
            </a:r>
          </a:p>
          <a:p>
            <a:pPr algn="just"/>
            <a:r>
              <a:rPr lang="en-US" dirty="0"/>
              <a:t>All of the nutrients in gluten-containing grains, such </a:t>
            </a:r>
            <a:r>
              <a:rPr lang="en-US"/>
              <a:t>as B12 </a:t>
            </a:r>
            <a:r>
              <a:rPr lang="en-US" dirty="0"/>
              <a:t>vitamins, fiber, zinc, iron, and potassium, can easily be replaced by following a well-rounded, whole-foods-based diet consisting of vegetables, fruits, healthy fats, and nutritious protein sources.</a:t>
            </a:r>
          </a:p>
        </p:txBody>
      </p:sp>
    </p:spTree>
    <p:extLst>
      <p:ext uri="{BB962C8B-B14F-4D97-AF65-F5344CB8AC3E}">
        <p14:creationId xmlns:p14="http://schemas.microsoft.com/office/powerpoint/2010/main" val="233777515"/>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47AC-AAE7-404A-AF18-67BF119B588F}"/>
              </a:ext>
            </a:extLst>
          </p:cNvPr>
          <p:cNvSpPr>
            <a:spLocks noGrp="1"/>
          </p:cNvSpPr>
          <p:nvPr>
            <p:ph type="title"/>
          </p:nvPr>
        </p:nvSpPr>
        <p:spPr>
          <a:xfrm>
            <a:off x="766638" y="357174"/>
            <a:ext cx="10515600" cy="1325563"/>
          </a:xfrm>
        </p:spPr>
        <p:txBody>
          <a:bodyPr/>
          <a:lstStyle/>
          <a:p>
            <a:r>
              <a:rPr lang="en-US" dirty="0"/>
              <a:t>References</a:t>
            </a:r>
          </a:p>
        </p:txBody>
      </p:sp>
      <p:sp>
        <p:nvSpPr>
          <p:cNvPr id="3" name="Content Placeholder 2">
            <a:extLst>
              <a:ext uri="{FF2B5EF4-FFF2-40B4-BE49-F238E27FC236}">
                <a16:creationId xmlns:a16="http://schemas.microsoft.com/office/drawing/2014/main" id="{7938E3BC-7394-4860-8825-F026EC592585}"/>
              </a:ext>
            </a:extLst>
          </p:cNvPr>
          <p:cNvSpPr>
            <a:spLocks noGrp="1"/>
          </p:cNvSpPr>
          <p:nvPr>
            <p:ph idx="1"/>
          </p:nvPr>
        </p:nvSpPr>
        <p:spPr>
          <a:xfrm>
            <a:off x="838200" y="1828800"/>
            <a:ext cx="10515600" cy="4348163"/>
          </a:xfrm>
        </p:spPr>
        <p:txBody>
          <a:bodyPr>
            <a:normAutofit fontScale="85000" lnSpcReduction="20000"/>
          </a:bodyPr>
          <a:lstStyle/>
          <a:p>
            <a:r>
              <a:rPr lang="en-US" dirty="0"/>
              <a:t> </a:t>
            </a:r>
            <a:r>
              <a:rPr lang="en-US" dirty="0" err="1"/>
              <a:t>Akhondi</a:t>
            </a:r>
            <a:r>
              <a:rPr lang="en-US" dirty="0"/>
              <a:t> H, Ross AB. Gluten-Associated Medical Problems. [Updated 2022 Oct 31]. In: </a:t>
            </a:r>
            <a:r>
              <a:rPr lang="en-US" dirty="0" err="1"/>
              <a:t>StatPearls</a:t>
            </a:r>
            <a:r>
              <a:rPr lang="en-US" dirty="0"/>
              <a:t> [Internet]. Treasure Island (FL): </a:t>
            </a:r>
            <a:r>
              <a:rPr lang="en-US" dirty="0" err="1"/>
              <a:t>StatPearls</a:t>
            </a:r>
            <a:r>
              <a:rPr lang="en-US" dirty="0"/>
              <a:t> Publishing; 2024 Jan-. Available from: https://www.ncbi.nlm.nih.gov/books/NBK538505/.</a:t>
            </a:r>
          </a:p>
          <a:p>
            <a:r>
              <a:rPr lang="en-US" dirty="0" err="1"/>
              <a:t>Guandalini</a:t>
            </a:r>
            <a:r>
              <a:rPr lang="en-US" dirty="0"/>
              <a:t> S., and Polanco I. (2015). Nonceliac gluten sensitivity or wheat intolerance syndrome? J. </a:t>
            </a:r>
            <a:r>
              <a:rPr lang="en-US" dirty="0" err="1"/>
              <a:t>Pediatr</a:t>
            </a:r>
            <a:r>
              <a:rPr lang="en-US" dirty="0"/>
              <a:t>. 166,(4), pp. 805-811.</a:t>
            </a:r>
          </a:p>
          <a:p>
            <a:r>
              <a:rPr lang="en-US" dirty="0"/>
              <a:t>Garnier-</a:t>
            </a:r>
            <a:r>
              <a:rPr lang="en-US" dirty="0" err="1"/>
              <a:t>Lengline</a:t>
            </a:r>
            <a:r>
              <a:rPr lang="en-US" dirty="0"/>
              <a:t> H., Cerf-</a:t>
            </a:r>
            <a:r>
              <a:rPr lang="en-US" dirty="0" err="1"/>
              <a:t>Bensussan</a:t>
            </a:r>
            <a:r>
              <a:rPr lang="en-US" dirty="0"/>
              <a:t> N., and </a:t>
            </a:r>
            <a:r>
              <a:rPr lang="en-US" dirty="0" err="1"/>
              <a:t>Ruemmele</a:t>
            </a:r>
            <a:r>
              <a:rPr lang="en-US" dirty="0"/>
              <a:t> F. M. (2015). Celiac disease in children. Clin. Res. Hepatol. Gastroenterol., 39, (5), pp. 544-551.</a:t>
            </a:r>
          </a:p>
          <a:p>
            <a:r>
              <a:rPr lang="en-US" dirty="0" err="1"/>
              <a:t>Gallaghera</a:t>
            </a:r>
            <a:r>
              <a:rPr lang="en-US" dirty="0"/>
              <a:t> E., Gormley T. R., and Arendt E. K. (2004).Recent advances in the formulation of gluten-free cereal- based products. Trends in Food Science and Technology 15, (3-4), pp. 143-152.</a:t>
            </a:r>
          </a:p>
          <a:p>
            <a:r>
              <a:rPr lang="en-US" dirty="0" err="1"/>
              <a:t>Bonciani</a:t>
            </a:r>
            <a:r>
              <a:rPr lang="en-US" dirty="0"/>
              <a:t> D, </a:t>
            </a:r>
            <a:r>
              <a:rPr lang="en-US" dirty="0" err="1"/>
              <a:t>Verdelli</a:t>
            </a:r>
            <a:r>
              <a:rPr lang="en-US" dirty="0"/>
              <a:t> A, </a:t>
            </a:r>
            <a:r>
              <a:rPr lang="en-US" dirty="0" err="1"/>
              <a:t>Bonciolini</a:t>
            </a:r>
            <a:r>
              <a:rPr lang="en-US" dirty="0"/>
              <a:t> V, </a:t>
            </a:r>
            <a:r>
              <a:rPr lang="en-US" dirty="0" err="1"/>
              <a:t>D'Errico</a:t>
            </a:r>
            <a:r>
              <a:rPr lang="en-US" dirty="0"/>
              <a:t> A, </a:t>
            </a:r>
            <a:r>
              <a:rPr lang="en-US" dirty="0" err="1"/>
              <a:t>Antiga</a:t>
            </a:r>
            <a:r>
              <a:rPr lang="en-US" dirty="0"/>
              <a:t> E, </a:t>
            </a:r>
            <a:r>
              <a:rPr lang="en-US" dirty="0" err="1"/>
              <a:t>Fabbri</a:t>
            </a:r>
            <a:r>
              <a:rPr lang="en-US" dirty="0"/>
              <a:t> P, </a:t>
            </a:r>
            <a:r>
              <a:rPr lang="en-US" dirty="0" err="1"/>
              <a:t>Caproni</a:t>
            </a:r>
            <a:r>
              <a:rPr lang="en-US" dirty="0"/>
              <a:t> M. Dermatitis herpetiformis: from the genetics to the development of skin lesions. Clin Dev Immunol. 2012;2012:239691.</a:t>
            </a:r>
          </a:p>
        </p:txBody>
      </p:sp>
    </p:spTree>
    <p:extLst>
      <p:ext uri="{BB962C8B-B14F-4D97-AF65-F5344CB8AC3E}">
        <p14:creationId xmlns:p14="http://schemas.microsoft.com/office/powerpoint/2010/main" val="2004383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0354" name="Picture 24" descr="Picture4 - Copy">
            <a:extLst>
              <a:ext uri="{FF2B5EF4-FFF2-40B4-BE49-F238E27FC236}">
                <a16:creationId xmlns:a16="http://schemas.microsoft.com/office/drawing/2014/main" id="{E5ED36D3-C311-4366-8393-9ABA2FB7D14D}"/>
              </a:ext>
            </a:extLst>
          </p:cNvPr>
          <p:cNvPicPr>
            <a:picLocks noGrp="1" noChangeAspect="1" noChangeArrowheads="1" noCrop="1"/>
          </p:cNvPicPr>
          <p:nvPr>
            <p:ph type="title" sz="quarter"/>
          </p:nvPr>
        </p:nvPicPr>
        <p:blipFill>
          <a:blip r:embed="rId4">
            <a:extLst>
              <a:ext uri="{28A0092B-C50C-407E-A947-70E740481C1C}">
                <a14:useLocalDpi xmlns:a14="http://schemas.microsoft.com/office/drawing/2010/main" val="0"/>
              </a:ext>
            </a:extLst>
          </a:blip>
          <a:srcRect/>
          <a:stretch>
            <a:fillRect/>
          </a:stretch>
        </p:blipFill>
        <p:spPr>
          <a:xfrm>
            <a:off x="5638801" y="5715001"/>
            <a:ext cx="828675" cy="828675"/>
          </a:xfrm>
          <a:noFill/>
        </p:spPr>
      </p:pic>
      <p:pic>
        <p:nvPicPr>
          <p:cNvPr id="100355" name="Picture 18" descr="Picture5 - Copy">
            <a:extLst>
              <a:ext uri="{FF2B5EF4-FFF2-40B4-BE49-F238E27FC236}">
                <a16:creationId xmlns:a16="http://schemas.microsoft.com/office/drawing/2014/main" id="{F1252C43-76E1-47E4-8145-D9B8BBFBCFCC}"/>
              </a:ext>
            </a:extLst>
          </p:cNvPr>
          <p:cNvPicPr>
            <a:picLocks noGrp="1" noChangeAspect="1" noChangeArrowheads="1" noCrop="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3724275" y="2416175"/>
            <a:ext cx="552450" cy="552450"/>
          </a:xfrm>
          <a:noFill/>
        </p:spPr>
      </p:pic>
      <p:pic>
        <p:nvPicPr>
          <p:cNvPr id="100356" name="Picture 21" descr="Picture5 - Copy">
            <a:extLst>
              <a:ext uri="{FF2B5EF4-FFF2-40B4-BE49-F238E27FC236}">
                <a16:creationId xmlns:a16="http://schemas.microsoft.com/office/drawing/2014/main" id="{4409F33E-62B7-4B87-86A1-53C884E97304}"/>
              </a:ext>
            </a:extLst>
          </p:cNvPr>
          <p:cNvPicPr>
            <a:picLocks noGrp="1" noChangeAspect="1" noChangeArrowheads="1" noCrop="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7915275" y="2416175"/>
            <a:ext cx="552450" cy="552450"/>
          </a:xfrm>
          <a:noFill/>
        </p:spPr>
      </p:pic>
      <p:pic>
        <p:nvPicPr>
          <p:cNvPr id="100357" name="Picture 25" descr="Picture4 - Copy">
            <a:extLst>
              <a:ext uri="{FF2B5EF4-FFF2-40B4-BE49-F238E27FC236}">
                <a16:creationId xmlns:a16="http://schemas.microsoft.com/office/drawing/2014/main" id="{67DD080B-B44D-4785-A8DC-B8F26CED30A6}"/>
              </a:ext>
            </a:extLst>
          </p:cNvPr>
          <p:cNvPicPr>
            <a:picLocks noGrp="1" noChangeAspect="1" noChangeArrowheads="1" noCrop="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586164" y="4618039"/>
            <a:ext cx="828675" cy="828675"/>
          </a:xfrm>
          <a:noFill/>
        </p:spPr>
      </p:pic>
      <p:pic>
        <p:nvPicPr>
          <p:cNvPr id="100359" name="Picture 11" descr="Picture3 - Copy">
            <a:extLst>
              <a:ext uri="{FF2B5EF4-FFF2-40B4-BE49-F238E27FC236}">
                <a16:creationId xmlns:a16="http://schemas.microsoft.com/office/drawing/2014/main" id="{4D87A721-7C94-4451-8479-399B3FCB3F4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81401" y="5562600"/>
            <a:ext cx="9620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12" descr="Picture3">
            <a:extLst>
              <a:ext uri="{FF2B5EF4-FFF2-40B4-BE49-F238E27FC236}">
                <a16:creationId xmlns:a16="http://schemas.microsoft.com/office/drawing/2014/main" id="{B8F37440-F73B-4BE6-8C90-9DC6BFE941D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229601" y="5562600"/>
            <a:ext cx="9620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1" name="Picture 13" descr="Picture4 - Copy">
            <a:extLst>
              <a:ext uri="{FF2B5EF4-FFF2-40B4-BE49-F238E27FC236}">
                <a16:creationId xmlns:a16="http://schemas.microsoft.com/office/drawing/2014/main" id="{14B4C913-55F8-4C65-89C2-C150CA3C056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2971801"/>
            <a:ext cx="8286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2" name="Picture 14" descr="Picture5 - Copy">
            <a:extLst>
              <a:ext uri="{FF2B5EF4-FFF2-40B4-BE49-F238E27FC236}">
                <a16:creationId xmlns:a16="http://schemas.microsoft.com/office/drawing/2014/main" id="{B64ADBD3-AF64-4CAE-AF1B-63A6A6999E1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828800"/>
            <a:ext cx="10096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3" name="Picture 15" descr="Picture5">
            <a:extLst>
              <a:ext uri="{FF2B5EF4-FFF2-40B4-BE49-F238E27FC236}">
                <a16:creationId xmlns:a16="http://schemas.microsoft.com/office/drawing/2014/main" id="{DE15FFCC-741F-492E-B076-25BF86AB60E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2819400"/>
            <a:ext cx="10096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4" name="Picture 16" descr="Picture8 - Copy">
            <a:extLst>
              <a:ext uri="{FF2B5EF4-FFF2-40B4-BE49-F238E27FC236}">
                <a16:creationId xmlns:a16="http://schemas.microsoft.com/office/drawing/2014/main" id="{D45E983E-E477-4C9F-ACD3-033949DF05B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964613" y="381000"/>
            <a:ext cx="13319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5" name="Picture 17" descr="Picture8">
            <a:extLst>
              <a:ext uri="{FF2B5EF4-FFF2-40B4-BE49-F238E27FC236}">
                <a16:creationId xmlns:a16="http://schemas.microsoft.com/office/drawing/2014/main" id="{C52E620B-D1E0-47AA-BDE5-1864BE5EB91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0825" y="4114800"/>
            <a:ext cx="15890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6" name="Picture 31" descr="Picture5">
            <a:extLst>
              <a:ext uri="{FF2B5EF4-FFF2-40B4-BE49-F238E27FC236}">
                <a16:creationId xmlns:a16="http://schemas.microsoft.com/office/drawing/2014/main" id="{B4E5F87F-A149-4FD0-89FB-C1BF083AB75F}"/>
              </a:ext>
            </a:extLst>
          </p:cNvPr>
          <p:cNvPicPr>
            <a:picLocks noGrp="1" noChangeAspect="1" noChangeArrowheads="1" noCrop="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3505200" y="1676400"/>
            <a:ext cx="552450" cy="552450"/>
          </a:xfrm>
          <a:noFill/>
        </p:spPr>
      </p:pic>
      <p:pic>
        <p:nvPicPr>
          <p:cNvPr id="100367" name="Picture 33" descr="Picture5 - Copy">
            <a:extLst>
              <a:ext uri="{FF2B5EF4-FFF2-40B4-BE49-F238E27FC236}">
                <a16:creationId xmlns:a16="http://schemas.microsoft.com/office/drawing/2014/main" id="{B87D810B-8B0C-4EA8-B097-3885D5D8F18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810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8" name="Picture 34" descr="image-flashing-party-lights-0000000011">
            <a:extLst>
              <a:ext uri="{FF2B5EF4-FFF2-40B4-BE49-F238E27FC236}">
                <a16:creationId xmlns:a16="http://schemas.microsoft.com/office/drawing/2014/main" id="{7085C3F4-866B-4501-9745-B3712C5CA96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8209" y="6284551"/>
            <a:ext cx="11219414" cy="68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9" name="Picture 35" descr="image-flashing-party-lights-0000000011">
            <a:extLst>
              <a:ext uri="{FF2B5EF4-FFF2-40B4-BE49-F238E27FC236}">
                <a16:creationId xmlns:a16="http://schemas.microsoft.com/office/drawing/2014/main" id="{962237F7-AFF3-427A-B435-30F325C47DE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8209" y="-1"/>
            <a:ext cx="10212533" cy="69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0" name="Picture 36" descr="image-flashing-party-lights-0000000011">
            <a:extLst>
              <a:ext uri="{FF2B5EF4-FFF2-40B4-BE49-F238E27FC236}">
                <a16:creationId xmlns:a16="http://schemas.microsoft.com/office/drawing/2014/main" id="{FCAD1966-B299-4817-8D7B-9C27C9F930C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8117899" y="2838276"/>
            <a:ext cx="6858000" cy="118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1" name="Picture 37" descr="image-flashing-party-lights-0000000011">
            <a:extLst>
              <a:ext uri="{FF2B5EF4-FFF2-40B4-BE49-F238E27FC236}">
                <a16:creationId xmlns:a16="http://schemas.microsoft.com/office/drawing/2014/main" id="{D51077EF-3C08-4A52-B637-3E96A6FB558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974809" y="2956671"/>
            <a:ext cx="6959268" cy="1009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2" name="Picture 38" descr="Picture3 - Copy">
            <a:extLst>
              <a:ext uri="{FF2B5EF4-FFF2-40B4-BE49-F238E27FC236}">
                <a16:creationId xmlns:a16="http://schemas.microsoft.com/office/drawing/2014/main" id="{48509AD4-906E-4FE4-9A7C-E24D2455B61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81000"/>
            <a:ext cx="9620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3" name="Picture 39" descr="Picture4 - Copy">
            <a:extLst>
              <a:ext uri="{FF2B5EF4-FFF2-40B4-BE49-F238E27FC236}">
                <a16:creationId xmlns:a16="http://schemas.microsoft.com/office/drawing/2014/main" id="{C67EF100-42A5-4F8B-8903-B7D23991E91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43401" y="457201"/>
            <a:ext cx="8286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4" name="Picture 40" descr="Picture4 - Copy">
            <a:extLst>
              <a:ext uri="{FF2B5EF4-FFF2-40B4-BE49-F238E27FC236}">
                <a16:creationId xmlns:a16="http://schemas.microsoft.com/office/drawing/2014/main" id="{F8743086-8BFE-4CD5-9CA5-2FF9E7FCFD7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20201" y="4495801"/>
            <a:ext cx="8286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MS900069282[1].wav">
            <a:hlinkClick r:id="" action="ppaction://media"/>
            <a:extLst>
              <a:ext uri="{FF2B5EF4-FFF2-40B4-BE49-F238E27FC236}">
                <a16:creationId xmlns:a16="http://schemas.microsoft.com/office/drawing/2014/main" id="{DA2EDA5E-F4F6-4787-9413-B6CD8A7E1C67}"/>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99822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E09FD07-FCDB-4DFE-A8DF-5BE58DA192F6}"/>
              </a:ext>
            </a:extLst>
          </p:cNvPr>
          <p:cNvPicPr>
            <a:picLocks noChangeAspect="1"/>
          </p:cNvPicPr>
          <p:nvPr/>
        </p:nvPicPr>
        <p:blipFill>
          <a:blip r:embed="rId10"/>
          <a:stretch>
            <a:fillRect/>
          </a:stretch>
        </p:blipFill>
        <p:spPr>
          <a:xfrm>
            <a:off x="3079674" y="922966"/>
            <a:ext cx="5975919" cy="3191834"/>
          </a:xfrm>
          <a:prstGeom prst="rect">
            <a:avLst/>
          </a:prstGeom>
        </p:spPr>
      </p:pic>
      <p:pic>
        <p:nvPicPr>
          <p:cNvPr id="3" name="Picture 2">
            <a:extLst>
              <a:ext uri="{FF2B5EF4-FFF2-40B4-BE49-F238E27FC236}">
                <a16:creationId xmlns:a16="http://schemas.microsoft.com/office/drawing/2014/main" id="{0C7ABDAE-B967-4453-A9E9-0E9B1100C719}"/>
              </a:ext>
            </a:extLst>
          </p:cNvPr>
          <p:cNvPicPr>
            <a:picLocks noChangeAspect="1"/>
          </p:cNvPicPr>
          <p:nvPr/>
        </p:nvPicPr>
        <p:blipFill>
          <a:blip r:embed="rId11"/>
          <a:stretch>
            <a:fillRect/>
          </a:stretch>
        </p:blipFill>
        <p:spPr>
          <a:xfrm>
            <a:off x="2690813" y="4357222"/>
            <a:ext cx="6241773" cy="970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62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mute="1">
                <p:cTn id="7" fill="hold" display="0">
                  <p:stCondLst>
                    <p:cond delay="indefinite"/>
                  </p:stCondLst>
                  <p:endCondLst>
                    <p:cond evt="onNext" delay="0">
                      <p:tgtEl>
                        <p:sldTgt/>
                      </p:tgtEl>
                    </p:cond>
                    <p:cond evt="onPrev" delay="0">
                      <p:tgtEl>
                        <p:sldTgt/>
                      </p:tgtEl>
                    </p:cond>
                    <p:cond evt="onStopAudio" delay="0">
                      <p:tgtEl>
                        <p:sldTgt/>
                      </p:tgtEl>
                    </p:cond>
                  </p:endCondLst>
                </p:cTn>
                <p:tgtEl>
                  <p:spTgt spid="3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F1CF8580-54C2-4A9E-90DA-B6AA236EF205}"/>
              </a:ext>
            </a:extLst>
          </p:cNvPr>
          <p:cNvSpPr>
            <a:spLocks noGrp="1"/>
          </p:cNvSpPr>
          <p:nvPr>
            <p:ph type="title"/>
          </p:nvPr>
        </p:nvSpPr>
        <p:spPr/>
        <p:txBody>
          <a:bodyPr/>
          <a:lstStyle/>
          <a:p>
            <a:pPr eaLnBrk="1" hangingPunct="1"/>
            <a:r>
              <a:rPr lang="en-US" altLang="en-US" sz="2800" b="1" dirty="0">
                <a:solidFill>
                  <a:srgbClr val="DA7726"/>
                </a:solidFill>
              </a:rPr>
              <a:t>I. </a:t>
            </a:r>
            <a:r>
              <a:rPr lang="en-US" altLang="en-US" sz="3200" b="1" dirty="0">
                <a:solidFill>
                  <a:srgbClr val="DA7726"/>
                </a:solidFill>
              </a:rPr>
              <a:t>Classification of cereal proteins</a:t>
            </a:r>
          </a:p>
        </p:txBody>
      </p:sp>
      <p:sp>
        <p:nvSpPr>
          <p:cNvPr id="3" name="Content Placeholder 2">
            <a:extLst>
              <a:ext uri="{FF2B5EF4-FFF2-40B4-BE49-F238E27FC236}">
                <a16:creationId xmlns:a16="http://schemas.microsoft.com/office/drawing/2014/main" id="{2E95F996-FF8D-4BD2-8487-BD599759BDF3}"/>
              </a:ext>
            </a:extLst>
          </p:cNvPr>
          <p:cNvSpPr>
            <a:spLocks noGrp="1"/>
          </p:cNvSpPr>
          <p:nvPr>
            <p:ph idx="1"/>
          </p:nvPr>
        </p:nvSpPr>
        <p:spPr/>
        <p:txBody>
          <a:bodyPr rtlCol="0">
            <a:normAutofit fontScale="92500" lnSpcReduction="10000"/>
          </a:bodyPr>
          <a:lstStyle/>
          <a:p>
            <a:pPr>
              <a:buNone/>
              <a:defRPr/>
            </a:pPr>
            <a:r>
              <a:rPr lang="en-US" sz="3100" b="1" i="1" dirty="0">
                <a:solidFill>
                  <a:srgbClr val="0070C0"/>
                </a:solidFill>
              </a:rPr>
              <a:t>	</a:t>
            </a:r>
            <a:r>
              <a:rPr lang="en-US" sz="3100" b="1" i="1" dirty="0" err="1">
                <a:solidFill>
                  <a:srgbClr val="0070C0"/>
                </a:solidFill>
              </a:rPr>
              <a:t>Ozborn</a:t>
            </a:r>
            <a:r>
              <a:rPr lang="en-US" sz="3100" b="1" i="1" dirty="0">
                <a:solidFill>
                  <a:schemeClr val="accent6">
                    <a:lumMod val="50000"/>
                  </a:schemeClr>
                </a:solidFill>
              </a:rPr>
              <a:t> </a:t>
            </a:r>
            <a:r>
              <a:rPr lang="mk-MK" sz="3100" b="1" i="1" dirty="0">
                <a:solidFill>
                  <a:schemeClr val="accent6">
                    <a:lumMod val="50000"/>
                  </a:schemeClr>
                </a:solidFill>
              </a:rPr>
              <a:t> (1907)</a:t>
            </a:r>
            <a:r>
              <a:rPr lang="mk-MK" sz="3100" b="1" dirty="0">
                <a:solidFill>
                  <a:schemeClr val="accent6">
                    <a:lumMod val="50000"/>
                  </a:schemeClr>
                </a:solidFill>
              </a:rPr>
              <a:t> </a:t>
            </a:r>
            <a:r>
              <a:rPr lang="en-US" sz="3100" b="1" dirty="0">
                <a:solidFill>
                  <a:schemeClr val="accent6">
                    <a:lumMod val="50000"/>
                  </a:schemeClr>
                </a:solidFill>
              </a:rPr>
              <a:t>has first classified the wheat flour proteins into </a:t>
            </a:r>
            <a:r>
              <a:rPr lang="en-US" sz="3100" b="1" dirty="0">
                <a:solidFill>
                  <a:srgbClr val="0070C0"/>
                </a:solidFill>
              </a:rPr>
              <a:t>4 main fractions </a:t>
            </a:r>
            <a:r>
              <a:rPr lang="en-US" sz="3100" b="1" dirty="0">
                <a:solidFill>
                  <a:schemeClr val="accent6">
                    <a:lumMod val="50000"/>
                  </a:schemeClr>
                </a:solidFill>
              </a:rPr>
              <a:t>according to their characteristics: </a:t>
            </a:r>
            <a:br>
              <a:rPr lang="mk-MK" sz="3100" dirty="0">
                <a:solidFill>
                  <a:srgbClr val="3333FF"/>
                </a:solidFill>
              </a:rPr>
            </a:br>
            <a:br>
              <a:rPr lang="mk-MK" sz="3100" dirty="0">
                <a:solidFill>
                  <a:srgbClr val="3333FF"/>
                </a:solidFill>
              </a:rPr>
            </a:br>
            <a:r>
              <a:rPr lang="mk-MK" dirty="0">
                <a:solidFill>
                  <a:srgbClr val="002060"/>
                </a:solidFill>
              </a:rPr>
              <a:t>а) </a:t>
            </a:r>
            <a:r>
              <a:rPr lang="en-US" b="1" dirty="0">
                <a:solidFill>
                  <a:srgbClr val="993300"/>
                </a:solidFill>
              </a:rPr>
              <a:t>Albumins</a:t>
            </a:r>
            <a:r>
              <a:rPr lang="mk-MK" dirty="0">
                <a:solidFill>
                  <a:srgbClr val="002060"/>
                </a:solidFill>
              </a:rPr>
              <a:t>-</a:t>
            </a:r>
            <a:r>
              <a:rPr lang="en-US" sz="3100" dirty="0" err="1">
                <a:solidFill>
                  <a:srgbClr val="002060"/>
                </a:solidFill>
              </a:rPr>
              <a:t>disolve</a:t>
            </a:r>
            <a:r>
              <a:rPr lang="en-US" sz="3100" dirty="0">
                <a:solidFill>
                  <a:srgbClr val="002060"/>
                </a:solidFill>
              </a:rPr>
              <a:t> in water and coagulate on heat</a:t>
            </a:r>
            <a:r>
              <a:rPr lang="mk-MK" sz="3100" dirty="0">
                <a:solidFill>
                  <a:srgbClr val="002060"/>
                </a:solidFill>
              </a:rPr>
              <a:t>,</a:t>
            </a:r>
            <a:br>
              <a:rPr lang="mk-MK" sz="3100" dirty="0">
                <a:solidFill>
                  <a:srgbClr val="002060"/>
                </a:solidFill>
              </a:rPr>
            </a:br>
            <a:br>
              <a:rPr lang="mk-MK" dirty="0">
                <a:solidFill>
                  <a:srgbClr val="002060"/>
                </a:solidFill>
              </a:rPr>
            </a:br>
            <a:r>
              <a:rPr lang="en-US" dirty="0">
                <a:solidFill>
                  <a:srgbClr val="002060"/>
                </a:solidFill>
              </a:rPr>
              <a:t>B</a:t>
            </a:r>
            <a:r>
              <a:rPr lang="mk-MK" dirty="0">
                <a:solidFill>
                  <a:srgbClr val="002060"/>
                </a:solidFill>
              </a:rPr>
              <a:t>) </a:t>
            </a:r>
            <a:r>
              <a:rPr lang="en-US" b="1" dirty="0">
                <a:solidFill>
                  <a:srgbClr val="993300"/>
                </a:solidFill>
              </a:rPr>
              <a:t>Globulins</a:t>
            </a:r>
            <a:r>
              <a:rPr lang="mk-MK" dirty="0">
                <a:solidFill>
                  <a:srgbClr val="002060"/>
                </a:solidFill>
              </a:rPr>
              <a:t>-</a:t>
            </a:r>
            <a:r>
              <a:rPr lang="en-US" dirty="0" err="1">
                <a:solidFill>
                  <a:srgbClr val="002060"/>
                </a:solidFill>
              </a:rPr>
              <a:t>disolve</a:t>
            </a:r>
            <a:r>
              <a:rPr lang="en-US" dirty="0">
                <a:solidFill>
                  <a:srgbClr val="002060"/>
                </a:solidFill>
              </a:rPr>
              <a:t> in neutral salt </a:t>
            </a:r>
            <a:r>
              <a:rPr lang="en-US" dirty="0" err="1">
                <a:solidFill>
                  <a:srgbClr val="002060"/>
                </a:solidFill>
              </a:rPr>
              <a:t>solurtion</a:t>
            </a:r>
            <a:r>
              <a:rPr lang="en-US" dirty="0">
                <a:solidFill>
                  <a:srgbClr val="002060"/>
                </a:solidFill>
              </a:rPr>
              <a:t>,</a:t>
            </a:r>
            <a:r>
              <a:rPr lang="mk-MK" dirty="0">
                <a:solidFill>
                  <a:srgbClr val="002060"/>
                </a:solidFill>
              </a:rPr>
              <a:t> </a:t>
            </a:r>
            <a:br>
              <a:rPr lang="mk-MK" dirty="0">
                <a:solidFill>
                  <a:srgbClr val="002060"/>
                </a:solidFill>
              </a:rPr>
            </a:br>
            <a:br>
              <a:rPr lang="mk-MK" dirty="0">
                <a:solidFill>
                  <a:srgbClr val="002060"/>
                </a:solidFill>
              </a:rPr>
            </a:br>
            <a:r>
              <a:rPr lang="en-US" dirty="0">
                <a:solidFill>
                  <a:srgbClr val="002060"/>
                </a:solidFill>
              </a:rPr>
              <a:t>C</a:t>
            </a:r>
            <a:r>
              <a:rPr lang="mk-MK" dirty="0">
                <a:solidFill>
                  <a:srgbClr val="002060"/>
                </a:solidFill>
              </a:rPr>
              <a:t>) </a:t>
            </a:r>
            <a:r>
              <a:rPr lang="en-US" b="1" dirty="0" err="1">
                <a:solidFill>
                  <a:srgbClr val="993300"/>
                </a:solidFill>
              </a:rPr>
              <a:t>Glidains</a:t>
            </a:r>
            <a:r>
              <a:rPr lang="en-US" b="1" dirty="0">
                <a:solidFill>
                  <a:srgbClr val="993300"/>
                </a:solidFill>
              </a:rPr>
              <a:t>/</a:t>
            </a:r>
            <a:r>
              <a:rPr lang="en-US" b="1" dirty="0" err="1">
                <a:solidFill>
                  <a:srgbClr val="993300"/>
                </a:solidFill>
              </a:rPr>
              <a:t>Prolamins</a:t>
            </a:r>
            <a:r>
              <a:rPr lang="en-US" dirty="0">
                <a:solidFill>
                  <a:srgbClr val="002060"/>
                </a:solidFill>
              </a:rPr>
              <a:t>- </a:t>
            </a:r>
            <a:r>
              <a:rPr lang="en-US" dirty="0" err="1">
                <a:solidFill>
                  <a:srgbClr val="002060"/>
                </a:solidFill>
              </a:rPr>
              <a:t>disolve</a:t>
            </a:r>
            <a:r>
              <a:rPr lang="en-US" dirty="0">
                <a:solidFill>
                  <a:srgbClr val="002060"/>
                </a:solidFill>
              </a:rPr>
              <a:t> in </a:t>
            </a:r>
            <a:r>
              <a:rPr lang="mk-MK" dirty="0">
                <a:solidFill>
                  <a:srgbClr val="002060"/>
                </a:solidFill>
              </a:rPr>
              <a:t>75% </a:t>
            </a:r>
            <a:r>
              <a:rPr lang="en-US" dirty="0">
                <a:solidFill>
                  <a:srgbClr val="002060"/>
                </a:solidFill>
              </a:rPr>
              <a:t>alcohol.</a:t>
            </a:r>
            <a:br>
              <a:rPr lang="mk-MK" dirty="0">
                <a:solidFill>
                  <a:srgbClr val="002060"/>
                </a:solidFill>
              </a:rPr>
            </a:br>
            <a:br>
              <a:rPr lang="mk-MK" dirty="0">
                <a:solidFill>
                  <a:srgbClr val="002060"/>
                </a:solidFill>
              </a:rPr>
            </a:br>
            <a:r>
              <a:rPr lang="en-US" dirty="0">
                <a:solidFill>
                  <a:srgbClr val="002060"/>
                </a:solidFill>
              </a:rPr>
              <a:t>D</a:t>
            </a:r>
            <a:r>
              <a:rPr lang="mk-MK" dirty="0">
                <a:solidFill>
                  <a:srgbClr val="002060"/>
                </a:solidFill>
              </a:rPr>
              <a:t>) </a:t>
            </a:r>
            <a:r>
              <a:rPr lang="en-US" b="1" dirty="0" err="1">
                <a:solidFill>
                  <a:srgbClr val="993300"/>
                </a:solidFill>
              </a:rPr>
              <a:t>Glutenins</a:t>
            </a:r>
            <a:r>
              <a:rPr lang="en-US" b="1" dirty="0">
                <a:solidFill>
                  <a:srgbClr val="993300"/>
                </a:solidFill>
              </a:rPr>
              <a:t>/</a:t>
            </a:r>
            <a:r>
              <a:rPr lang="en-US" b="1" dirty="0" err="1">
                <a:solidFill>
                  <a:srgbClr val="993300"/>
                </a:solidFill>
              </a:rPr>
              <a:t>Glutelins</a:t>
            </a:r>
            <a:r>
              <a:rPr lang="mk-MK" dirty="0">
                <a:solidFill>
                  <a:srgbClr val="002060"/>
                </a:solidFill>
              </a:rPr>
              <a:t>-</a:t>
            </a:r>
            <a:r>
              <a:rPr lang="en-US" dirty="0">
                <a:solidFill>
                  <a:srgbClr val="002060"/>
                </a:solidFill>
              </a:rPr>
              <a:t>do not dissolve in alcohol, but   				       </a:t>
            </a:r>
            <a:r>
              <a:rPr lang="en-US" dirty="0" err="1">
                <a:solidFill>
                  <a:srgbClr val="002060"/>
                </a:solidFill>
              </a:rPr>
              <a:t>dispolve</a:t>
            </a:r>
            <a:r>
              <a:rPr lang="en-US" dirty="0">
                <a:solidFill>
                  <a:srgbClr val="002060"/>
                </a:solidFill>
              </a:rPr>
              <a:t> in diluted acid or</a:t>
            </a:r>
            <a:r>
              <a:rPr lang="mk-MK" dirty="0">
                <a:solidFill>
                  <a:srgbClr val="002060"/>
                </a:solidFill>
              </a:rPr>
              <a:t> </a:t>
            </a:r>
            <a:r>
              <a:rPr lang="en-US" dirty="0">
                <a:solidFill>
                  <a:srgbClr val="002060"/>
                </a:solidFill>
              </a:rPr>
              <a:t>diluted</a:t>
            </a:r>
            <a:r>
              <a:rPr lang="mk-MK" dirty="0">
                <a:solidFill>
                  <a:srgbClr val="002060"/>
                </a:solidFill>
              </a:rPr>
              <a:t> </a:t>
            </a:r>
            <a:r>
              <a:rPr lang="en-US" dirty="0">
                <a:solidFill>
                  <a:srgbClr val="002060"/>
                </a:solidFill>
              </a:rPr>
              <a:t> base.</a:t>
            </a:r>
            <a:br>
              <a:rPr lang="mk-MK" dirty="0">
                <a:solidFill>
                  <a:schemeClr val="accent5">
                    <a:lumMod val="50000"/>
                  </a:schemeClr>
                </a:solidFill>
              </a:rPr>
            </a:br>
            <a:endParaRPr lang="en-US" dirty="0">
              <a:solidFill>
                <a:schemeClr val="accent5">
                  <a:lumMod val="50000"/>
                </a:schemeClr>
              </a:solidFill>
            </a:endParaRPr>
          </a:p>
        </p:txBody>
      </p:sp>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5">
            <a:extLst>
              <a:ext uri="{FF2B5EF4-FFF2-40B4-BE49-F238E27FC236}">
                <a16:creationId xmlns:a16="http://schemas.microsoft.com/office/drawing/2014/main" id="{05830828-11AB-49BE-8745-7EF9A8A607B6}"/>
              </a:ext>
            </a:extLst>
          </p:cNvPr>
          <p:cNvSpPr>
            <a:spLocks noGrp="1"/>
          </p:cNvSpPr>
          <p:nvPr>
            <p:ph type="title"/>
          </p:nvPr>
        </p:nvSpPr>
        <p:spPr>
          <a:xfrm>
            <a:off x="2022475" y="484188"/>
            <a:ext cx="7556500" cy="658812"/>
          </a:xfrm>
        </p:spPr>
        <p:txBody>
          <a:bodyPr>
            <a:normAutofit fontScale="90000"/>
          </a:bodyPr>
          <a:lstStyle/>
          <a:p>
            <a:pPr algn="ctr"/>
            <a:r>
              <a:rPr lang="en-US" altLang="ar-SA" b="1">
                <a:solidFill>
                  <a:srgbClr val="48224C"/>
                </a:solidFill>
                <a:latin typeface="Times New Roman" panose="02020603050405020304" pitchFamily="18" charset="0"/>
                <a:cs typeface="Times New Roman" panose="02020603050405020304" pitchFamily="18" charset="0"/>
              </a:rPr>
              <a:t>Gluten formation</a:t>
            </a:r>
            <a:endParaRPr lang="ar-EG" altLang="ar-SA"/>
          </a:p>
        </p:txBody>
      </p:sp>
      <p:pic>
        <p:nvPicPr>
          <p:cNvPr id="11" name="Picture 4" descr="F1602">
            <a:extLst>
              <a:ext uri="{FF2B5EF4-FFF2-40B4-BE49-F238E27FC236}">
                <a16:creationId xmlns:a16="http://schemas.microsoft.com/office/drawing/2014/main" id="{B29C67DC-6C07-401B-9AF6-FA6AE1B74FF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8012" y="1143000"/>
            <a:ext cx="10471868" cy="5520108"/>
          </a:xfrm>
          <a:noFill/>
          <a:ln w="76200" cmpd="tri">
            <a:solidFill>
              <a:srgbClr val="8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762C20B-5018-4E30-9975-9532EE4EF640}"/>
              </a:ext>
            </a:extLst>
          </p:cNvPr>
          <p:cNvPicPr>
            <a:picLocks noGrp="1" noChangeAspect="1"/>
          </p:cNvPicPr>
          <p:nvPr>
            <p:ph idx="1"/>
          </p:nvPr>
        </p:nvPicPr>
        <p:blipFill>
          <a:blip r:embed="rId2"/>
          <a:stretch>
            <a:fillRect/>
          </a:stretch>
        </p:blipFill>
        <p:spPr>
          <a:xfrm>
            <a:off x="954158" y="907994"/>
            <a:ext cx="9605174" cy="5874331"/>
          </a:xfrm>
          <a:prstGeom prst="rect">
            <a:avLst/>
          </a:prstGeom>
        </p:spPr>
      </p:pic>
    </p:spTree>
    <p:extLst>
      <p:ext uri="{BB962C8B-B14F-4D97-AF65-F5344CB8AC3E}">
        <p14:creationId xmlns:p14="http://schemas.microsoft.com/office/powerpoint/2010/main" val="311509539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63634563-A40A-450C-9343-54D4A906E939}"/>
              </a:ext>
            </a:extLst>
          </p:cNvPr>
          <p:cNvSpPr>
            <a:spLocks noGrp="1" noChangeArrowheads="1"/>
          </p:cNvSpPr>
          <p:nvPr>
            <p:ph type="title"/>
          </p:nvPr>
        </p:nvSpPr>
        <p:spPr>
          <a:xfrm>
            <a:off x="1600200" y="0"/>
            <a:ext cx="3130826" cy="609600"/>
          </a:xfrm>
        </p:spPr>
        <p:txBody>
          <a:bodyPr>
            <a:normAutofit fontScale="90000"/>
          </a:bodyPr>
          <a:lstStyle/>
          <a:p>
            <a:pPr eaLnBrk="1" hangingPunct="1"/>
            <a:r>
              <a:rPr lang="en-US" altLang="ar-SA" b="1" dirty="0">
                <a:solidFill>
                  <a:srgbClr val="C00000"/>
                </a:solidFill>
                <a:latin typeface="Times New Roman" panose="02020603050405020304" pitchFamily="18" charset="0"/>
                <a:cs typeface="Times New Roman" panose="02020603050405020304" pitchFamily="18" charset="0"/>
              </a:rPr>
              <a:t>Kneading</a:t>
            </a:r>
            <a:endParaRPr lang="en-US" altLang="ar-SA" b="1" dirty="0">
              <a:solidFill>
                <a:srgbClr val="C00000"/>
              </a:solidFill>
            </a:endParaRPr>
          </a:p>
        </p:txBody>
      </p:sp>
      <p:pic>
        <p:nvPicPr>
          <p:cNvPr id="33795" name="Picture 5">
            <a:extLst>
              <a:ext uri="{FF2B5EF4-FFF2-40B4-BE49-F238E27FC236}">
                <a16:creationId xmlns:a16="http://schemas.microsoft.com/office/drawing/2014/main" id="{8C93160C-87E4-4B30-8BBA-6833B8F78C2B}"/>
              </a:ext>
            </a:extLst>
          </p:cNvPr>
          <p:cNvPicPr>
            <a:picLocks noGrp="1" noChangeAspect="1" noChangeArrowheads="1"/>
          </p:cNvPicPr>
          <p:nvPr>
            <p:ph sz="half" idx="1"/>
          </p:nvPr>
        </p:nvPicPr>
        <p:blipFill>
          <a:blip r:embed="rId3">
            <a:lum bright="-10000" contrast="20000"/>
          </a:blip>
          <a:srcRect l="-13440" r="-13440"/>
          <a:stretch>
            <a:fillRect/>
          </a:stretch>
        </p:blipFill>
        <p:spPr>
          <a:xfrm>
            <a:off x="5245873" y="3525078"/>
            <a:ext cx="6248400" cy="2895600"/>
          </a:xfrm>
          <a:effectLst>
            <a:outerShdw blurRad="190500" algn="tl" rotWithShape="0">
              <a:srgbClr val="000000">
                <a:alpha val="70000"/>
              </a:srgbClr>
            </a:outerShdw>
          </a:effectLst>
        </p:spPr>
      </p:pic>
      <p:sp>
        <p:nvSpPr>
          <p:cNvPr id="44036" name="Rectangle 6">
            <a:extLst>
              <a:ext uri="{FF2B5EF4-FFF2-40B4-BE49-F238E27FC236}">
                <a16:creationId xmlns:a16="http://schemas.microsoft.com/office/drawing/2014/main" id="{53C7641E-5187-427F-B04F-A5468BA6A528}"/>
              </a:ext>
            </a:extLst>
          </p:cNvPr>
          <p:cNvSpPr>
            <a:spLocks noGrp="1" noChangeArrowheads="1"/>
          </p:cNvSpPr>
          <p:nvPr>
            <p:ph type="body" sz="half" idx="2"/>
          </p:nvPr>
        </p:nvSpPr>
        <p:spPr>
          <a:xfrm>
            <a:off x="1752600" y="685800"/>
            <a:ext cx="8763000" cy="3352800"/>
          </a:xfrm>
        </p:spPr>
        <p:txBody>
          <a:bodyPr/>
          <a:lstStyle/>
          <a:p>
            <a:pPr algn="just" eaLnBrk="1" hangingPunct="1"/>
            <a:r>
              <a:rPr lang="en-US" altLang="ar-SA" dirty="0">
                <a:latin typeface="Times New Roman" panose="02020603050405020304" pitchFamily="18" charset="0"/>
                <a:cs typeface="Times New Roman" panose="02020603050405020304" pitchFamily="18" charset="0"/>
              </a:rPr>
              <a:t>It is used </a:t>
            </a:r>
            <a:r>
              <a:rPr lang="en-US" altLang="ar-SA" b="1" dirty="0">
                <a:latin typeface="Times New Roman" panose="02020603050405020304" pitchFamily="18" charset="0"/>
                <a:cs typeface="Times New Roman" panose="02020603050405020304" pitchFamily="18" charset="0"/>
              </a:rPr>
              <a:t>extensively</a:t>
            </a:r>
            <a:r>
              <a:rPr lang="en-US" altLang="ar-SA" dirty="0">
                <a:latin typeface="Times New Roman" panose="02020603050405020304" pitchFamily="18" charset="0"/>
                <a:cs typeface="Times New Roman" panose="02020603050405020304" pitchFamily="18" charset="0"/>
              </a:rPr>
              <a:t> in bread-making and </a:t>
            </a:r>
            <a:r>
              <a:rPr lang="en-US" altLang="ar-SA" b="1" dirty="0">
                <a:latin typeface="Times New Roman" panose="02020603050405020304" pitchFamily="18" charset="0"/>
                <a:cs typeface="Times New Roman" panose="02020603050405020304" pitchFamily="18" charset="0"/>
              </a:rPr>
              <a:t>briefly</a:t>
            </a:r>
            <a:r>
              <a:rPr lang="en-US" altLang="ar-SA" dirty="0">
                <a:latin typeface="Times New Roman" panose="02020603050405020304" pitchFamily="18" charset="0"/>
                <a:cs typeface="Times New Roman" panose="02020603050405020304" pitchFamily="18" charset="0"/>
              </a:rPr>
              <a:t> for biscuits and pastries.</a:t>
            </a:r>
          </a:p>
          <a:p>
            <a:pPr algn="just" eaLnBrk="1" hangingPunct="1"/>
            <a:r>
              <a:rPr lang="en-US" altLang="ar-SA" dirty="0">
                <a:latin typeface="Times New Roman" panose="02020603050405020304" pitchFamily="18" charset="0"/>
                <a:cs typeface="Times New Roman" panose="02020603050405020304" pitchFamily="18" charset="0"/>
              </a:rPr>
              <a:t>It stretches the dough to increase </a:t>
            </a:r>
            <a:r>
              <a:rPr lang="en-US" altLang="ar-SA" b="1" dirty="0">
                <a:solidFill>
                  <a:srgbClr val="C00000"/>
                </a:solidFill>
                <a:latin typeface="Times New Roman" panose="02020603050405020304" pitchFamily="18" charset="0"/>
                <a:cs typeface="Times New Roman" panose="02020603050405020304" pitchFamily="18" charset="0"/>
              </a:rPr>
              <a:t>gluten strength</a:t>
            </a:r>
            <a:r>
              <a:rPr lang="en-US" altLang="ar-SA" dirty="0">
                <a:latin typeface="Times New Roman" panose="02020603050405020304" pitchFamily="18" charset="0"/>
                <a:cs typeface="Times New Roman" panose="02020603050405020304" pitchFamily="18" charset="0"/>
              </a:rPr>
              <a:t>.</a:t>
            </a:r>
          </a:p>
          <a:p>
            <a:pPr algn="just" eaLnBrk="1" hangingPunct="1"/>
            <a:r>
              <a:rPr lang="en-US" altLang="ar-SA" dirty="0">
                <a:latin typeface="Times New Roman" panose="02020603050405020304" pitchFamily="18" charset="0"/>
                <a:cs typeface="Times New Roman" panose="02020603050405020304" pitchFamily="18" charset="0"/>
              </a:rPr>
              <a:t>Distributes the yeast throughout the dough mass.</a:t>
            </a:r>
          </a:p>
          <a:p>
            <a:pPr algn="just" eaLnBrk="1" hangingPunct="1"/>
            <a:r>
              <a:rPr lang="en-US" altLang="ar-SA" dirty="0">
                <a:latin typeface="Times New Roman" panose="02020603050405020304" pitchFamily="18" charset="0"/>
                <a:cs typeface="Times New Roman" panose="02020603050405020304" pitchFamily="18" charset="0"/>
              </a:rPr>
              <a:t>Redistributes the air bubbles, increasing fermentation and CO</a:t>
            </a:r>
            <a:r>
              <a:rPr lang="en-US" altLang="ar-SA" sz="1600" dirty="0">
                <a:latin typeface="Times New Roman" panose="02020603050405020304" pitchFamily="18" charset="0"/>
                <a:cs typeface="Times New Roman" panose="02020603050405020304" pitchFamily="18" charset="0"/>
              </a:rPr>
              <a:t>2</a:t>
            </a:r>
            <a:r>
              <a:rPr lang="en-US" altLang="ar-SA" dirty="0">
                <a:latin typeface="Times New Roman" panose="02020603050405020304" pitchFamily="18" charset="0"/>
                <a:cs typeface="Times New Roman" panose="02020603050405020304" pitchFamily="18" charset="0"/>
              </a:rPr>
              <a:t>  gas production.</a:t>
            </a:r>
          </a:p>
          <a:p>
            <a:pPr algn="just" eaLnBrk="1" hangingPunct="1"/>
            <a:endParaRPr lang="en-US" altLang="ar-SA" dirty="0">
              <a:latin typeface="Times New Roman" panose="02020603050405020304" pitchFamily="18" charset="0"/>
              <a:cs typeface="Times New Roman" panose="02020603050405020304" pitchFamily="18" charset="0"/>
            </a:endParaRPr>
          </a:p>
        </p:txBody>
      </p:sp>
      <p:sp>
        <p:nvSpPr>
          <p:cNvPr id="44038" name="TextBox 5">
            <a:extLst>
              <a:ext uri="{FF2B5EF4-FFF2-40B4-BE49-F238E27FC236}">
                <a16:creationId xmlns:a16="http://schemas.microsoft.com/office/drawing/2014/main" id="{C30ACD6D-E9CE-45F7-AA39-CA996BE9FEE6}"/>
              </a:ext>
            </a:extLst>
          </p:cNvPr>
          <p:cNvSpPr txBox="1">
            <a:spLocks noChangeArrowheads="1"/>
          </p:cNvSpPr>
          <p:nvPr/>
        </p:nvSpPr>
        <p:spPr bwMode="auto">
          <a:xfrm>
            <a:off x="6424613" y="67833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000"/>
              </a:spcBef>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1pPr>
            <a:lvl2pPr marL="742950" indent="-285750">
              <a:spcBef>
                <a:spcPts val="600"/>
              </a:spcBef>
              <a:buClr>
                <a:srgbClr val="B870B8"/>
              </a:buClr>
              <a:buSzPct val="75000"/>
              <a:buFont typeface="Wingdings" panose="05000000000000000000" pitchFamily="2" charset="2"/>
              <a:buChar char="n"/>
              <a:defRPr sz="2800">
                <a:solidFill>
                  <a:srgbClr val="595959"/>
                </a:solidFill>
                <a:latin typeface="Rockwell" panose="02060603020205020403" pitchFamily="18" charset="0"/>
                <a:ea typeface="MS PGothic" panose="020B0600070205080204" pitchFamily="34" charset="-128"/>
              </a:defRPr>
            </a:lvl2pPr>
            <a:lvl3pPr marL="1143000" indent="-228600">
              <a:spcBef>
                <a:spcPts val="600"/>
              </a:spcBef>
              <a:buClr>
                <a:schemeClr val="accent1"/>
              </a:buClr>
              <a:buSzPct val="75000"/>
              <a:buFont typeface="Wingdings" panose="05000000000000000000" pitchFamily="2" charset="2"/>
              <a:buChar char="n"/>
              <a:defRPr sz="2400">
                <a:solidFill>
                  <a:srgbClr val="595959"/>
                </a:solidFill>
                <a:latin typeface="Rockwell" panose="02060603020205020403" pitchFamily="18" charset="0"/>
                <a:ea typeface="MS PGothic" panose="020B0600070205080204" pitchFamily="34" charset="-128"/>
              </a:defRPr>
            </a:lvl3pPr>
            <a:lvl4pPr marL="1600200" indent="-228600">
              <a:spcBef>
                <a:spcPts val="600"/>
              </a:spcBef>
              <a:buClr>
                <a:srgbClr val="B870B8"/>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4pPr>
            <a:lvl5pPr marL="2057400" indent="-228600">
              <a:spcBef>
                <a:spcPts val="600"/>
              </a:spcBef>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9pPr>
          </a:lstStyle>
          <a:p>
            <a:pPr eaLnBrk="1" hangingPunct="1">
              <a:spcBef>
                <a:spcPct val="0"/>
              </a:spcBef>
              <a:buClrTx/>
              <a:buSzTx/>
              <a:buFontTx/>
              <a:buNone/>
            </a:pPr>
            <a:endParaRPr lang="ar-SA" altLang="ar-SA" sz="2400">
              <a:solidFill>
                <a:schemeClr val="tx1"/>
              </a:solidFill>
              <a:latin typeface="Times New Roman" panose="02020603050405020304" pitchFamily="18" charset="0"/>
            </a:endParaRPr>
          </a:p>
        </p:txBody>
      </p:sp>
      <p:sp>
        <p:nvSpPr>
          <p:cNvPr id="44039" name="Rectangle 6">
            <a:extLst>
              <a:ext uri="{FF2B5EF4-FFF2-40B4-BE49-F238E27FC236}">
                <a16:creationId xmlns:a16="http://schemas.microsoft.com/office/drawing/2014/main" id="{253F58C1-8CAB-46CE-BFF5-B01681B4EFC1}"/>
              </a:ext>
            </a:extLst>
          </p:cNvPr>
          <p:cNvSpPr txBox="1">
            <a:spLocks noChangeArrowheads="1"/>
          </p:cNvSpPr>
          <p:nvPr/>
        </p:nvSpPr>
        <p:spPr bwMode="auto">
          <a:xfrm>
            <a:off x="1600200" y="4191000"/>
            <a:ext cx="3733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2000"/>
              </a:spcBef>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1pPr>
            <a:lvl2pPr marL="742950" indent="-285750">
              <a:spcBef>
                <a:spcPts val="600"/>
              </a:spcBef>
              <a:buClr>
                <a:srgbClr val="B870B8"/>
              </a:buClr>
              <a:buSzPct val="75000"/>
              <a:buFont typeface="Wingdings" panose="05000000000000000000" pitchFamily="2" charset="2"/>
              <a:buChar char="n"/>
              <a:defRPr sz="2800">
                <a:solidFill>
                  <a:srgbClr val="595959"/>
                </a:solidFill>
                <a:latin typeface="Rockwell" panose="02060603020205020403" pitchFamily="18" charset="0"/>
                <a:ea typeface="MS PGothic" panose="020B0600070205080204" pitchFamily="34" charset="-128"/>
              </a:defRPr>
            </a:lvl2pPr>
            <a:lvl3pPr marL="1143000" indent="-228600">
              <a:spcBef>
                <a:spcPts val="600"/>
              </a:spcBef>
              <a:buClr>
                <a:schemeClr val="accent1"/>
              </a:buClr>
              <a:buSzPct val="75000"/>
              <a:buFont typeface="Wingdings" panose="05000000000000000000" pitchFamily="2" charset="2"/>
              <a:buChar char="n"/>
              <a:defRPr sz="2400">
                <a:solidFill>
                  <a:srgbClr val="595959"/>
                </a:solidFill>
                <a:latin typeface="Rockwell" panose="02060603020205020403" pitchFamily="18" charset="0"/>
                <a:ea typeface="MS PGothic" panose="020B0600070205080204" pitchFamily="34" charset="-128"/>
              </a:defRPr>
            </a:lvl3pPr>
            <a:lvl4pPr marL="1600200" indent="-228600">
              <a:spcBef>
                <a:spcPts val="600"/>
              </a:spcBef>
              <a:buClr>
                <a:srgbClr val="B870B8"/>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4pPr>
            <a:lvl5pPr marL="2057400" indent="-228600">
              <a:spcBef>
                <a:spcPts val="600"/>
              </a:spcBef>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9pPr>
          </a:lstStyle>
          <a:p>
            <a:pPr algn="just" eaLnBrk="1" hangingPunct="1">
              <a:buFontTx/>
              <a:buBlip>
                <a:blip r:embed="rId4"/>
              </a:buBlip>
            </a:pPr>
            <a:r>
              <a:rPr lang="en-US" altLang="ar-SA" sz="2800" b="1" dirty="0">
                <a:solidFill>
                  <a:srgbClr val="C00000"/>
                </a:solidFill>
                <a:latin typeface="Times New Roman" panose="02020603050405020304" pitchFamily="18" charset="0"/>
                <a:cs typeface="Times New Roman" panose="02020603050405020304" pitchFamily="18" charset="0"/>
              </a:rPr>
              <a:t>Too  much kneading </a:t>
            </a:r>
            <a:r>
              <a:rPr lang="en-US" altLang="ar-SA" sz="2800" dirty="0">
                <a:solidFill>
                  <a:schemeClr val="tx1"/>
                </a:solidFill>
                <a:latin typeface="Times New Roman" panose="02020603050405020304" pitchFamily="18" charset="0"/>
                <a:cs typeface="Times New Roman" panose="02020603050405020304" pitchFamily="18" charset="0"/>
              </a:rPr>
              <a:t>will break the gluten strands, resulting in a sticky, lumpy dough with little elasticity.</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A704C-FA61-4EB2-8E1B-5E11005585E4}"/>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4B01CB9C-6886-472F-A4AF-F69F07B461DD}"/>
              </a:ext>
            </a:extLst>
          </p:cNvPr>
          <p:cNvPicPr>
            <a:picLocks noGrp="1" noChangeAspect="1"/>
          </p:cNvPicPr>
          <p:nvPr>
            <p:ph idx="1"/>
          </p:nvPr>
        </p:nvPicPr>
        <p:blipFill>
          <a:blip r:embed="rId2"/>
          <a:stretch>
            <a:fillRect/>
          </a:stretch>
        </p:blipFill>
        <p:spPr>
          <a:xfrm>
            <a:off x="9955033" y="302150"/>
            <a:ext cx="1999531" cy="6615485"/>
          </a:xfrm>
          <a:prstGeom prst="rect">
            <a:avLst/>
          </a:prstGeom>
        </p:spPr>
      </p:pic>
      <p:pic>
        <p:nvPicPr>
          <p:cNvPr id="7" name="Picture 6">
            <a:extLst>
              <a:ext uri="{FF2B5EF4-FFF2-40B4-BE49-F238E27FC236}">
                <a16:creationId xmlns:a16="http://schemas.microsoft.com/office/drawing/2014/main" id="{4CEEBE46-1515-4AD2-B469-D41875CE2C3C}"/>
              </a:ext>
            </a:extLst>
          </p:cNvPr>
          <p:cNvPicPr>
            <a:picLocks noChangeAspect="1"/>
          </p:cNvPicPr>
          <p:nvPr/>
        </p:nvPicPr>
        <p:blipFill>
          <a:blip r:embed="rId3"/>
          <a:stretch>
            <a:fillRect/>
          </a:stretch>
        </p:blipFill>
        <p:spPr>
          <a:xfrm>
            <a:off x="644054" y="302150"/>
            <a:ext cx="8762337" cy="6401355"/>
          </a:xfrm>
          <a:prstGeom prst="rect">
            <a:avLst/>
          </a:prstGeom>
        </p:spPr>
      </p:pic>
      <p:pic>
        <p:nvPicPr>
          <p:cNvPr id="8" name="Picture 7">
            <a:extLst>
              <a:ext uri="{FF2B5EF4-FFF2-40B4-BE49-F238E27FC236}">
                <a16:creationId xmlns:a16="http://schemas.microsoft.com/office/drawing/2014/main" id="{07E697B7-0D07-41C1-9F69-0618BD6C4E48}"/>
              </a:ext>
            </a:extLst>
          </p:cNvPr>
          <p:cNvPicPr>
            <a:picLocks noChangeAspect="1"/>
          </p:cNvPicPr>
          <p:nvPr/>
        </p:nvPicPr>
        <p:blipFill>
          <a:blip r:embed="rId4"/>
          <a:stretch>
            <a:fillRect/>
          </a:stretch>
        </p:blipFill>
        <p:spPr>
          <a:xfrm>
            <a:off x="818617" y="474179"/>
            <a:ext cx="8413209" cy="5730737"/>
          </a:xfrm>
          <a:prstGeom prst="rect">
            <a:avLst/>
          </a:prstGeom>
        </p:spPr>
      </p:pic>
      <p:sp>
        <p:nvSpPr>
          <p:cNvPr id="10" name="TextBox 9">
            <a:extLst>
              <a:ext uri="{FF2B5EF4-FFF2-40B4-BE49-F238E27FC236}">
                <a16:creationId xmlns:a16="http://schemas.microsoft.com/office/drawing/2014/main" id="{DEF744F0-0423-4636-9AEC-DD53B6BF5406}"/>
              </a:ext>
            </a:extLst>
          </p:cNvPr>
          <p:cNvSpPr txBox="1"/>
          <p:nvPr/>
        </p:nvSpPr>
        <p:spPr>
          <a:xfrm>
            <a:off x="3611881" y="6204916"/>
            <a:ext cx="6094674" cy="369332"/>
          </a:xfrm>
          <a:prstGeom prst="rect">
            <a:avLst/>
          </a:prstGeom>
          <a:noFill/>
        </p:spPr>
        <p:txBody>
          <a:bodyPr wrap="square">
            <a:spAutoFit/>
          </a:bodyPr>
          <a:lstStyle/>
          <a:p>
            <a:pPr>
              <a:spcBef>
                <a:spcPct val="50000"/>
              </a:spcBef>
            </a:pPr>
            <a:r>
              <a:rPr lang="en-US" altLang="en-US" b="1" dirty="0">
                <a:solidFill>
                  <a:srgbClr val="0000FF"/>
                </a:solidFill>
              </a:rPr>
              <a:t>Wheat variety HD 1922</a:t>
            </a:r>
          </a:p>
        </p:txBody>
      </p:sp>
    </p:spTree>
    <p:extLst>
      <p:ext uri="{BB962C8B-B14F-4D97-AF65-F5344CB8AC3E}">
        <p14:creationId xmlns:p14="http://schemas.microsoft.com/office/powerpoint/2010/main" val="38756772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89A50CE-595B-457C-AA68-970F73177388}"/>
              </a:ext>
            </a:extLst>
          </p:cNvPr>
          <p:cNvSpPr>
            <a:spLocks noGrp="1" noChangeArrowheads="1"/>
          </p:cNvSpPr>
          <p:nvPr>
            <p:ph type="title"/>
          </p:nvPr>
        </p:nvSpPr>
        <p:spPr bwMode="auto">
          <a:xfrm>
            <a:off x="1524000" y="477078"/>
            <a:ext cx="8305800" cy="23853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3600" dirty="0"/>
              <a:t> </a:t>
            </a:r>
            <a:r>
              <a:rPr lang="en-US" altLang="en-US" sz="3600" dirty="0">
                <a:solidFill>
                  <a:srgbClr val="FF0000"/>
                </a:solidFill>
              </a:rPr>
              <a:t>Food Contain Gluten</a:t>
            </a:r>
          </a:p>
        </p:txBody>
      </p:sp>
      <p:sp>
        <p:nvSpPr>
          <p:cNvPr id="13315" name="Rectangle 3">
            <a:extLst>
              <a:ext uri="{FF2B5EF4-FFF2-40B4-BE49-F238E27FC236}">
                <a16:creationId xmlns:a16="http://schemas.microsoft.com/office/drawing/2014/main" id="{5D8A5530-85E2-4E06-9DC2-D889E6AB16E9}"/>
              </a:ext>
            </a:extLst>
          </p:cNvPr>
          <p:cNvSpPr>
            <a:spLocks noGrp="1" noChangeArrowheads="1"/>
          </p:cNvSpPr>
          <p:nvPr>
            <p:ph type="body" sz="half" idx="1"/>
          </p:nvPr>
        </p:nvSpPr>
        <p:spPr bwMode="auto">
          <a:xfrm>
            <a:off x="787180" y="2732455"/>
            <a:ext cx="3976688"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dirty="0"/>
              <a:t>Processed meats</a:t>
            </a:r>
          </a:p>
        </p:txBody>
      </p:sp>
      <p:sp>
        <p:nvSpPr>
          <p:cNvPr id="13316" name="Rectangle 4">
            <a:extLst>
              <a:ext uri="{FF2B5EF4-FFF2-40B4-BE49-F238E27FC236}">
                <a16:creationId xmlns:a16="http://schemas.microsoft.com/office/drawing/2014/main" id="{00512944-E207-4300-9CCB-6D8B22C14FA4}"/>
              </a:ext>
            </a:extLst>
          </p:cNvPr>
          <p:cNvSpPr>
            <a:spLocks noGrp="1" noChangeArrowheads="1"/>
          </p:cNvSpPr>
          <p:nvPr>
            <p:ph type="body" sz="half" idx="2"/>
          </p:nvPr>
        </p:nvSpPr>
        <p:spPr bwMode="auto">
          <a:xfrm>
            <a:off x="787180" y="3198412"/>
            <a:ext cx="4976378" cy="25974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dirty="0"/>
              <a:t>Soup base</a:t>
            </a:r>
          </a:p>
          <a:p>
            <a:pPr eaLnBrk="1" hangingPunct="1"/>
            <a:r>
              <a:rPr lang="en-US" altLang="en-US" dirty="0"/>
              <a:t>Soy sauce</a:t>
            </a:r>
          </a:p>
          <a:p>
            <a:pPr eaLnBrk="1" hangingPunct="1"/>
            <a:r>
              <a:rPr lang="en-US" altLang="en-US" dirty="0"/>
              <a:t>Thickeners</a:t>
            </a:r>
          </a:p>
          <a:p>
            <a:pPr eaLnBrk="1" hangingPunct="1"/>
            <a:r>
              <a:rPr lang="en-US" altLang="en-US" dirty="0"/>
              <a:t>Medications </a:t>
            </a:r>
          </a:p>
        </p:txBody>
      </p:sp>
      <p:pic>
        <p:nvPicPr>
          <p:cNvPr id="13317" name="Picture 5" descr="twizzler16oz">
            <a:extLst>
              <a:ext uri="{FF2B5EF4-FFF2-40B4-BE49-F238E27FC236}">
                <a16:creationId xmlns:a16="http://schemas.microsoft.com/office/drawing/2014/main" id="{F97102B5-A227-4BC5-9235-302DDD7C7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5874026"/>
            <a:ext cx="350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9BF8C90-5448-404F-A9FC-C9FDB6DEB87F}"/>
              </a:ext>
            </a:extLst>
          </p:cNvPr>
          <p:cNvSpPr txBox="1"/>
          <p:nvPr/>
        </p:nvSpPr>
        <p:spPr>
          <a:xfrm>
            <a:off x="849651" y="1283330"/>
            <a:ext cx="9827812" cy="1384995"/>
          </a:xfrm>
          <a:prstGeom prst="rect">
            <a:avLst/>
          </a:prstGeom>
          <a:noFill/>
        </p:spPr>
        <p:txBody>
          <a:bodyPr wrap="square">
            <a:spAutoFit/>
          </a:bodyPr>
          <a:lstStyle/>
          <a:p>
            <a:pPr algn="just"/>
            <a:r>
              <a:rPr lang="en-US" sz="2800" dirty="0"/>
              <a:t>Several products such as </a:t>
            </a:r>
          </a:p>
          <a:p>
            <a:pPr algn="just"/>
            <a:r>
              <a:rPr lang="en-US" sz="2800" dirty="0"/>
              <a:t>bread, pasta, cakes, salad dressings, some sauces, and even toothpastes and cosmetic products involve gluten.</a:t>
            </a:r>
          </a:p>
        </p:txBody>
      </p:sp>
      <p:pic>
        <p:nvPicPr>
          <p:cNvPr id="3" name="Picture 2">
            <a:extLst>
              <a:ext uri="{FF2B5EF4-FFF2-40B4-BE49-F238E27FC236}">
                <a16:creationId xmlns:a16="http://schemas.microsoft.com/office/drawing/2014/main" id="{E1B52C5C-0091-4F0F-A87F-15C6A995D0AF}"/>
              </a:ext>
            </a:extLst>
          </p:cNvPr>
          <p:cNvPicPr>
            <a:picLocks noChangeAspect="1"/>
          </p:cNvPicPr>
          <p:nvPr/>
        </p:nvPicPr>
        <p:blipFill>
          <a:blip r:embed="rId3"/>
          <a:stretch>
            <a:fillRect/>
          </a:stretch>
        </p:blipFill>
        <p:spPr>
          <a:xfrm>
            <a:off x="5542059" y="2588482"/>
            <a:ext cx="6649941" cy="34210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115B-25B3-4AA3-B9A0-0D93F0F13B1D}"/>
              </a:ext>
            </a:extLst>
          </p:cNvPr>
          <p:cNvSpPr>
            <a:spLocks noGrp="1"/>
          </p:cNvSpPr>
          <p:nvPr>
            <p:ph type="title"/>
          </p:nvPr>
        </p:nvSpPr>
        <p:spPr>
          <a:xfrm>
            <a:off x="583758" y="202758"/>
            <a:ext cx="10515600" cy="1325563"/>
          </a:xfrm>
        </p:spPr>
        <p:txBody>
          <a:bodyPr/>
          <a:lstStyle/>
          <a:p>
            <a:r>
              <a:rPr lang="en-US" dirty="0">
                <a:solidFill>
                  <a:srgbClr val="FF0000"/>
                </a:solidFill>
              </a:rPr>
              <a:t>Gluten-related disease</a:t>
            </a:r>
          </a:p>
        </p:txBody>
      </p:sp>
      <p:sp>
        <p:nvSpPr>
          <p:cNvPr id="3" name="Content Placeholder 2">
            <a:extLst>
              <a:ext uri="{FF2B5EF4-FFF2-40B4-BE49-F238E27FC236}">
                <a16:creationId xmlns:a16="http://schemas.microsoft.com/office/drawing/2014/main" id="{8309FE66-1B94-4A5C-9D5F-0D5B28411090}"/>
              </a:ext>
            </a:extLst>
          </p:cNvPr>
          <p:cNvSpPr>
            <a:spLocks noGrp="1"/>
          </p:cNvSpPr>
          <p:nvPr>
            <p:ph idx="1"/>
          </p:nvPr>
        </p:nvSpPr>
        <p:spPr>
          <a:xfrm>
            <a:off x="838200" y="1343770"/>
            <a:ext cx="10515600" cy="5311472"/>
          </a:xfrm>
        </p:spPr>
        <p:txBody>
          <a:bodyPr>
            <a:normAutofit/>
          </a:bodyPr>
          <a:lstStyle/>
          <a:p>
            <a:r>
              <a:rPr lang="en-US" dirty="0"/>
              <a:t>diseases, such as celiac disease, non-celiac gluten sensitivity, and gluten ataxia. Dermatitis Herpetiformis.</a:t>
            </a:r>
          </a:p>
          <a:p>
            <a:r>
              <a:rPr lang="en-US" dirty="0"/>
              <a:t>Treatment of the gluten-related diseases with the gluten free diet has positive effects because it normalizes mucosal histology and relieves the clinical symptoms.</a:t>
            </a:r>
          </a:p>
          <a:p>
            <a:r>
              <a:rPr lang="en-US" dirty="0"/>
              <a:t>Environmental and genetic factors play role in the pathogenesis of celiac disease.</a:t>
            </a:r>
          </a:p>
          <a:p>
            <a:r>
              <a:rPr lang="en-US" dirty="0"/>
              <a:t>The environmental factors in celiac disease are lack of breastfeeding, inappropriate timing of complementary feeding, cesarean delivery, gastrointestinal infections, using of antibiotics.</a:t>
            </a:r>
          </a:p>
        </p:txBody>
      </p:sp>
    </p:spTree>
    <p:extLst>
      <p:ext uri="{BB962C8B-B14F-4D97-AF65-F5344CB8AC3E}">
        <p14:creationId xmlns:p14="http://schemas.microsoft.com/office/powerpoint/2010/main" val="1211078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850</TotalTime>
  <Words>1390</Words>
  <Application>Microsoft Office PowerPoint</Application>
  <PresentationFormat>Widescreen</PresentationFormat>
  <Paragraphs>101</Paragraphs>
  <Slides>22</Slides>
  <Notes>4</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Arial</vt:lpstr>
      <vt:lpstr>Arial Bold</vt:lpstr>
      <vt:lpstr>Calibri</vt:lpstr>
      <vt:lpstr>Calibri Light</vt:lpstr>
      <vt:lpstr>Lucida Grande</vt:lpstr>
      <vt:lpstr>Rockwell</vt:lpstr>
      <vt:lpstr>Times New Roman</vt:lpstr>
      <vt:lpstr>Wingdings</vt:lpstr>
      <vt:lpstr>Office Theme</vt:lpstr>
      <vt:lpstr>Advantage</vt:lpstr>
      <vt:lpstr>What is gluten? what is its effect on health?</vt:lpstr>
      <vt:lpstr>What is Gluten?</vt:lpstr>
      <vt:lpstr>I. Classification of cereal proteins</vt:lpstr>
      <vt:lpstr>Gluten formation</vt:lpstr>
      <vt:lpstr>PowerPoint Presentation</vt:lpstr>
      <vt:lpstr>Kneading</vt:lpstr>
      <vt:lpstr>PowerPoint Presentation</vt:lpstr>
      <vt:lpstr> Food Contain Gluten</vt:lpstr>
      <vt:lpstr>Gluten-related disease</vt:lpstr>
      <vt:lpstr>Celiac disease</vt:lpstr>
      <vt:lpstr>Celiac Disease = Abnormal Biopsies</vt:lpstr>
      <vt:lpstr>Non-Celiac Gluten Sensitivity</vt:lpstr>
      <vt:lpstr>PowerPoint Presentation</vt:lpstr>
      <vt:lpstr>Dermatitis herpetiformis (DH) </vt:lpstr>
      <vt:lpstr>PowerPoint Presentation</vt:lpstr>
      <vt:lpstr>What are common gluten-free foods?</vt:lpstr>
      <vt:lpstr>PowerPoint Presentation</vt:lpstr>
      <vt:lpstr>Gluten Free Labeling</vt:lpstr>
      <vt:lpstr>PowerPoint Presentation</vt:lpstr>
      <vt:lpstr>PowerPoint Presentation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Gluten</dc:title>
  <dc:creator>ENTESAR MADI</dc:creator>
  <cp:lastModifiedBy>ENTESAR MADI</cp:lastModifiedBy>
  <cp:revision>64</cp:revision>
  <dcterms:created xsi:type="dcterms:W3CDTF">2024-01-24T10:43:27Z</dcterms:created>
  <dcterms:modified xsi:type="dcterms:W3CDTF">2024-02-18T17:16:29Z</dcterms:modified>
</cp:coreProperties>
</file>