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1" r:id="rId4"/>
    <p:sldId id="271" r:id="rId5"/>
    <p:sldId id="273" r:id="rId6"/>
    <p:sldId id="272" r:id="rId7"/>
    <p:sldId id="269" r:id="rId8"/>
    <p:sldId id="262" r:id="rId9"/>
    <p:sldId id="264" r:id="rId10"/>
    <p:sldId id="266" r:id="rId11"/>
    <p:sldId id="267" r:id="rId12"/>
    <p:sldId id="265" r:id="rId13"/>
    <p:sldId id="263" r:id="rId14"/>
    <p:sldId id="268"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3E0E38-6945-48C2-AEB0-01DAE20AB919}" v="100" dt="2024-02-04T19:09:31.1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67" y="5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er Alhaboubi" userId="72bb9cc2751f50ff" providerId="LiveId" clId="{413E0E38-6945-48C2-AEB0-01DAE20AB919}"/>
    <pc:docChg chg="undo redo custSel addSld delSld modSld sldOrd">
      <pc:chgData name="Amer Alhaboubi" userId="72bb9cc2751f50ff" providerId="LiveId" clId="{413E0E38-6945-48C2-AEB0-01DAE20AB919}" dt="2024-02-07T08:34:49.517" v="3887" actId="313"/>
      <pc:docMkLst>
        <pc:docMk/>
      </pc:docMkLst>
      <pc:sldChg chg="addSp delSp modSp new mod setBg addAnim delAnim setClrOvrMap">
        <pc:chgData name="Amer Alhaboubi" userId="72bb9cc2751f50ff" providerId="LiveId" clId="{413E0E38-6945-48C2-AEB0-01DAE20AB919}" dt="2024-02-04T18:59:00.399" v="3693"/>
        <pc:sldMkLst>
          <pc:docMk/>
          <pc:sldMk cId="716445512" sldId="256"/>
        </pc:sldMkLst>
        <pc:spChg chg="add del mod">
          <ac:chgData name="Amer Alhaboubi" userId="72bb9cc2751f50ff" providerId="LiveId" clId="{413E0E38-6945-48C2-AEB0-01DAE20AB919}" dt="2024-02-04T18:59:00.399" v="3693"/>
          <ac:spMkLst>
            <pc:docMk/>
            <pc:sldMk cId="716445512" sldId="256"/>
            <ac:spMk id="2" creationId="{1D57B0FB-A151-4185-5824-B95E6CEB840B}"/>
          </ac:spMkLst>
        </pc:spChg>
        <pc:spChg chg="del">
          <ac:chgData name="Amer Alhaboubi" userId="72bb9cc2751f50ff" providerId="LiveId" clId="{413E0E38-6945-48C2-AEB0-01DAE20AB919}" dt="2024-02-04T18:11:37.007" v="3165" actId="478"/>
          <ac:spMkLst>
            <pc:docMk/>
            <pc:sldMk cId="716445512" sldId="256"/>
            <ac:spMk id="3" creationId="{3A9D43A7-7C38-BD4D-88CC-089892357875}"/>
          </ac:spMkLst>
        </pc:spChg>
        <pc:spChg chg="add del mod">
          <ac:chgData name="Amer Alhaboubi" userId="72bb9cc2751f50ff" providerId="LiveId" clId="{413E0E38-6945-48C2-AEB0-01DAE20AB919}" dt="2024-02-04T18:11:35.326" v="3164" actId="478"/>
          <ac:spMkLst>
            <pc:docMk/>
            <pc:sldMk cId="716445512" sldId="256"/>
            <ac:spMk id="5" creationId="{B533A187-CFA1-5533-7B09-4FF6C38950B8}"/>
          </ac:spMkLst>
        </pc:spChg>
        <pc:spChg chg="add del mod">
          <ac:chgData name="Amer Alhaboubi" userId="72bb9cc2751f50ff" providerId="LiveId" clId="{413E0E38-6945-48C2-AEB0-01DAE20AB919}" dt="2024-02-04T18:11:41.589" v="3167" actId="478"/>
          <ac:spMkLst>
            <pc:docMk/>
            <pc:sldMk cId="716445512" sldId="256"/>
            <ac:spMk id="7" creationId="{856B7120-D23E-793C-3955-5B769CA9C007}"/>
          </ac:spMkLst>
        </pc:spChg>
        <pc:spChg chg="add del">
          <ac:chgData name="Amer Alhaboubi" userId="72bb9cc2751f50ff" providerId="LiveId" clId="{413E0E38-6945-48C2-AEB0-01DAE20AB919}" dt="2024-02-04T18:15:54.647" v="3366" actId="26606"/>
          <ac:spMkLst>
            <pc:docMk/>
            <pc:sldMk cId="716445512" sldId="256"/>
            <ac:spMk id="8" creationId="{06DA9DF9-31F7-4056-B42E-878CC92417B8}"/>
          </ac:spMkLst>
        </pc:spChg>
        <pc:spChg chg="add del">
          <ac:chgData name="Amer Alhaboubi" userId="72bb9cc2751f50ff" providerId="LiveId" clId="{413E0E38-6945-48C2-AEB0-01DAE20AB919}" dt="2024-02-04T18:16:01.459" v="3370" actId="26606"/>
          <ac:spMkLst>
            <pc:docMk/>
            <pc:sldMk cId="716445512" sldId="256"/>
            <ac:spMk id="9" creationId="{4180E01B-B1F4-437C-807D-1C930718EE64}"/>
          </ac:spMkLst>
        </pc:spChg>
        <pc:spChg chg="add del">
          <ac:chgData name="Amer Alhaboubi" userId="72bb9cc2751f50ff" providerId="LiveId" clId="{413E0E38-6945-48C2-AEB0-01DAE20AB919}" dt="2024-02-04T18:15:58.054" v="3368" actId="26606"/>
          <ac:spMkLst>
            <pc:docMk/>
            <pc:sldMk cId="716445512" sldId="256"/>
            <ac:spMk id="10" creationId="{F49775AF-8896-43EE-92C6-83497D6DC56F}"/>
          </ac:spMkLst>
        </pc:spChg>
        <pc:spChg chg="add del">
          <ac:chgData name="Amer Alhaboubi" userId="72bb9cc2751f50ff" providerId="LiveId" clId="{413E0E38-6945-48C2-AEB0-01DAE20AB919}" dt="2024-02-04T18:15:58.054" v="3368" actId="26606"/>
          <ac:spMkLst>
            <pc:docMk/>
            <pc:sldMk cId="716445512" sldId="256"/>
            <ac:spMk id="11" creationId="{9B7AD9F6-8CE7-4299-8FC6-328F4DCD3FF9}"/>
          </ac:spMkLst>
        </pc:spChg>
        <pc:spChg chg="add del">
          <ac:chgData name="Amer Alhaboubi" userId="72bb9cc2751f50ff" providerId="LiveId" clId="{413E0E38-6945-48C2-AEB0-01DAE20AB919}" dt="2024-02-04T18:16:01.459" v="3370" actId="26606"/>
          <ac:spMkLst>
            <pc:docMk/>
            <pc:sldMk cId="716445512" sldId="256"/>
            <ac:spMk id="14" creationId="{289ED1AA-8684-4D37-B208-8777E1A7780D}"/>
          </ac:spMkLst>
        </pc:spChg>
        <pc:spChg chg="add del">
          <ac:chgData name="Amer Alhaboubi" userId="72bb9cc2751f50ff" providerId="LiveId" clId="{413E0E38-6945-48C2-AEB0-01DAE20AB919}" dt="2024-02-04T18:16:01.459" v="3370" actId="26606"/>
          <ac:spMkLst>
            <pc:docMk/>
            <pc:sldMk cId="716445512" sldId="256"/>
            <ac:spMk id="15" creationId="{41F77738-2AF0-4750-A0C7-F97C2C17590E}"/>
          </ac:spMkLst>
        </pc:spChg>
        <pc:spChg chg="add del">
          <ac:chgData name="Amer Alhaboubi" userId="72bb9cc2751f50ff" providerId="LiveId" clId="{413E0E38-6945-48C2-AEB0-01DAE20AB919}" dt="2024-02-04T18:16:04.735" v="3372" actId="26606"/>
          <ac:spMkLst>
            <pc:docMk/>
            <pc:sldMk cId="716445512" sldId="256"/>
            <ac:spMk id="17" creationId="{06DA9DF9-31F7-4056-B42E-878CC92417B8}"/>
          </ac:spMkLst>
        </pc:spChg>
        <pc:spChg chg="add del">
          <ac:chgData name="Amer Alhaboubi" userId="72bb9cc2751f50ff" providerId="LiveId" clId="{413E0E38-6945-48C2-AEB0-01DAE20AB919}" dt="2024-02-04T18:16:07.169" v="3375" actId="26606"/>
          <ac:spMkLst>
            <pc:docMk/>
            <pc:sldMk cId="716445512" sldId="256"/>
            <ac:spMk id="20" creationId="{7D9D36D6-2AC5-46A1-A849-4C82D5264A3A}"/>
          </ac:spMkLst>
        </pc:spChg>
        <pc:spChg chg="add del">
          <ac:chgData name="Amer Alhaboubi" userId="72bb9cc2751f50ff" providerId="LiveId" clId="{413E0E38-6945-48C2-AEB0-01DAE20AB919}" dt="2024-02-04T18:18:01.110" v="3436" actId="26606"/>
          <ac:spMkLst>
            <pc:docMk/>
            <pc:sldMk cId="716445512" sldId="256"/>
            <ac:spMk id="23" creationId="{943CAA20-3569-4189-9E48-239A229A86CA}"/>
          </ac:spMkLst>
        </pc:spChg>
        <pc:spChg chg="add del">
          <ac:chgData name="Amer Alhaboubi" userId="72bb9cc2751f50ff" providerId="LiveId" clId="{413E0E38-6945-48C2-AEB0-01DAE20AB919}" dt="2024-02-04T18:18:01.110" v="3436" actId="26606"/>
          <ac:spMkLst>
            <pc:docMk/>
            <pc:sldMk cId="716445512" sldId="256"/>
            <ac:spMk id="24" creationId="{DA542B6D-E775-4832-91DC-2D20F857813A}"/>
          </ac:spMkLst>
        </pc:spChg>
        <pc:spChg chg="add del">
          <ac:chgData name="Amer Alhaboubi" userId="72bb9cc2751f50ff" providerId="LiveId" clId="{413E0E38-6945-48C2-AEB0-01DAE20AB919}" dt="2024-02-04T18:18:01.079" v="3435" actId="26606"/>
          <ac:spMkLst>
            <pc:docMk/>
            <pc:sldMk cId="716445512" sldId="256"/>
            <ac:spMk id="29" creationId="{4522B21E-B2B9-4C72-9A71-C87EFD137480}"/>
          </ac:spMkLst>
        </pc:spChg>
        <pc:spChg chg="add del">
          <ac:chgData name="Amer Alhaboubi" userId="72bb9cc2751f50ff" providerId="LiveId" clId="{413E0E38-6945-48C2-AEB0-01DAE20AB919}" dt="2024-02-04T18:17:51.953" v="3431" actId="26606"/>
          <ac:spMkLst>
            <pc:docMk/>
            <pc:sldMk cId="716445512" sldId="256"/>
            <ac:spMk id="30" creationId="{71B2258F-86CA-4D4D-8270-BC05FCDEBFB3}"/>
          </ac:spMkLst>
        </pc:spChg>
        <pc:spChg chg="add del">
          <ac:chgData name="Amer Alhaboubi" userId="72bb9cc2751f50ff" providerId="LiveId" clId="{413E0E38-6945-48C2-AEB0-01DAE20AB919}" dt="2024-02-04T18:18:01.079" v="3435" actId="26606"/>
          <ac:spMkLst>
            <pc:docMk/>
            <pc:sldMk cId="716445512" sldId="256"/>
            <ac:spMk id="31" creationId="{5EB7D2A2-F448-44D4-938C-DC84CBCB3B1E}"/>
          </ac:spMkLst>
        </pc:spChg>
        <pc:spChg chg="add del">
          <ac:chgData name="Amer Alhaboubi" userId="72bb9cc2751f50ff" providerId="LiveId" clId="{413E0E38-6945-48C2-AEB0-01DAE20AB919}" dt="2024-02-04T18:17:58.145" v="3433" actId="26606"/>
          <ac:spMkLst>
            <pc:docMk/>
            <pc:sldMk cId="716445512" sldId="256"/>
            <ac:spMk id="32" creationId="{007891EC-4501-44ED-A8C8-B11B6DB767AB}"/>
          </ac:spMkLst>
        </pc:spChg>
        <pc:spChg chg="add del">
          <ac:chgData name="Amer Alhaboubi" userId="72bb9cc2751f50ff" providerId="LiveId" clId="{413E0E38-6945-48C2-AEB0-01DAE20AB919}" dt="2024-02-04T18:17:58.145" v="3433" actId="26606"/>
          <ac:spMkLst>
            <pc:docMk/>
            <pc:sldMk cId="716445512" sldId="256"/>
            <ac:spMk id="33" creationId="{C1DD1A8A-57D5-4A81-AD04-532B043C5611}"/>
          </ac:spMkLst>
        </pc:spChg>
        <pc:spChg chg="add del">
          <ac:chgData name="Amer Alhaboubi" userId="72bb9cc2751f50ff" providerId="LiveId" clId="{413E0E38-6945-48C2-AEB0-01DAE20AB919}" dt="2024-02-04T18:18:01.079" v="3435" actId="26606"/>
          <ac:spMkLst>
            <pc:docMk/>
            <pc:sldMk cId="716445512" sldId="256"/>
            <ac:spMk id="36" creationId="{871AEA07-1E14-44B4-8E55-64EF049CD66F}"/>
          </ac:spMkLst>
        </pc:spChg>
        <pc:spChg chg="add">
          <ac:chgData name="Amer Alhaboubi" userId="72bb9cc2751f50ff" providerId="LiveId" clId="{413E0E38-6945-48C2-AEB0-01DAE20AB919}" dt="2024-02-04T18:18:01.110" v="3436" actId="26606"/>
          <ac:spMkLst>
            <pc:docMk/>
            <pc:sldMk cId="716445512" sldId="256"/>
            <ac:spMk id="38" creationId="{6DDA8CE9-E0A6-4FF2-823D-D08607606DC2}"/>
          </ac:spMkLst>
        </pc:spChg>
        <pc:spChg chg="add">
          <ac:chgData name="Amer Alhaboubi" userId="72bb9cc2751f50ff" providerId="LiveId" clId="{413E0E38-6945-48C2-AEB0-01DAE20AB919}" dt="2024-02-04T18:18:01.110" v="3436" actId="26606"/>
          <ac:spMkLst>
            <pc:docMk/>
            <pc:sldMk cId="716445512" sldId="256"/>
            <ac:spMk id="43" creationId="{11195564-33B9-434B-9641-764F5905A56F}"/>
          </ac:spMkLst>
        </pc:spChg>
        <pc:grpChg chg="add">
          <ac:chgData name="Amer Alhaboubi" userId="72bb9cc2751f50ff" providerId="LiveId" clId="{413E0E38-6945-48C2-AEB0-01DAE20AB919}" dt="2024-02-04T18:18:01.110" v="3436" actId="26606"/>
          <ac:grpSpMkLst>
            <pc:docMk/>
            <pc:sldMk cId="716445512" sldId="256"/>
            <ac:grpSpMk id="39" creationId="{5A1259D8-0C3A-4069-A22F-537BBBB61A9C}"/>
          </ac:grpSpMkLst>
        </pc:grpChg>
        <pc:grpChg chg="add">
          <ac:chgData name="Amer Alhaboubi" userId="72bb9cc2751f50ff" providerId="LiveId" clId="{413E0E38-6945-48C2-AEB0-01DAE20AB919}" dt="2024-02-04T18:18:01.110" v="3436" actId="26606"/>
          <ac:grpSpMkLst>
            <pc:docMk/>
            <pc:sldMk cId="716445512" sldId="256"/>
            <ac:grpSpMk id="44" creationId="{1D18C537-E336-47C4-836B-C342A230F8F3}"/>
          </ac:grpSpMkLst>
        </pc:grpChg>
        <pc:picChg chg="add del">
          <ac:chgData name="Amer Alhaboubi" userId="72bb9cc2751f50ff" providerId="LiveId" clId="{413E0E38-6945-48C2-AEB0-01DAE20AB919}" dt="2024-02-04T18:15:54.647" v="3366" actId="26606"/>
          <ac:picMkLst>
            <pc:docMk/>
            <pc:sldMk cId="716445512" sldId="256"/>
            <ac:picMk id="4" creationId="{1DD9DB3C-D2B5-BB81-94B4-BC668E8DCC4B}"/>
          </ac:picMkLst>
        </pc:picChg>
        <pc:picChg chg="add del">
          <ac:chgData name="Amer Alhaboubi" userId="72bb9cc2751f50ff" providerId="LiveId" clId="{413E0E38-6945-48C2-AEB0-01DAE20AB919}" dt="2024-02-04T18:15:58.054" v="3368" actId="26606"/>
          <ac:picMkLst>
            <pc:docMk/>
            <pc:sldMk cId="716445512" sldId="256"/>
            <ac:picMk id="12" creationId="{17DBC26B-7DC1-76B6-BAF1-03CB018F5A61}"/>
          </ac:picMkLst>
        </pc:picChg>
        <pc:picChg chg="add del">
          <ac:chgData name="Amer Alhaboubi" userId="72bb9cc2751f50ff" providerId="LiveId" clId="{413E0E38-6945-48C2-AEB0-01DAE20AB919}" dt="2024-02-04T18:16:04.735" v="3372" actId="26606"/>
          <ac:picMkLst>
            <pc:docMk/>
            <pc:sldMk cId="716445512" sldId="256"/>
            <ac:picMk id="18" creationId="{1DD9DB3C-D2B5-BB81-94B4-BC668E8DCC4B}"/>
          </ac:picMkLst>
        </pc:picChg>
        <pc:picChg chg="add del">
          <ac:chgData name="Amer Alhaboubi" userId="72bb9cc2751f50ff" providerId="LiveId" clId="{413E0E38-6945-48C2-AEB0-01DAE20AB919}" dt="2024-02-04T18:16:07.169" v="3375" actId="26606"/>
          <ac:picMkLst>
            <pc:docMk/>
            <pc:sldMk cId="716445512" sldId="256"/>
            <ac:picMk id="21" creationId="{50C4C100-C317-1CDC-9125-4AC3E8C7B3C8}"/>
          </ac:picMkLst>
        </pc:picChg>
        <pc:picChg chg="add del">
          <ac:chgData name="Amer Alhaboubi" userId="72bb9cc2751f50ff" providerId="LiveId" clId="{413E0E38-6945-48C2-AEB0-01DAE20AB919}" dt="2024-02-04T18:17:51.953" v="3431" actId="26606"/>
          <ac:picMkLst>
            <pc:docMk/>
            <pc:sldMk cId="716445512" sldId="256"/>
            <ac:picMk id="26" creationId="{BE17D234-9B48-224D-2A95-220F17E2628D}"/>
          </ac:picMkLst>
        </pc:picChg>
        <pc:picChg chg="add del">
          <ac:chgData name="Amer Alhaboubi" userId="72bb9cc2751f50ff" providerId="LiveId" clId="{413E0E38-6945-48C2-AEB0-01DAE20AB919}" dt="2024-02-04T18:17:58.145" v="3433" actId="26606"/>
          <ac:picMkLst>
            <pc:docMk/>
            <pc:sldMk cId="716445512" sldId="256"/>
            <ac:picMk id="34" creationId="{3F9E87A3-EDFD-B410-C9EA-DCE9C39308AD}"/>
          </ac:picMkLst>
        </pc:picChg>
        <pc:cxnChg chg="add del">
          <ac:chgData name="Amer Alhaboubi" userId="72bb9cc2751f50ff" providerId="LiveId" clId="{413E0E38-6945-48C2-AEB0-01DAE20AB919}" dt="2024-02-04T18:18:01.079" v="3435" actId="26606"/>
          <ac:cxnSpMkLst>
            <pc:docMk/>
            <pc:sldMk cId="716445512" sldId="256"/>
            <ac:cxnSpMk id="35" creationId="{F7C8EA93-3210-4C62-99E9-153C275E3A87}"/>
          </ac:cxnSpMkLst>
        </pc:cxnChg>
      </pc:sldChg>
      <pc:sldChg chg="addSp modSp new del mod">
        <pc:chgData name="Amer Alhaboubi" userId="72bb9cc2751f50ff" providerId="LiveId" clId="{413E0E38-6945-48C2-AEB0-01DAE20AB919}" dt="2024-02-04T16:55:50.768" v="2353" actId="47"/>
        <pc:sldMkLst>
          <pc:docMk/>
          <pc:sldMk cId="466978776" sldId="257"/>
        </pc:sldMkLst>
        <pc:spChg chg="add mod">
          <ac:chgData name="Amer Alhaboubi" userId="72bb9cc2751f50ff" providerId="LiveId" clId="{413E0E38-6945-48C2-AEB0-01DAE20AB919}" dt="2024-02-04T14:08:52.282" v="4" actId="14100"/>
          <ac:spMkLst>
            <pc:docMk/>
            <pc:sldMk cId="466978776" sldId="257"/>
            <ac:spMk id="3" creationId="{24E85C07-8782-B8F9-D1CC-76028F58B9B1}"/>
          </ac:spMkLst>
        </pc:spChg>
      </pc:sldChg>
      <pc:sldChg chg="addSp delSp modSp new del mod setBg">
        <pc:chgData name="Amer Alhaboubi" userId="72bb9cc2751f50ff" providerId="LiveId" clId="{413E0E38-6945-48C2-AEB0-01DAE20AB919}" dt="2024-02-04T14:59:26.754" v="1100" actId="47"/>
        <pc:sldMkLst>
          <pc:docMk/>
          <pc:sldMk cId="1153528074" sldId="258"/>
        </pc:sldMkLst>
        <pc:spChg chg="add del mod">
          <ac:chgData name="Amer Alhaboubi" userId="72bb9cc2751f50ff" providerId="LiveId" clId="{413E0E38-6945-48C2-AEB0-01DAE20AB919}" dt="2024-02-04T14:35:44.461" v="69" actId="26606"/>
          <ac:spMkLst>
            <pc:docMk/>
            <pc:sldMk cId="1153528074" sldId="258"/>
            <ac:spMk id="3" creationId="{D2DE1FC3-B0D5-FD95-858A-20FF671CE206}"/>
          </ac:spMkLst>
        </pc:spChg>
        <pc:spChg chg="add del">
          <ac:chgData name="Amer Alhaboubi" userId="72bb9cc2751f50ff" providerId="LiveId" clId="{413E0E38-6945-48C2-AEB0-01DAE20AB919}" dt="2024-02-04T14:28:45.363" v="14" actId="26606"/>
          <ac:spMkLst>
            <pc:docMk/>
            <pc:sldMk cId="1153528074" sldId="258"/>
            <ac:spMk id="8" creationId="{100EDD19-6802-4EC3-95CE-CFFAB042CFD6}"/>
          </ac:spMkLst>
        </pc:spChg>
        <pc:spChg chg="add del">
          <ac:chgData name="Amer Alhaboubi" userId="72bb9cc2751f50ff" providerId="LiveId" clId="{413E0E38-6945-48C2-AEB0-01DAE20AB919}" dt="2024-02-04T14:28:41.358" v="10" actId="26606"/>
          <ac:spMkLst>
            <pc:docMk/>
            <pc:sldMk cId="1153528074" sldId="258"/>
            <ac:spMk id="9" creationId="{04812C46-200A-4DEB-A05E-3ED6C68C2387}"/>
          </ac:spMkLst>
        </pc:spChg>
        <pc:spChg chg="add del">
          <ac:chgData name="Amer Alhaboubi" userId="72bb9cc2751f50ff" providerId="LiveId" clId="{413E0E38-6945-48C2-AEB0-01DAE20AB919}" dt="2024-02-04T14:28:45.363" v="14" actId="26606"/>
          <ac:spMkLst>
            <pc:docMk/>
            <pc:sldMk cId="1153528074" sldId="258"/>
            <ac:spMk id="10" creationId="{DB17E863-922E-4C26-BD64-E8FD41D28661}"/>
          </ac:spMkLst>
        </pc:spChg>
        <pc:spChg chg="add del">
          <ac:chgData name="Amer Alhaboubi" userId="72bb9cc2751f50ff" providerId="LiveId" clId="{413E0E38-6945-48C2-AEB0-01DAE20AB919}" dt="2024-02-04T14:28:41.358" v="10" actId="26606"/>
          <ac:spMkLst>
            <pc:docMk/>
            <pc:sldMk cId="1153528074" sldId="258"/>
            <ac:spMk id="11" creationId="{D1EA859B-E555-4109-94F3-6700E046E008}"/>
          </ac:spMkLst>
        </pc:spChg>
        <pc:spChg chg="add del">
          <ac:chgData name="Amer Alhaboubi" userId="72bb9cc2751f50ff" providerId="LiveId" clId="{413E0E38-6945-48C2-AEB0-01DAE20AB919}" dt="2024-02-04T14:28:47.677" v="16" actId="26606"/>
          <ac:spMkLst>
            <pc:docMk/>
            <pc:sldMk cId="1153528074" sldId="258"/>
            <ac:spMk id="12" creationId="{081E4A58-353D-44AE-B2FC-2A74E2E400F7}"/>
          </ac:spMkLst>
        </pc:spChg>
        <pc:spChg chg="add del">
          <ac:chgData name="Amer Alhaboubi" userId="72bb9cc2751f50ff" providerId="LiveId" clId="{413E0E38-6945-48C2-AEB0-01DAE20AB919}" dt="2024-02-04T14:28:43.631" v="12" actId="26606"/>
          <ac:spMkLst>
            <pc:docMk/>
            <pc:sldMk cId="1153528074" sldId="258"/>
            <ac:spMk id="13" creationId="{3ECBE1F1-D69B-4AFA-ABD5-8E41720EF6DE}"/>
          </ac:spMkLst>
        </pc:spChg>
        <pc:spChg chg="add del">
          <ac:chgData name="Amer Alhaboubi" userId="72bb9cc2751f50ff" providerId="LiveId" clId="{413E0E38-6945-48C2-AEB0-01DAE20AB919}" dt="2024-02-04T14:28:43.631" v="12" actId="26606"/>
          <ac:spMkLst>
            <pc:docMk/>
            <pc:sldMk cId="1153528074" sldId="258"/>
            <ac:spMk id="15" creationId="{603A6265-E10C-4B85-9C20-E75FCAF9CC63}"/>
          </ac:spMkLst>
        </pc:spChg>
        <pc:spChg chg="add del">
          <ac:chgData name="Amer Alhaboubi" userId="72bb9cc2751f50ff" providerId="LiveId" clId="{413E0E38-6945-48C2-AEB0-01DAE20AB919}" dt="2024-02-04T14:28:47.677" v="16" actId="26606"/>
          <ac:spMkLst>
            <pc:docMk/>
            <pc:sldMk cId="1153528074" sldId="258"/>
            <ac:spMk id="16" creationId="{907EF6B7-1338-4443-8C46-6A318D952DFD}"/>
          </ac:spMkLst>
        </pc:spChg>
        <pc:spChg chg="add del">
          <ac:chgData name="Amer Alhaboubi" userId="72bb9cc2751f50ff" providerId="LiveId" clId="{413E0E38-6945-48C2-AEB0-01DAE20AB919}" dt="2024-02-04T14:28:47.677" v="16" actId="26606"/>
          <ac:spMkLst>
            <pc:docMk/>
            <pc:sldMk cId="1153528074" sldId="258"/>
            <ac:spMk id="17" creationId="{DAAE4CDD-124C-4DCF-9584-B6033B545DD5}"/>
          </ac:spMkLst>
        </pc:spChg>
        <pc:spChg chg="add del">
          <ac:chgData name="Amer Alhaboubi" userId="72bb9cc2751f50ff" providerId="LiveId" clId="{413E0E38-6945-48C2-AEB0-01DAE20AB919}" dt="2024-02-04T14:28:48.756" v="18" actId="26606"/>
          <ac:spMkLst>
            <pc:docMk/>
            <pc:sldMk cId="1153528074" sldId="258"/>
            <ac:spMk id="23" creationId="{4BC99CB9-DDAD-44A2-8A1C-E3AF4E72DF5C}"/>
          </ac:spMkLst>
        </pc:spChg>
        <pc:spChg chg="add del">
          <ac:chgData name="Amer Alhaboubi" userId="72bb9cc2751f50ff" providerId="LiveId" clId="{413E0E38-6945-48C2-AEB0-01DAE20AB919}" dt="2024-02-04T14:28:48.756" v="18" actId="26606"/>
          <ac:spMkLst>
            <pc:docMk/>
            <pc:sldMk cId="1153528074" sldId="258"/>
            <ac:spMk id="24" creationId="{64053CBF-3932-45FF-8285-EE5146085F3A}"/>
          </ac:spMkLst>
        </pc:spChg>
        <pc:spChg chg="add del">
          <ac:chgData name="Amer Alhaboubi" userId="72bb9cc2751f50ff" providerId="LiveId" clId="{413E0E38-6945-48C2-AEB0-01DAE20AB919}" dt="2024-02-04T14:28:50.383" v="20" actId="26606"/>
          <ac:spMkLst>
            <pc:docMk/>
            <pc:sldMk cId="1153528074" sldId="258"/>
            <ac:spMk id="31" creationId="{09588DA8-065E-4F6F-8EFD-43104AB2E0CF}"/>
          </ac:spMkLst>
        </pc:spChg>
        <pc:spChg chg="add del">
          <ac:chgData name="Amer Alhaboubi" userId="72bb9cc2751f50ff" providerId="LiveId" clId="{413E0E38-6945-48C2-AEB0-01DAE20AB919}" dt="2024-02-04T14:28:50.383" v="20" actId="26606"/>
          <ac:spMkLst>
            <pc:docMk/>
            <pc:sldMk cId="1153528074" sldId="258"/>
            <ac:spMk id="32" creationId="{C4285719-470E-454C-AF62-8323075F1F5B}"/>
          </ac:spMkLst>
        </pc:spChg>
        <pc:spChg chg="add del">
          <ac:chgData name="Amer Alhaboubi" userId="72bb9cc2751f50ff" providerId="LiveId" clId="{413E0E38-6945-48C2-AEB0-01DAE20AB919}" dt="2024-02-04T14:28:50.383" v="20" actId="26606"/>
          <ac:spMkLst>
            <pc:docMk/>
            <pc:sldMk cId="1153528074" sldId="258"/>
            <ac:spMk id="33" creationId="{CD9FE4EF-C4D8-49A0-B2FF-81D8DB7D8A24}"/>
          </ac:spMkLst>
        </pc:spChg>
        <pc:spChg chg="add del">
          <ac:chgData name="Amer Alhaboubi" userId="72bb9cc2751f50ff" providerId="LiveId" clId="{413E0E38-6945-48C2-AEB0-01DAE20AB919}" dt="2024-02-04T14:28:50.383" v="20" actId="26606"/>
          <ac:spMkLst>
            <pc:docMk/>
            <pc:sldMk cId="1153528074" sldId="258"/>
            <ac:spMk id="34" creationId="{4300840D-0A0B-4512-BACA-B439D5B9C57C}"/>
          </ac:spMkLst>
        </pc:spChg>
        <pc:spChg chg="add del">
          <ac:chgData name="Amer Alhaboubi" userId="72bb9cc2751f50ff" providerId="LiveId" clId="{413E0E38-6945-48C2-AEB0-01DAE20AB919}" dt="2024-02-04T14:28:50.383" v="20" actId="26606"/>
          <ac:spMkLst>
            <pc:docMk/>
            <pc:sldMk cId="1153528074" sldId="258"/>
            <ac:spMk id="35" creationId="{D2B78728-A580-49A7-84F9-6EF6F583ADE0}"/>
          </ac:spMkLst>
        </pc:spChg>
        <pc:spChg chg="add del">
          <ac:chgData name="Amer Alhaboubi" userId="72bb9cc2751f50ff" providerId="LiveId" clId="{413E0E38-6945-48C2-AEB0-01DAE20AB919}" dt="2024-02-04T14:28:50.383" v="20" actId="26606"/>
          <ac:spMkLst>
            <pc:docMk/>
            <pc:sldMk cId="1153528074" sldId="258"/>
            <ac:spMk id="36" creationId="{38FAA1A1-D861-433F-88FA-1E9D6FD31D11}"/>
          </ac:spMkLst>
        </pc:spChg>
        <pc:spChg chg="add del">
          <ac:chgData name="Amer Alhaboubi" userId="72bb9cc2751f50ff" providerId="LiveId" clId="{413E0E38-6945-48C2-AEB0-01DAE20AB919}" dt="2024-02-04T14:28:50.383" v="20" actId="26606"/>
          <ac:spMkLst>
            <pc:docMk/>
            <pc:sldMk cId="1153528074" sldId="258"/>
            <ac:spMk id="37" creationId="{8D71EDA1-87BF-4D5D-AB79-F346FD19278A}"/>
          </ac:spMkLst>
        </pc:spChg>
        <pc:spChg chg="add del">
          <ac:chgData name="Amer Alhaboubi" userId="72bb9cc2751f50ff" providerId="LiveId" clId="{413E0E38-6945-48C2-AEB0-01DAE20AB919}" dt="2024-02-04T14:28:51.986" v="22" actId="26606"/>
          <ac:spMkLst>
            <pc:docMk/>
            <pc:sldMk cId="1153528074" sldId="258"/>
            <ac:spMk id="39" creationId="{1B15ED52-F352-441B-82BF-E0EA34836D08}"/>
          </ac:spMkLst>
        </pc:spChg>
        <pc:spChg chg="add del">
          <ac:chgData name="Amer Alhaboubi" userId="72bb9cc2751f50ff" providerId="LiveId" clId="{413E0E38-6945-48C2-AEB0-01DAE20AB919}" dt="2024-02-04T14:28:51.986" v="22" actId="26606"/>
          <ac:spMkLst>
            <pc:docMk/>
            <pc:sldMk cId="1153528074" sldId="258"/>
            <ac:spMk id="40" creationId="{3B2E3793-BFE6-45A2-9B7B-E18844431C99}"/>
          </ac:spMkLst>
        </pc:spChg>
        <pc:spChg chg="add del">
          <ac:chgData name="Amer Alhaboubi" userId="72bb9cc2751f50ff" providerId="LiveId" clId="{413E0E38-6945-48C2-AEB0-01DAE20AB919}" dt="2024-02-04T14:28:51.986" v="22" actId="26606"/>
          <ac:spMkLst>
            <pc:docMk/>
            <pc:sldMk cId="1153528074" sldId="258"/>
            <ac:spMk id="41" creationId="{BC4C4868-CB8F-4AF9-9CDB-8108F2C19B67}"/>
          </ac:spMkLst>
        </pc:spChg>
        <pc:spChg chg="add del">
          <ac:chgData name="Amer Alhaboubi" userId="72bb9cc2751f50ff" providerId="LiveId" clId="{413E0E38-6945-48C2-AEB0-01DAE20AB919}" dt="2024-02-04T14:28:51.986" v="22" actId="26606"/>
          <ac:spMkLst>
            <pc:docMk/>
            <pc:sldMk cId="1153528074" sldId="258"/>
            <ac:spMk id="42" creationId="{375E0459-6403-40CD-989D-56A4407CA12E}"/>
          </ac:spMkLst>
        </pc:spChg>
        <pc:spChg chg="add del">
          <ac:chgData name="Amer Alhaboubi" userId="72bb9cc2751f50ff" providerId="LiveId" clId="{413E0E38-6945-48C2-AEB0-01DAE20AB919}" dt="2024-02-04T14:28:51.986" v="22" actId="26606"/>
          <ac:spMkLst>
            <pc:docMk/>
            <pc:sldMk cId="1153528074" sldId="258"/>
            <ac:spMk id="43" creationId="{53E5B1A8-3AC9-4BD1-9BBC-78CA94F2D1BA}"/>
          </ac:spMkLst>
        </pc:spChg>
        <pc:spChg chg="add del">
          <ac:chgData name="Amer Alhaboubi" userId="72bb9cc2751f50ff" providerId="LiveId" clId="{413E0E38-6945-48C2-AEB0-01DAE20AB919}" dt="2024-02-04T14:28:55.335" v="24" actId="26606"/>
          <ac:spMkLst>
            <pc:docMk/>
            <pc:sldMk cId="1153528074" sldId="258"/>
            <ac:spMk id="45" creationId="{DAF1966E-FD40-4A4A-B61B-C4DF7FA05F06}"/>
          </ac:spMkLst>
        </pc:spChg>
        <pc:spChg chg="add del">
          <ac:chgData name="Amer Alhaboubi" userId="72bb9cc2751f50ff" providerId="LiveId" clId="{413E0E38-6945-48C2-AEB0-01DAE20AB919}" dt="2024-02-04T14:28:55.335" v="24" actId="26606"/>
          <ac:spMkLst>
            <pc:docMk/>
            <pc:sldMk cId="1153528074" sldId="258"/>
            <ac:spMk id="46" creationId="{047BFA19-D45E-416B-A404-7AF2F3F27017}"/>
          </ac:spMkLst>
        </pc:spChg>
        <pc:spChg chg="add del">
          <ac:chgData name="Amer Alhaboubi" userId="72bb9cc2751f50ff" providerId="LiveId" clId="{413E0E38-6945-48C2-AEB0-01DAE20AB919}" dt="2024-02-04T14:28:55.335" v="24" actId="26606"/>
          <ac:spMkLst>
            <pc:docMk/>
            <pc:sldMk cId="1153528074" sldId="258"/>
            <ac:spMk id="47" creationId="{8E0105E7-23DB-4CF2-8258-FF47C7620F6E}"/>
          </ac:spMkLst>
        </pc:spChg>
        <pc:spChg chg="add del">
          <ac:chgData name="Amer Alhaboubi" userId="72bb9cc2751f50ff" providerId="LiveId" clId="{413E0E38-6945-48C2-AEB0-01DAE20AB919}" dt="2024-02-04T14:28:55.335" v="24" actId="26606"/>
          <ac:spMkLst>
            <pc:docMk/>
            <pc:sldMk cId="1153528074" sldId="258"/>
            <ac:spMk id="48" creationId="{074B4F7D-14B2-478B-8BF5-01E4E0C5D263}"/>
          </ac:spMkLst>
        </pc:spChg>
        <pc:spChg chg="add del">
          <ac:chgData name="Amer Alhaboubi" userId="72bb9cc2751f50ff" providerId="LiveId" clId="{413E0E38-6945-48C2-AEB0-01DAE20AB919}" dt="2024-02-04T14:28:57.982" v="26" actId="26606"/>
          <ac:spMkLst>
            <pc:docMk/>
            <pc:sldMk cId="1153528074" sldId="258"/>
            <ac:spMk id="50" creationId="{3ECBE1F1-D69B-4AFA-ABD5-8E41720EF6DE}"/>
          </ac:spMkLst>
        </pc:spChg>
        <pc:spChg chg="add del">
          <ac:chgData name="Amer Alhaboubi" userId="72bb9cc2751f50ff" providerId="LiveId" clId="{413E0E38-6945-48C2-AEB0-01DAE20AB919}" dt="2024-02-04T14:28:57.982" v="26" actId="26606"/>
          <ac:spMkLst>
            <pc:docMk/>
            <pc:sldMk cId="1153528074" sldId="258"/>
            <ac:spMk id="52" creationId="{603A6265-E10C-4B85-9C20-E75FCAF9CC63}"/>
          </ac:spMkLst>
        </pc:spChg>
        <pc:spChg chg="add del">
          <ac:chgData name="Amer Alhaboubi" userId="72bb9cc2751f50ff" providerId="LiveId" clId="{413E0E38-6945-48C2-AEB0-01DAE20AB919}" dt="2024-02-04T14:35:18.206" v="65" actId="26606"/>
          <ac:spMkLst>
            <pc:docMk/>
            <pc:sldMk cId="1153528074" sldId="258"/>
            <ac:spMk id="54" creationId="{04812C46-200A-4DEB-A05E-3ED6C68C2387}"/>
          </ac:spMkLst>
        </pc:spChg>
        <pc:spChg chg="add del">
          <ac:chgData name="Amer Alhaboubi" userId="72bb9cc2751f50ff" providerId="LiveId" clId="{413E0E38-6945-48C2-AEB0-01DAE20AB919}" dt="2024-02-04T14:35:18.206" v="65" actId="26606"/>
          <ac:spMkLst>
            <pc:docMk/>
            <pc:sldMk cId="1153528074" sldId="258"/>
            <ac:spMk id="56" creationId="{D1EA859B-E555-4109-94F3-6700E046E008}"/>
          </ac:spMkLst>
        </pc:spChg>
        <pc:spChg chg="add">
          <ac:chgData name="Amer Alhaboubi" userId="72bb9cc2751f50ff" providerId="LiveId" clId="{413E0E38-6945-48C2-AEB0-01DAE20AB919}" dt="2024-02-04T14:35:18.206" v="65" actId="26606"/>
          <ac:spMkLst>
            <pc:docMk/>
            <pc:sldMk cId="1153528074" sldId="258"/>
            <ac:spMk id="59" creationId="{2C61293E-6EBE-43EF-A52C-9BEBFD7679D4}"/>
          </ac:spMkLst>
        </pc:spChg>
        <pc:spChg chg="add">
          <ac:chgData name="Amer Alhaboubi" userId="72bb9cc2751f50ff" providerId="LiveId" clId="{413E0E38-6945-48C2-AEB0-01DAE20AB919}" dt="2024-02-04T14:35:18.206" v="65" actId="26606"/>
          <ac:spMkLst>
            <pc:docMk/>
            <pc:sldMk cId="1153528074" sldId="258"/>
            <ac:spMk id="60" creationId="{21540236-BFD5-4A9D-8840-4703E7F76825}"/>
          </ac:spMkLst>
        </pc:spChg>
        <pc:spChg chg="add del">
          <ac:chgData name="Amer Alhaboubi" userId="72bb9cc2751f50ff" providerId="LiveId" clId="{413E0E38-6945-48C2-AEB0-01DAE20AB919}" dt="2024-02-04T14:34:30.748" v="58" actId="26606"/>
          <ac:spMkLst>
            <pc:docMk/>
            <pc:sldMk cId="1153528074" sldId="258"/>
            <ac:spMk id="61" creationId="{F13C74B1-5B17-4795-BED0-7140497B445A}"/>
          </ac:spMkLst>
        </pc:spChg>
        <pc:spChg chg="add del">
          <ac:chgData name="Amer Alhaboubi" userId="72bb9cc2751f50ff" providerId="LiveId" clId="{413E0E38-6945-48C2-AEB0-01DAE20AB919}" dt="2024-02-04T14:34:30.748" v="58" actId="26606"/>
          <ac:spMkLst>
            <pc:docMk/>
            <pc:sldMk cId="1153528074" sldId="258"/>
            <ac:spMk id="63" creationId="{D4974D33-8DC5-464E-8C6D-BE58F0669C17}"/>
          </ac:spMkLst>
        </pc:spChg>
        <pc:spChg chg="add del">
          <ac:chgData name="Amer Alhaboubi" userId="72bb9cc2751f50ff" providerId="LiveId" clId="{413E0E38-6945-48C2-AEB0-01DAE20AB919}" dt="2024-02-04T14:34:36.586" v="60" actId="26606"/>
          <ac:spMkLst>
            <pc:docMk/>
            <pc:sldMk cId="1153528074" sldId="258"/>
            <ac:spMk id="65" creationId="{04812C46-200A-4DEB-A05E-3ED6C68C2387}"/>
          </ac:spMkLst>
        </pc:spChg>
        <pc:spChg chg="add del">
          <ac:chgData name="Amer Alhaboubi" userId="72bb9cc2751f50ff" providerId="LiveId" clId="{413E0E38-6945-48C2-AEB0-01DAE20AB919}" dt="2024-02-04T14:34:36.586" v="60" actId="26606"/>
          <ac:spMkLst>
            <pc:docMk/>
            <pc:sldMk cId="1153528074" sldId="258"/>
            <ac:spMk id="66" creationId="{D1EA859B-E555-4109-94F3-6700E046E008}"/>
          </ac:spMkLst>
        </pc:spChg>
        <pc:spChg chg="add del">
          <ac:chgData name="Amer Alhaboubi" userId="72bb9cc2751f50ff" providerId="LiveId" clId="{413E0E38-6945-48C2-AEB0-01DAE20AB919}" dt="2024-02-04T14:35:10.270" v="62" actId="26606"/>
          <ac:spMkLst>
            <pc:docMk/>
            <pc:sldMk cId="1153528074" sldId="258"/>
            <ac:spMk id="68" creationId="{04812C46-200A-4DEB-A05E-3ED6C68C2387}"/>
          </ac:spMkLst>
        </pc:spChg>
        <pc:spChg chg="add del">
          <ac:chgData name="Amer Alhaboubi" userId="72bb9cc2751f50ff" providerId="LiveId" clId="{413E0E38-6945-48C2-AEB0-01DAE20AB919}" dt="2024-02-04T14:35:10.270" v="62" actId="26606"/>
          <ac:spMkLst>
            <pc:docMk/>
            <pc:sldMk cId="1153528074" sldId="258"/>
            <ac:spMk id="69" creationId="{D1EA859B-E555-4109-94F3-6700E046E008}"/>
          </ac:spMkLst>
        </pc:spChg>
        <pc:spChg chg="add del">
          <ac:chgData name="Amer Alhaboubi" userId="72bb9cc2751f50ff" providerId="LiveId" clId="{413E0E38-6945-48C2-AEB0-01DAE20AB919}" dt="2024-02-04T14:35:16.346" v="64" actId="26606"/>
          <ac:spMkLst>
            <pc:docMk/>
            <pc:sldMk cId="1153528074" sldId="258"/>
            <ac:spMk id="71" creationId="{2C61293E-6EBE-43EF-A52C-9BEBFD7679D4}"/>
          </ac:spMkLst>
        </pc:spChg>
        <pc:spChg chg="add del">
          <ac:chgData name="Amer Alhaboubi" userId="72bb9cc2751f50ff" providerId="LiveId" clId="{413E0E38-6945-48C2-AEB0-01DAE20AB919}" dt="2024-02-04T14:35:16.346" v="64" actId="26606"/>
          <ac:spMkLst>
            <pc:docMk/>
            <pc:sldMk cId="1153528074" sldId="258"/>
            <ac:spMk id="72" creationId="{21540236-BFD5-4A9D-8840-4703E7F76825}"/>
          </ac:spMkLst>
        </pc:spChg>
        <pc:spChg chg="add del">
          <ac:chgData name="Amer Alhaboubi" userId="72bb9cc2751f50ff" providerId="LiveId" clId="{413E0E38-6945-48C2-AEB0-01DAE20AB919}" dt="2024-02-04T14:35:16.346" v="64" actId="26606"/>
          <ac:spMkLst>
            <pc:docMk/>
            <pc:sldMk cId="1153528074" sldId="258"/>
            <ac:spMk id="73" creationId="{D2DE1FC3-B0D5-FD95-858A-20FF671CE206}"/>
          </ac:spMkLst>
        </pc:spChg>
        <pc:grpChg chg="add del">
          <ac:chgData name="Amer Alhaboubi" userId="72bb9cc2751f50ff" providerId="LiveId" clId="{413E0E38-6945-48C2-AEB0-01DAE20AB919}" dt="2024-02-04T14:28:48.756" v="18" actId="26606"/>
          <ac:grpSpMkLst>
            <pc:docMk/>
            <pc:sldMk cId="1153528074" sldId="258"/>
            <ac:grpSpMk id="18" creationId="{B63ACBA3-DEFD-4C6D-BBA0-64468FA99C2D}"/>
          </ac:grpSpMkLst>
        </pc:grpChg>
        <pc:grpChg chg="add del">
          <ac:chgData name="Amer Alhaboubi" userId="72bb9cc2751f50ff" providerId="LiveId" clId="{413E0E38-6945-48C2-AEB0-01DAE20AB919}" dt="2024-02-04T14:28:48.756" v="18" actId="26606"/>
          <ac:grpSpMkLst>
            <pc:docMk/>
            <pc:sldMk cId="1153528074" sldId="258"/>
            <ac:grpSpMk id="25" creationId="{2E751C04-BEA6-446B-A678-9C74819EBD4C}"/>
          </ac:grpSpMkLst>
        </pc:grpChg>
        <pc:graphicFrameChg chg="add del">
          <ac:chgData name="Amer Alhaboubi" userId="72bb9cc2751f50ff" providerId="LiveId" clId="{413E0E38-6945-48C2-AEB0-01DAE20AB919}" dt="2024-02-04T14:35:10.270" v="62" actId="26606"/>
          <ac:graphicFrameMkLst>
            <pc:docMk/>
            <pc:sldMk cId="1153528074" sldId="258"/>
            <ac:graphicFrameMk id="58" creationId="{3C60C14B-B7CA-D375-34B2-78A084194993}"/>
          </ac:graphicFrameMkLst>
        </pc:graphicFrameChg>
        <pc:graphicFrameChg chg="add del">
          <ac:chgData name="Amer Alhaboubi" userId="72bb9cc2751f50ff" providerId="LiveId" clId="{413E0E38-6945-48C2-AEB0-01DAE20AB919}" dt="2024-02-04T14:35:44.445" v="68" actId="26606"/>
          <ac:graphicFrameMkLst>
            <pc:docMk/>
            <pc:sldMk cId="1153528074" sldId="258"/>
            <ac:graphicFrameMk id="62" creationId="{49C5A21B-8A09-2DE3-2C54-7060B69EFCBF}"/>
          </ac:graphicFrameMkLst>
        </pc:graphicFrameChg>
        <pc:graphicFrameChg chg="add">
          <ac:chgData name="Amer Alhaboubi" userId="72bb9cc2751f50ff" providerId="LiveId" clId="{413E0E38-6945-48C2-AEB0-01DAE20AB919}" dt="2024-02-04T14:35:44.461" v="69" actId="26606"/>
          <ac:graphicFrameMkLst>
            <pc:docMk/>
            <pc:sldMk cId="1153528074" sldId="258"/>
            <ac:graphicFrameMk id="64" creationId="{0CFC609D-52A8-B4CA-A913-99DD9C208C25}"/>
          </ac:graphicFrameMkLst>
        </pc:graphicFrameChg>
        <pc:picChg chg="add del">
          <ac:chgData name="Amer Alhaboubi" userId="72bb9cc2751f50ff" providerId="LiveId" clId="{413E0E38-6945-48C2-AEB0-01DAE20AB919}" dt="2024-02-04T14:28:41.358" v="10" actId="26606"/>
          <ac:picMkLst>
            <pc:docMk/>
            <pc:sldMk cId="1153528074" sldId="258"/>
            <ac:picMk id="5" creationId="{9CC26879-471D-8C8C-83D2-5E91093AAAE7}"/>
          </ac:picMkLst>
        </pc:picChg>
        <pc:picChg chg="add del">
          <ac:chgData name="Amer Alhaboubi" userId="72bb9cc2751f50ff" providerId="LiveId" clId="{413E0E38-6945-48C2-AEB0-01DAE20AB919}" dt="2024-02-04T14:28:43.631" v="12" actId="26606"/>
          <ac:picMkLst>
            <pc:docMk/>
            <pc:sldMk cId="1153528074" sldId="258"/>
            <ac:picMk id="14" creationId="{87683A7D-4675-34B1-C0DA-672E517A6C57}"/>
          </ac:picMkLst>
        </pc:picChg>
        <pc:picChg chg="add del">
          <ac:chgData name="Amer Alhaboubi" userId="72bb9cc2751f50ff" providerId="LiveId" clId="{413E0E38-6945-48C2-AEB0-01DAE20AB919}" dt="2024-02-04T14:28:57.982" v="26" actId="26606"/>
          <ac:picMkLst>
            <pc:docMk/>
            <pc:sldMk cId="1153528074" sldId="258"/>
            <ac:picMk id="51" creationId="{87683A7D-4675-34B1-C0DA-672E517A6C57}"/>
          </ac:picMkLst>
        </pc:picChg>
        <pc:picChg chg="add mod ord">
          <ac:chgData name="Amer Alhaboubi" userId="72bb9cc2751f50ff" providerId="LiveId" clId="{413E0E38-6945-48C2-AEB0-01DAE20AB919}" dt="2024-02-04T14:35:18.206" v="65" actId="26606"/>
          <ac:picMkLst>
            <pc:docMk/>
            <pc:sldMk cId="1153528074" sldId="258"/>
            <ac:picMk id="55" creationId="{9CC26879-471D-8C8C-83D2-5E91093AAAE7}"/>
          </ac:picMkLst>
        </pc:picChg>
      </pc:sldChg>
      <pc:sldChg chg="addSp delSp modSp new mod setBg">
        <pc:chgData name="Amer Alhaboubi" userId="72bb9cc2751f50ff" providerId="LiveId" clId="{413E0E38-6945-48C2-AEB0-01DAE20AB919}" dt="2024-02-04T18:59:56.633" v="3699" actId="113"/>
        <pc:sldMkLst>
          <pc:docMk/>
          <pc:sldMk cId="193209190" sldId="259"/>
        </pc:sldMkLst>
        <pc:spChg chg="add del mod ord">
          <ac:chgData name="Amer Alhaboubi" userId="72bb9cc2751f50ff" providerId="LiveId" clId="{413E0E38-6945-48C2-AEB0-01DAE20AB919}" dt="2024-02-04T18:59:56.633" v="3699" actId="113"/>
          <ac:spMkLst>
            <pc:docMk/>
            <pc:sldMk cId="193209190" sldId="259"/>
            <ac:spMk id="3" creationId="{CE9FAD71-A472-60E4-0457-BA8F749CC47C}"/>
          </ac:spMkLst>
        </pc:spChg>
        <pc:spChg chg="add mod">
          <ac:chgData name="Amer Alhaboubi" userId="72bb9cc2751f50ff" providerId="LiveId" clId="{413E0E38-6945-48C2-AEB0-01DAE20AB919}" dt="2024-02-04T14:58:59.254" v="1098" actId="26606"/>
          <ac:spMkLst>
            <pc:docMk/>
            <pc:sldMk cId="193209190" sldId="259"/>
            <ac:spMk id="4" creationId="{EF835978-41F1-9ADC-D236-A850B0D59F5C}"/>
          </ac:spMkLst>
        </pc:spChg>
        <pc:spChg chg="add del">
          <ac:chgData name="Amer Alhaboubi" userId="72bb9cc2751f50ff" providerId="LiveId" clId="{413E0E38-6945-48C2-AEB0-01DAE20AB919}" dt="2024-02-04T14:58:59.254" v="1098" actId="26606"/>
          <ac:spMkLst>
            <pc:docMk/>
            <pc:sldMk cId="193209190" sldId="259"/>
            <ac:spMk id="9" creationId="{100EDD19-6802-4EC3-95CE-CFFAB042CFD6}"/>
          </ac:spMkLst>
        </pc:spChg>
        <pc:spChg chg="add del">
          <ac:chgData name="Amer Alhaboubi" userId="72bb9cc2751f50ff" providerId="LiveId" clId="{413E0E38-6945-48C2-AEB0-01DAE20AB919}" dt="2024-02-04T14:58:59.254" v="1098" actId="26606"/>
          <ac:spMkLst>
            <pc:docMk/>
            <pc:sldMk cId="193209190" sldId="259"/>
            <ac:spMk id="11" creationId="{DB17E863-922E-4C26-BD64-E8FD41D28661}"/>
          </ac:spMkLst>
        </pc:spChg>
        <pc:spChg chg="add del">
          <ac:chgData name="Amer Alhaboubi" userId="72bb9cc2751f50ff" providerId="LiveId" clId="{413E0E38-6945-48C2-AEB0-01DAE20AB919}" dt="2024-02-04T14:58:17.652" v="1083" actId="26606"/>
          <ac:spMkLst>
            <pc:docMk/>
            <pc:sldMk cId="193209190" sldId="259"/>
            <ac:spMk id="16" creationId="{1BB867FF-FC45-48F7-8104-F89BE54909F1}"/>
          </ac:spMkLst>
        </pc:spChg>
        <pc:spChg chg="add del">
          <ac:chgData name="Amer Alhaboubi" userId="72bb9cc2751f50ff" providerId="LiveId" clId="{413E0E38-6945-48C2-AEB0-01DAE20AB919}" dt="2024-02-04T14:58:58.521" v="1097" actId="26606"/>
          <ac:spMkLst>
            <pc:docMk/>
            <pc:sldMk cId="193209190" sldId="259"/>
            <ac:spMk id="17" creationId="{2C61293E-6EBE-43EF-A52C-9BEBFD7679D4}"/>
          </ac:spMkLst>
        </pc:spChg>
        <pc:spChg chg="add del">
          <ac:chgData name="Amer Alhaboubi" userId="72bb9cc2751f50ff" providerId="LiveId" clId="{413E0E38-6945-48C2-AEB0-01DAE20AB919}" dt="2024-02-04T14:58:17.652" v="1083" actId="26606"/>
          <ac:spMkLst>
            <pc:docMk/>
            <pc:sldMk cId="193209190" sldId="259"/>
            <ac:spMk id="18" creationId="{8BB56887-D0D5-4F0C-9E19-7247EB83C8B7}"/>
          </ac:spMkLst>
        </pc:spChg>
        <pc:spChg chg="add del">
          <ac:chgData name="Amer Alhaboubi" userId="72bb9cc2751f50ff" providerId="LiveId" clId="{413E0E38-6945-48C2-AEB0-01DAE20AB919}" dt="2024-02-04T14:58:58.521" v="1097" actId="26606"/>
          <ac:spMkLst>
            <pc:docMk/>
            <pc:sldMk cId="193209190" sldId="259"/>
            <ac:spMk id="19" creationId="{21540236-BFD5-4A9D-8840-4703E7F76825}"/>
          </ac:spMkLst>
        </pc:spChg>
        <pc:spChg chg="add del">
          <ac:chgData name="Amer Alhaboubi" userId="72bb9cc2751f50ff" providerId="LiveId" clId="{413E0E38-6945-48C2-AEB0-01DAE20AB919}" dt="2024-02-04T14:58:17.652" v="1083" actId="26606"/>
          <ac:spMkLst>
            <pc:docMk/>
            <pc:sldMk cId="193209190" sldId="259"/>
            <ac:spMk id="20" creationId="{081E4A58-353D-44AE-B2FC-2A74E2E400F7}"/>
          </ac:spMkLst>
        </pc:spChg>
        <pc:spChg chg="add del">
          <ac:chgData name="Amer Alhaboubi" userId="72bb9cc2751f50ff" providerId="LiveId" clId="{413E0E38-6945-48C2-AEB0-01DAE20AB919}" dt="2024-02-04T14:58:20.743" v="1085" actId="26606"/>
          <ac:spMkLst>
            <pc:docMk/>
            <pc:sldMk cId="193209190" sldId="259"/>
            <ac:spMk id="22" creationId="{C05CBC3C-2E5A-4839-8B9B-2E5A6ADF0F58}"/>
          </ac:spMkLst>
        </pc:spChg>
        <pc:spChg chg="add del">
          <ac:chgData name="Amer Alhaboubi" userId="72bb9cc2751f50ff" providerId="LiveId" clId="{413E0E38-6945-48C2-AEB0-01DAE20AB919}" dt="2024-02-04T14:58:20.743" v="1085" actId="26606"/>
          <ac:spMkLst>
            <pc:docMk/>
            <pc:sldMk cId="193209190" sldId="259"/>
            <ac:spMk id="23" creationId="{827FF362-FC97-4BF5-949B-D4ADFA26E457}"/>
          </ac:spMkLst>
        </pc:spChg>
        <pc:spChg chg="add del">
          <ac:chgData name="Amer Alhaboubi" userId="72bb9cc2751f50ff" providerId="LiveId" clId="{413E0E38-6945-48C2-AEB0-01DAE20AB919}" dt="2024-02-04T14:58:25.929" v="1087" actId="26606"/>
          <ac:spMkLst>
            <pc:docMk/>
            <pc:sldMk cId="193209190" sldId="259"/>
            <ac:spMk id="25" creationId="{100EDD19-6802-4EC3-95CE-CFFAB042CFD6}"/>
          </ac:spMkLst>
        </pc:spChg>
        <pc:spChg chg="add del">
          <ac:chgData name="Amer Alhaboubi" userId="72bb9cc2751f50ff" providerId="LiveId" clId="{413E0E38-6945-48C2-AEB0-01DAE20AB919}" dt="2024-02-04T14:58:25.929" v="1087" actId="26606"/>
          <ac:spMkLst>
            <pc:docMk/>
            <pc:sldMk cId="193209190" sldId="259"/>
            <ac:spMk id="26" creationId="{DB17E863-922E-4C26-BD64-E8FD41D28661}"/>
          </ac:spMkLst>
        </pc:spChg>
        <pc:spChg chg="add del mod">
          <ac:chgData name="Amer Alhaboubi" userId="72bb9cc2751f50ff" providerId="LiveId" clId="{413E0E38-6945-48C2-AEB0-01DAE20AB919}" dt="2024-02-04T14:58:58.521" v="1097" actId="26606"/>
          <ac:spMkLst>
            <pc:docMk/>
            <pc:sldMk cId="193209190" sldId="259"/>
            <ac:spMk id="29" creationId="{CE9FAD71-A472-60E4-0457-BA8F749CC47C}"/>
          </ac:spMkLst>
        </pc:spChg>
        <pc:graphicFrameChg chg="add del">
          <ac:chgData name="Amer Alhaboubi" userId="72bb9cc2751f50ff" providerId="LiveId" clId="{413E0E38-6945-48C2-AEB0-01DAE20AB919}" dt="2024-02-04T14:58:25.929" v="1087" actId="26606"/>
          <ac:graphicFrameMkLst>
            <pc:docMk/>
            <pc:sldMk cId="193209190" sldId="259"/>
            <ac:graphicFrameMk id="13" creationId="{BA109B60-F38D-5F89-6FF9-4A4E3D0ABEC9}"/>
          </ac:graphicFrameMkLst>
        </pc:graphicFrameChg>
        <pc:picChg chg="add del">
          <ac:chgData name="Amer Alhaboubi" userId="72bb9cc2751f50ff" providerId="LiveId" clId="{413E0E38-6945-48C2-AEB0-01DAE20AB919}" dt="2024-02-04T14:58:58.521" v="1097" actId="26606"/>
          <ac:picMkLst>
            <pc:docMk/>
            <pc:sldMk cId="193209190" sldId="259"/>
            <ac:picMk id="28" creationId="{C532A43E-F8C1-03D1-FAC4-DC82132D93A4}"/>
          </ac:picMkLst>
        </pc:picChg>
      </pc:sldChg>
      <pc:sldChg chg="new del">
        <pc:chgData name="Amer Alhaboubi" userId="72bb9cc2751f50ff" providerId="LiveId" clId="{413E0E38-6945-48C2-AEB0-01DAE20AB919}" dt="2024-02-04T16:54:50.442" v="2350" actId="47"/>
        <pc:sldMkLst>
          <pc:docMk/>
          <pc:sldMk cId="580108420" sldId="260"/>
        </pc:sldMkLst>
      </pc:sldChg>
      <pc:sldChg chg="addSp delSp modSp new mod setBg">
        <pc:chgData name="Amer Alhaboubi" userId="72bb9cc2751f50ff" providerId="LiveId" clId="{413E0E38-6945-48C2-AEB0-01DAE20AB919}" dt="2024-02-04T18:48:32.717" v="3636" actId="20577"/>
        <pc:sldMkLst>
          <pc:docMk/>
          <pc:sldMk cId="3644456432" sldId="261"/>
        </pc:sldMkLst>
        <pc:spChg chg="mod">
          <ac:chgData name="Amer Alhaboubi" userId="72bb9cc2751f50ff" providerId="LiveId" clId="{413E0E38-6945-48C2-AEB0-01DAE20AB919}" dt="2024-02-04T18:44:05.513" v="3569" actId="26606"/>
          <ac:spMkLst>
            <pc:docMk/>
            <pc:sldMk cId="3644456432" sldId="261"/>
            <ac:spMk id="2" creationId="{6E191D3B-D99F-5C08-AAE5-C420EF5ABB3B}"/>
          </ac:spMkLst>
        </pc:spChg>
        <pc:spChg chg="add del mod">
          <ac:chgData name="Amer Alhaboubi" userId="72bb9cc2751f50ff" providerId="LiveId" clId="{413E0E38-6945-48C2-AEB0-01DAE20AB919}" dt="2024-02-04T17:22:34.539" v="2751" actId="21"/>
          <ac:spMkLst>
            <pc:docMk/>
            <pc:sldMk cId="3644456432" sldId="261"/>
            <ac:spMk id="4" creationId="{78D452D5-9019-2683-0B1E-3CC98167D5F7}"/>
          </ac:spMkLst>
        </pc:spChg>
        <pc:spChg chg="add del mod">
          <ac:chgData name="Amer Alhaboubi" userId="72bb9cc2751f50ff" providerId="LiveId" clId="{413E0E38-6945-48C2-AEB0-01DAE20AB919}" dt="2024-02-04T18:20:28.446" v="3478" actId="478"/>
          <ac:spMkLst>
            <pc:docMk/>
            <pc:sldMk cId="3644456432" sldId="261"/>
            <ac:spMk id="8" creationId="{BC3BDCE7-17B3-3877-F65B-FED542CCD971}"/>
          </ac:spMkLst>
        </pc:spChg>
        <pc:spChg chg="add mod">
          <ac:chgData name="Amer Alhaboubi" userId="72bb9cc2751f50ff" providerId="LiveId" clId="{413E0E38-6945-48C2-AEB0-01DAE20AB919}" dt="2024-02-04T18:48:32.717" v="3636" actId="20577"/>
          <ac:spMkLst>
            <pc:docMk/>
            <pc:sldMk cId="3644456432" sldId="261"/>
            <ac:spMk id="10" creationId="{D3A63052-FD47-D470-20B9-8AF323DBC0F1}"/>
          </ac:spMkLst>
        </pc:spChg>
        <pc:spChg chg="add mod">
          <ac:chgData name="Amer Alhaboubi" userId="72bb9cc2751f50ff" providerId="LiveId" clId="{413E0E38-6945-48C2-AEB0-01DAE20AB919}" dt="2024-02-04T18:48:07.662" v="3630" actId="1076"/>
          <ac:spMkLst>
            <pc:docMk/>
            <pc:sldMk cId="3644456432" sldId="261"/>
            <ac:spMk id="14" creationId="{26D31C1B-C615-E3FC-142C-32151950D0EE}"/>
          </ac:spMkLst>
        </pc:spChg>
        <pc:spChg chg="add del">
          <ac:chgData name="Amer Alhaboubi" userId="72bb9cc2751f50ff" providerId="LiveId" clId="{413E0E38-6945-48C2-AEB0-01DAE20AB919}" dt="2024-02-04T18:38:56.650" v="3512" actId="26606"/>
          <ac:spMkLst>
            <pc:docMk/>
            <pc:sldMk cId="3644456432" sldId="261"/>
            <ac:spMk id="17" creationId="{131BAD53-4E89-4F62-BBB7-26359763ED39}"/>
          </ac:spMkLst>
        </pc:spChg>
        <pc:spChg chg="add del">
          <ac:chgData name="Amer Alhaboubi" userId="72bb9cc2751f50ff" providerId="LiveId" clId="{413E0E38-6945-48C2-AEB0-01DAE20AB919}" dt="2024-02-04T18:38:56.650" v="3512" actId="26606"/>
          <ac:spMkLst>
            <pc:docMk/>
            <pc:sldMk cId="3644456432" sldId="261"/>
            <ac:spMk id="19" creationId="{62756DA2-40EB-4C6F-B962-5822FFB54FB6}"/>
          </ac:spMkLst>
        </pc:spChg>
        <pc:spChg chg="add mod">
          <ac:chgData name="Amer Alhaboubi" userId="72bb9cc2751f50ff" providerId="LiveId" clId="{413E0E38-6945-48C2-AEB0-01DAE20AB919}" dt="2024-02-04T18:48:15.845" v="3632" actId="2711"/>
          <ac:spMkLst>
            <pc:docMk/>
            <pc:sldMk cId="3644456432" sldId="261"/>
            <ac:spMk id="20" creationId="{BDC5F385-422E-296D-3045-29E854F7A43F}"/>
          </ac:spMkLst>
        </pc:spChg>
        <pc:spChg chg="add del mod">
          <ac:chgData name="Amer Alhaboubi" userId="72bb9cc2751f50ff" providerId="LiveId" clId="{413E0E38-6945-48C2-AEB0-01DAE20AB919}" dt="2024-02-04T18:47:54.263" v="3626" actId="478"/>
          <ac:spMkLst>
            <pc:docMk/>
            <pc:sldMk cId="3644456432" sldId="261"/>
            <ac:spMk id="23" creationId="{052D0D93-8519-AF3B-A71A-3B2396E3E6C8}"/>
          </ac:spMkLst>
        </pc:spChg>
        <pc:spChg chg="add del">
          <ac:chgData name="Amer Alhaboubi" userId="72bb9cc2751f50ff" providerId="LiveId" clId="{413E0E38-6945-48C2-AEB0-01DAE20AB919}" dt="2024-02-04T18:43:57.369" v="3567" actId="26606"/>
          <ac:spMkLst>
            <pc:docMk/>
            <pc:sldMk cId="3644456432" sldId="261"/>
            <ac:spMk id="25" creationId="{2A11688B-0A27-4E86-8D55-76F71ADF299B}"/>
          </ac:spMkLst>
        </pc:spChg>
        <pc:spChg chg="add del">
          <ac:chgData name="Amer Alhaboubi" userId="72bb9cc2751f50ff" providerId="LiveId" clId="{413E0E38-6945-48C2-AEB0-01DAE20AB919}" dt="2024-02-04T18:43:57.369" v="3567" actId="26606"/>
          <ac:spMkLst>
            <pc:docMk/>
            <pc:sldMk cId="3644456432" sldId="261"/>
            <ac:spMk id="31" creationId="{40F88E6C-5782-452A-8C4F-9D2C2EAC8499}"/>
          </ac:spMkLst>
        </pc:spChg>
        <pc:spChg chg="add del">
          <ac:chgData name="Amer Alhaboubi" userId="72bb9cc2751f50ff" providerId="LiveId" clId="{413E0E38-6945-48C2-AEB0-01DAE20AB919}" dt="2024-02-04T18:44:05.513" v="3569" actId="26606"/>
          <ac:spMkLst>
            <pc:docMk/>
            <pc:sldMk cId="3644456432" sldId="261"/>
            <ac:spMk id="33" creationId="{AFF8D2E5-2C4E-47B1-930B-6C82B7C31331}"/>
          </ac:spMkLst>
        </pc:spChg>
        <pc:spChg chg="add del">
          <ac:chgData name="Amer Alhaboubi" userId="72bb9cc2751f50ff" providerId="LiveId" clId="{413E0E38-6945-48C2-AEB0-01DAE20AB919}" dt="2024-02-04T18:44:05.513" v="3569" actId="26606"/>
          <ac:spMkLst>
            <pc:docMk/>
            <pc:sldMk cId="3644456432" sldId="261"/>
            <ac:spMk id="34" creationId="{801E4ADA-0EA9-4930-846E-3C11E8BED6DD}"/>
          </ac:spMkLst>
        </pc:spChg>
        <pc:spChg chg="add del">
          <ac:chgData name="Amer Alhaboubi" userId="72bb9cc2751f50ff" providerId="LiveId" clId="{413E0E38-6945-48C2-AEB0-01DAE20AB919}" dt="2024-02-04T18:44:05.513" v="3569" actId="26606"/>
          <ac:spMkLst>
            <pc:docMk/>
            <pc:sldMk cId="3644456432" sldId="261"/>
            <ac:spMk id="35" creationId="{FB92FFCE-0C90-454E-AA25-D4EE9A6C39C5}"/>
          </ac:spMkLst>
        </pc:spChg>
        <pc:grpChg chg="add del">
          <ac:chgData name="Amer Alhaboubi" userId="72bb9cc2751f50ff" providerId="LiveId" clId="{413E0E38-6945-48C2-AEB0-01DAE20AB919}" dt="2024-02-04T18:43:57.369" v="3567" actId="26606"/>
          <ac:grpSpMkLst>
            <pc:docMk/>
            <pc:sldMk cId="3644456432" sldId="261"/>
            <ac:grpSpMk id="27" creationId="{C84A868B-654E-447C-8D9C-0F9328308CA2}"/>
          </ac:grpSpMkLst>
        </pc:grpChg>
        <pc:picChg chg="add del mod">
          <ac:chgData name="Amer Alhaboubi" userId="72bb9cc2751f50ff" providerId="LiveId" clId="{413E0E38-6945-48C2-AEB0-01DAE20AB919}" dt="2024-02-04T17:19:18.323" v="2705" actId="21"/>
          <ac:picMkLst>
            <pc:docMk/>
            <pc:sldMk cId="3644456432" sldId="261"/>
            <ac:picMk id="6" creationId="{7C6D30FE-111C-4A3C-E69F-882F6FB8F6D2}"/>
          </ac:picMkLst>
        </pc:picChg>
        <pc:picChg chg="add mod">
          <ac:chgData name="Amer Alhaboubi" userId="72bb9cc2751f50ff" providerId="LiveId" clId="{413E0E38-6945-48C2-AEB0-01DAE20AB919}" dt="2024-02-04T18:47:57.689" v="3627" actId="14100"/>
          <ac:picMkLst>
            <pc:docMk/>
            <pc:sldMk cId="3644456432" sldId="261"/>
            <ac:picMk id="12" creationId="{7EB5E33E-6668-904B-DAB0-2AC996187A18}"/>
          </ac:picMkLst>
        </pc:picChg>
        <pc:picChg chg="add mod">
          <ac:chgData name="Amer Alhaboubi" userId="72bb9cc2751f50ff" providerId="LiveId" clId="{413E0E38-6945-48C2-AEB0-01DAE20AB919}" dt="2024-02-04T18:48:09.951" v="3631" actId="1076"/>
          <ac:picMkLst>
            <pc:docMk/>
            <pc:sldMk cId="3644456432" sldId="261"/>
            <ac:picMk id="16" creationId="{25D6FB05-2E61-EA90-64C5-6182D05345EA}"/>
          </ac:picMkLst>
        </pc:picChg>
        <pc:picChg chg="add del mod">
          <ac:chgData name="Amer Alhaboubi" userId="72bb9cc2751f50ff" providerId="LiveId" clId="{413E0E38-6945-48C2-AEB0-01DAE20AB919}" dt="2024-02-04T18:47:50.243" v="3625" actId="478"/>
          <ac:picMkLst>
            <pc:docMk/>
            <pc:sldMk cId="3644456432" sldId="261"/>
            <ac:picMk id="22" creationId="{4A38FF4A-A6CC-A680-6EC2-91D26E7775B0}"/>
          </ac:picMkLst>
        </pc:picChg>
      </pc:sldChg>
      <pc:sldChg chg="addSp delSp modSp new mod setBg">
        <pc:chgData name="Amer Alhaboubi" userId="72bb9cc2751f50ff" providerId="LiveId" clId="{413E0E38-6945-48C2-AEB0-01DAE20AB919}" dt="2024-02-04T19:07:43.672" v="3806" actId="14861"/>
        <pc:sldMkLst>
          <pc:docMk/>
          <pc:sldMk cId="158162387" sldId="262"/>
        </pc:sldMkLst>
        <pc:spChg chg="mod">
          <ac:chgData name="Amer Alhaboubi" userId="72bb9cc2751f50ff" providerId="LiveId" clId="{413E0E38-6945-48C2-AEB0-01DAE20AB919}" dt="2024-02-04T19:07:43.672" v="3806" actId="14861"/>
          <ac:spMkLst>
            <pc:docMk/>
            <pc:sldMk cId="158162387" sldId="262"/>
            <ac:spMk id="2" creationId="{2CBB9795-B40D-EDAA-0D2D-4157EE66CCCA}"/>
          </ac:spMkLst>
        </pc:spChg>
        <pc:spChg chg="add mod">
          <ac:chgData name="Amer Alhaboubi" userId="72bb9cc2751f50ff" providerId="LiveId" clId="{413E0E38-6945-48C2-AEB0-01DAE20AB919}" dt="2024-02-04T16:25:08.200" v="2070" actId="12"/>
          <ac:spMkLst>
            <pc:docMk/>
            <pc:sldMk cId="158162387" sldId="262"/>
            <ac:spMk id="4" creationId="{8C3AA1A3-9675-8D78-DD5F-F12ED6FBCBC6}"/>
          </ac:spMkLst>
        </pc:spChg>
        <pc:spChg chg="add mod">
          <ac:chgData name="Amer Alhaboubi" userId="72bb9cc2751f50ff" providerId="LiveId" clId="{413E0E38-6945-48C2-AEB0-01DAE20AB919}" dt="2024-02-04T15:43:57.455" v="1819" actId="1037"/>
          <ac:spMkLst>
            <pc:docMk/>
            <pc:sldMk cId="158162387" sldId="262"/>
            <ac:spMk id="5" creationId="{49DB097D-4C23-5B36-B565-40560C0F9A5B}"/>
          </ac:spMkLst>
        </pc:spChg>
        <pc:spChg chg="add del">
          <ac:chgData name="Amer Alhaboubi" userId="72bb9cc2751f50ff" providerId="LiveId" clId="{413E0E38-6945-48C2-AEB0-01DAE20AB919}" dt="2024-02-04T15:25:36.676" v="1473" actId="26606"/>
          <ac:spMkLst>
            <pc:docMk/>
            <pc:sldMk cId="158162387" sldId="262"/>
            <ac:spMk id="10" creationId="{C0763A76-9F1C-4FC5-82B7-DD475DA461B2}"/>
          </ac:spMkLst>
        </pc:spChg>
        <pc:spChg chg="add del">
          <ac:chgData name="Amer Alhaboubi" userId="72bb9cc2751f50ff" providerId="LiveId" clId="{413E0E38-6945-48C2-AEB0-01DAE20AB919}" dt="2024-02-04T15:25:30.090" v="1469" actId="26606"/>
          <ac:spMkLst>
            <pc:docMk/>
            <pc:sldMk cId="158162387" sldId="262"/>
            <ac:spMk id="11" creationId="{EDDBB197-D710-4A4F-A9CA-FD2177498BE8}"/>
          </ac:spMkLst>
        </pc:spChg>
        <pc:spChg chg="add del">
          <ac:chgData name="Amer Alhaboubi" userId="72bb9cc2751f50ff" providerId="LiveId" clId="{413E0E38-6945-48C2-AEB0-01DAE20AB919}" dt="2024-02-04T15:25:36.676" v="1473" actId="26606"/>
          <ac:spMkLst>
            <pc:docMk/>
            <pc:sldMk cId="158162387" sldId="262"/>
            <ac:spMk id="12" creationId="{E81BF4F6-F2CF-4984-9D14-D6966D92F99F}"/>
          </ac:spMkLst>
        </pc:spChg>
        <pc:spChg chg="add del">
          <ac:chgData name="Amer Alhaboubi" userId="72bb9cc2751f50ff" providerId="LiveId" clId="{413E0E38-6945-48C2-AEB0-01DAE20AB919}" dt="2024-02-04T15:25:30.090" v="1469" actId="26606"/>
          <ac:spMkLst>
            <pc:docMk/>
            <pc:sldMk cId="158162387" sldId="262"/>
            <ac:spMk id="13" creationId="{975D1CFA-2CDB-4B64-BD9F-85744E8DA12F}"/>
          </ac:spMkLst>
        </pc:spChg>
        <pc:spChg chg="add del">
          <ac:chgData name="Amer Alhaboubi" userId="72bb9cc2751f50ff" providerId="LiveId" clId="{413E0E38-6945-48C2-AEB0-01DAE20AB919}" dt="2024-02-04T15:25:44.438" v="1475" actId="26606"/>
          <ac:spMkLst>
            <pc:docMk/>
            <pc:sldMk cId="158162387" sldId="262"/>
            <ac:spMk id="14" creationId="{6F4C891B-62D0-4250-AEB7-0F42BAD78D7D}"/>
          </ac:spMkLst>
        </pc:spChg>
        <pc:spChg chg="add">
          <ac:chgData name="Amer Alhaboubi" userId="72bb9cc2751f50ff" providerId="LiveId" clId="{413E0E38-6945-48C2-AEB0-01DAE20AB919}" dt="2024-02-04T15:25:44.454" v="1476" actId="26606"/>
          <ac:spMkLst>
            <pc:docMk/>
            <pc:sldMk cId="158162387" sldId="262"/>
            <ac:spMk id="18" creationId="{9F7D5CDA-D291-4307-BF55-1381FED29634}"/>
          </ac:spMkLst>
        </pc:spChg>
        <pc:spChg chg="add">
          <ac:chgData name="Amer Alhaboubi" userId="72bb9cc2751f50ff" providerId="LiveId" clId="{413E0E38-6945-48C2-AEB0-01DAE20AB919}" dt="2024-02-04T15:25:44.454" v="1476" actId="26606"/>
          <ac:spMkLst>
            <pc:docMk/>
            <pc:sldMk cId="158162387" sldId="262"/>
            <ac:spMk id="20" creationId="{59B296B9-C5A5-4E4F-9B60-C907B5F1466C}"/>
          </ac:spMkLst>
        </pc:spChg>
        <pc:spChg chg="add del">
          <ac:chgData name="Amer Alhaboubi" userId="72bb9cc2751f50ff" providerId="LiveId" clId="{413E0E38-6945-48C2-AEB0-01DAE20AB919}" dt="2024-02-04T15:25:31.613" v="1471" actId="26606"/>
          <ac:spMkLst>
            <pc:docMk/>
            <pc:sldMk cId="158162387" sldId="262"/>
            <ac:spMk id="21" creationId="{245A9F99-D9B1-4094-A2E2-B90AC1DB7B9C}"/>
          </ac:spMkLst>
        </pc:spChg>
        <pc:spChg chg="add del">
          <ac:chgData name="Amer Alhaboubi" userId="72bb9cc2751f50ff" providerId="LiveId" clId="{413E0E38-6945-48C2-AEB0-01DAE20AB919}" dt="2024-02-04T15:25:31.613" v="1471" actId="26606"/>
          <ac:spMkLst>
            <pc:docMk/>
            <pc:sldMk cId="158162387" sldId="262"/>
            <ac:spMk id="22" creationId="{B7FAF607-473A-4A43-A23D-BBFF5C4117BB}"/>
          </ac:spMkLst>
        </pc:spChg>
        <pc:spChg chg="add">
          <ac:chgData name="Amer Alhaboubi" userId="72bb9cc2751f50ff" providerId="LiveId" clId="{413E0E38-6945-48C2-AEB0-01DAE20AB919}" dt="2024-02-04T15:25:44.454" v="1476" actId="26606"/>
          <ac:spMkLst>
            <pc:docMk/>
            <pc:sldMk cId="158162387" sldId="262"/>
            <ac:spMk id="25" creationId="{D0300FD3-5AF1-6305-15FA-9078072672E2}"/>
          </ac:spMkLst>
        </pc:spChg>
        <pc:grpChg chg="add del">
          <ac:chgData name="Amer Alhaboubi" userId="72bb9cc2751f50ff" providerId="LiveId" clId="{413E0E38-6945-48C2-AEB0-01DAE20AB919}" dt="2024-02-04T15:25:30.090" v="1469" actId="26606"/>
          <ac:grpSpMkLst>
            <pc:docMk/>
            <pc:sldMk cId="158162387" sldId="262"/>
            <ac:grpSpMk id="15" creationId="{25EE5136-01F1-466C-962D-BA9B4C6757AA}"/>
          </ac:grpSpMkLst>
        </pc:grpChg>
        <pc:grpChg chg="add del">
          <ac:chgData name="Amer Alhaboubi" userId="72bb9cc2751f50ff" providerId="LiveId" clId="{413E0E38-6945-48C2-AEB0-01DAE20AB919}" dt="2024-02-04T15:25:31.613" v="1471" actId="26606"/>
          <ac:grpSpMkLst>
            <pc:docMk/>
            <pc:sldMk cId="158162387" sldId="262"/>
            <ac:grpSpMk id="24" creationId="{C5F6476F-D303-44D3-B30F-1BA348F0F64A}"/>
          </ac:grpSpMkLst>
        </pc:grpChg>
        <pc:picChg chg="add del">
          <ac:chgData name="Amer Alhaboubi" userId="72bb9cc2751f50ff" providerId="LiveId" clId="{413E0E38-6945-48C2-AEB0-01DAE20AB919}" dt="2024-02-04T15:25:36.676" v="1473" actId="26606"/>
          <ac:picMkLst>
            <pc:docMk/>
            <pc:sldMk cId="158162387" sldId="262"/>
            <ac:picMk id="6" creationId="{BA6ECB00-9914-9CE4-DEC6-F18672F5B7EC}"/>
          </ac:picMkLst>
        </pc:picChg>
        <pc:picChg chg="add del">
          <ac:chgData name="Amer Alhaboubi" userId="72bb9cc2751f50ff" providerId="LiveId" clId="{413E0E38-6945-48C2-AEB0-01DAE20AB919}" dt="2024-02-04T15:25:30.090" v="1469" actId="26606"/>
          <ac:picMkLst>
            <pc:docMk/>
            <pc:sldMk cId="158162387" sldId="262"/>
            <ac:picMk id="8" creationId="{189FA1BD-DDA7-0846-6564-509A626DD6ED}"/>
          </ac:picMkLst>
        </pc:picChg>
        <pc:picChg chg="add del">
          <ac:chgData name="Amer Alhaboubi" userId="72bb9cc2751f50ff" providerId="LiveId" clId="{413E0E38-6945-48C2-AEB0-01DAE20AB919}" dt="2024-02-04T15:25:44.438" v="1475" actId="26606"/>
          <ac:picMkLst>
            <pc:docMk/>
            <pc:sldMk cId="158162387" sldId="262"/>
            <ac:picMk id="16" creationId="{2FE7DC57-2E02-3279-D86C-1C7927A04C52}"/>
          </ac:picMkLst>
        </pc:picChg>
        <pc:picChg chg="add del mod">
          <ac:chgData name="Amer Alhaboubi" userId="72bb9cc2751f50ff" providerId="LiveId" clId="{413E0E38-6945-48C2-AEB0-01DAE20AB919}" dt="2024-02-04T15:43:37.285" v="1812" actId="478"/>
          <ac:picMkLst>
            <pc:docMk/>
            <pc:sldMk cId="158162387" sldId="262"/>
            <ac:picMk id="19" creationId="{D85891C2-9747-9FDF-11C8-BBB04D8DDF8F}"/>
          </ac:picMkLst>
        </pc:picChg>
        <pc:picChg chg="add del">
          <ac:chgData name="Amer Alhaboubi" userId="72bb9cc2751f50ff" providerId="LiveId" clId="{413E0E38-6945-48C2-AEB0-01DAE20AB919}" dt="2024-02-04T15:25:31.613" v="1471" actId="26606"/>
          <ac:picMkLst>
            <pc:docMk/>
            <pc:sldMk cId="158162387" sldId="262"/>
            <ac:picMk id="23" creationId="{BE5A9BB8-C355-8C37-95BE-937F2F74B4A9}"/>
          </ac:picMkLst>
        </pc:picChg>
      </pc:sldChg>
      <pc:sldChg chg="addSp delSp modSp new mod setBg">
        <pc:chgData name="Amer Alhaboubi" userId="72bb9cc2751f50ff" providerId="LiveId" clId="{413E0E38-6945-48C2-AEB0-01DAE20AB919}" dt="2024-02-04T19:12:21.459" v="3819" actId="2711"/>
        <pc:sldMkLst>
          <pc:docMk/>
          <pc:sldMk cId="1696487117" sldId="263"/>
        </pc:sldMkLst>
        <pc:spChg chg="add mod ord">
          <ac:chgData name="Amer Alhaboubi" userId="72bb9cc2751f50ff" providerId="LiveId" clId="{413E0E38-6945-48C2-AEB0-01DAE20AB919}" dt="2024-02-04T19:12:21.459" v="3819" actId="2711"/>
          <ac:spMkLst>
            <pc:docMk/>
            <pc:sldMk cId="1696487117" sldId="263"/>
            <ac:spMk id="3" creationId="{F2C2ED87-D40B-A5A3-04BE-C1A4DAFDB155}"/>
          </ac:spMkLst>
        </pc:spChg>
        <pc:spChg chg="add mod">
          <ac:chgData name="Amer Alhaboubi" userId="72bb9cc2751f50ff" providerId="LiveId" clId="{413E0E38-6945-48C2-AEB0-01DAE20AB919}" dt="2024-02-04T18:52:02.387" v="3681" actId="1076"/>
          <ac:spMkLst>
            <pc:docMk/>
            <pc:sldMk cId="1696487117" sldId="263"/>
            <ac:spMk id="4" creationId="{89A44EBE-D2EA-CB29-AC14-2BE5AD478EED}"/>
          </ac:spMkLst>
        </pc:spChg>
        <pc:spChg chg="add mod">
          <ac:chgData name="Amer Alhaboubi" userId="72bb9cc2751f50ff" providerId="LiveId" clId="{413E0E38-6945-48C2-AEB0-01DAE20AB919}" dt="2024-02-04T17:23:41.439" v="2762" actId="1076"/>
          <ac:spMkLst>
            <pc:docMk/>
            <pc:sldMk cId="1696487117" sldId="263"/>
            <ac:spMk id="7" creationId="{4F8EA187-C74D-0A07-468C-8BF6E1652EAE}"/>
          </ac:spMkLst>
        </pc:spChg>
        <pc:spChg chg="add del">
          <ac:chgData name="Amer Alhaboubi" userId="72bb9cc2751f50ff" providerId="LiveId" clId="{413E0E38-6945-48C2-AEB0-01DAE20AB919}" dt="2024-02-04T17:17:58.456" v="2686" actId="26606"/>
          <ac:spMkLst>
            <pc:docMk/>
            <pc:sldMk cId="1696487117" sldId="263"/>
            <ac:spMk id="10" creationId="{C0763A76-9F1C-4FC5-82B7-DD475DA461B2}"/>
          </ac:spMkLst>
        </pc:spChg>
        <pc:spChg chg="add del">
          <ac:chgData name="Amer Alhaboubi" userId="72bb9cc2751f50ff" providerId="LiveId" clId="{413E0E38-6945-48C2-AEB0-01DAE20AB919}" dt="2024-02-04T17:17:58.456" v="2686" actId="26606"/>
          <ac:spMkLst>
            <pc:docMk/>
            <pc:sldMk cId="1696487117" sldId="263"/>
            <ac:spMk id="12" creationId="{E81BF4F6-F2CF-4984-9D14-D6966D92F99F}"/>
          </ac:spMkLst>
        </pc:spChg>
        <pc:spChg chg="add del">
          <ac:chgData name="Amer Alhaboubi" userId="72bb9cc2751f50ff" providerId="LiveId" clId="{413E0E38-6945-48C2-AEB0-01DAE20AB919}" dt="2024-02-04T17:18:02.427" v="2688" actId="26606"/>
          <ac:spMkLst>
            <pc:docMk/>
            <pc:sldMk cId="1696487117" sldId="263"/>
            <ac:spMk id="14" creationId="{3ECBE1F1-D69B-4AFA-ABD5-8E41720EF6DE}"/>
          </ac:spMkLst>
        </pc:spChg>
        <pc:spChg chg="add del">
          <ac:chgData name="Amer Alhaboubi" userId="72bb9cc2751f50ff" providerId="LiveId" clId="{413E0E38-6945-48C2-AEB0-01DAE20AB919}" dt="2024-02-04T17:18:02.427" v="2688" actId="26606"/>
          <ac:spMkLst>
            <pc:docMk/>
            <pc:sldMk cId="1696487117" sldId="263"/>
            <ac:spMk id="16" creationId="{603A6265-E10C-4B85-9C20-E75FCAF9CC63}"/>
          </ac:spMkLst>
        </pc:spChg>
        <pc:spChg chg="add del">
          <ac:chgData name="Amer Alhaboubi" userId="72bb9cc2751f50ff" providerId="LiveId" clId="{413E0E38-6945-48C2-AEB0-01DAE20AB919}" dt="2024-02-04T17:18:06.839" v="2690" actId="26606"/>
          <ac:spMkLst>
            <pc:docMk/>
            <pc:sldMk cId="1696487117" sldId="263"/>
            <ac:spMk id="18" creationId="{C0763A76-9F1C-4FC5-82B7-DD475DA461B2}"/>
          </ac:spMkLst>
        </pc:spChg>
        <pc:spChg chg="add del">
          <ac:chgData name="Amer Alhaboubi" userId="72bb9cc2751f50ff" providerId="LiveId" clId="{413E0E38-6945-48C2-AEB0-01DAE20AB919}" dt="2024-02-04T17:18:06.839" v="2690" actId="26606"/>
          <ac:spMkLst>
            <pc:docMk/>
            <pc:sldMk cId="1696487117" sldId="263"/>
            <ac:spMk id="19" creationId="{E81BF4F6-F2CF-4984-9D14-D6966D92F99F}"/>
          </ac:spMkLst>
        </pc:spChg>
        <pc:spChg chg="add del">
          <ac:chgData name="Amer Alhaboubi" userId="72bb9cc2751f50ff" providerId="LiveId" clId="{413E0E38-6945-48C2-AEB0-01DAE20AB919}" dt="2024-02-04T17:20:48.366" v="2728" actId="26606"/>
          <ac:spMkLst>
            <pc:docMk/>
            <pc:sldMk cId="1696487117" sldId="263"/>
            <ac:spMk id="22" creationId="{04812C46-200A-4DEB-A05E-3ED6C68C2387}"/>
          </ac:spMkLst>
        </pc:spChg>
        <pc:spChg chg="add del">
          <ac:chgData name="Amer Alhaboubi" userId="72bb9cc2751f50ff" providerId="LiveId" clId="{413E0E38-6945-48C2-AEB0-01DAE20AB919}" dt="2024-02-04T17:20:48.366" v="2728" actId="26606"/>
          <ac:spMkLst>
            <pc:docMk/>
            <pc:sldMk cId="1696487117" sldId="263"/>
            <ac:spMk id="24" creationId="{D1EA859B-E555-4109-94F3-6700E046E008}"/>
          </ac:spMkLst>
        </pc:spChg>
        <pc:spChg chg="add">
          <ac:chgData name="Amer Alhaboubi" userId="72bb9cc2751f50ff" providerId="LiveId" clId="{413E0E38-6945-48C2-AEB0-01DAE20AB919}" dt="2024-02-04T17:20:48.366" v="2728" actId="26606"/>
          <ac:spMkLst>
            <pc:docMk/>
            <pc:sldMk cId="1696487117" sldId="263"/>
            <ac:spMk id="27" creationId="{8B3A2D1A-45FC-4F95-B150-1C13EF2F6D09}"/>
          </ac:spMkLst>
        </pc:spChg>
        <pc:spChg chg="add">
          <ac:chgData name="Amer Alhaboubi" userId="72bb9cc2751f50ff" providerId="LiveId" clId="{413E0E38-6945-48C2-AEB0-01DAE20AB919}" dt="2024-02-04T17:20:48.366" v="2728" actId="26606"/>
          <ac:spMkLst>
            <pc:docMk/>
            <pc:sldMk cId="1696487117" sldId="263"/>
            <ac:spMk id="28" creationId="{39C3C864-C625-4883-B868-9A4C470F4DD5}"/>
          </ac:spMkLst>
        </pc:spChg>
        <pc:spChg chg="add del">
          <ac:chgData name="Amer Alhaboubi" userId="72bb9cc2751f50ff" providerId="LiveId" clId="{413E0E38-6945-48C2-AEB0-01DAE20AB919}" dt="2024-02-04T17:19:56.651" v="2710" actId="26606"/>
          <ac:spMkLst>
            <pc:docMk/>
            <pc:sldMk cId="1696487117" sldId="263"/>
            <ac:spMk id="29" creationId="{99F1FFA9-D672-408C-9220-ADEEC6ABDD09}"/>
          </ac:spMkLst>
        </pc:spChg>
        <pc:spChg chg="add del">
          <ac:chgData name="Amer Alhaboubi" userId="72bb9cc2751f50ff" providerId="LiveId" clId="{413E0E38-6945-48C2-AEB0-01DAE20AB919}" dt="2024-02-04T17:19:59.394" v="2712" actId="26606"/>
          <ac:spMkLst>
            <pc:docMk/>
            <pc:sldMk cId="1696487117" sldId="263"/>
            <ac:spMk id="31" creationId="{F04E4CBA-303B-48BD-8451-C2701CB0EEBF}"/>
          </ac:spMkLst>
        </pc:spChg>
        <pc:spChg chg="add del">
          <ac:chgData name="Amer Alhaboubi" userId="72bb9cc2751f50ff" providerId="LiveId" clId="{413E0E38-6945-48C2-AEB0-01DAE20AB919}" dt="2024-02-04T17:19:59.394" v="2712" actId="26606"/>
          <ac:spMkLst>
            <pc:docMk/>
            <pc:sldMk cId="1696487117" sldId="263"/>
            <ac:spMk id="32" creationId="{231BF440-39FA-4087-84CC-2EEC0BBDAF29}"/>
          </ac:spMkLst>
        </pc:spChg>
        <pc:spChg chg="add del">
          <ac:chgData name="Amer Alhaboubi" userId="72bb9cc2751f50ff" providerId="LiveId" clId="{413E0E38-6945-48C2-AEB0-01DAE20AB919}" dt="2024-02-04T17:19:59.394" v="2712" actId="26606"/>
          <ac:spMkLst>
            <pc:docMk/>
            <pc:sldMk cId="1696487117" sldId="263"/>
            <ac:spMk id="33" creationId="{F6CA58B3-AFCC-4A40-9882-50D5080879B0}"/>
          </ac:spMkLst>
        </pc:spChg>
        <pc:spChg chg="add del">
          <ac:chgData name="Amer Alhaboubi" userId="72bb9cc2751f50ff" providerId="LiveId" clId="{413E0E38-6945-48C2-AEB0-01DAE20AB919}" dt="2024-02-04T17:19:59.394" v="2712" actId="26606"/>
          <ac:spMkLst>
            <pc:docMk/>
            <pc:sldMk cId="1696487117" sldId="263"/>
            <ac:spMk id="35" creationId="{75C56826-D4E5-42ED-8529-079651CB3005}"/>
          </ac:spMkLst>
        </pc:spChg>
        <pc:spChg chg="add del">
          <ac:chgData name="Amer Alhaboubi" userId="72bb9cc2751f50ff" providerId="LiveId" clId="{413E0E38-6945-48C2-AEB0-01DAE20AB919}" dt="2024-02-04T17:19:59.394" v="2712" actId="26606"/>
          <ac:spMkLst>
            <pc:docMk/>
            <pc:sldMk cId="1696487117" sldId="263"/>
            <ac:spMk id="37" creationId="{82095FCE-EF05-4443-B97A-85DEE3A5CA17}"/>
          </ac:spMkLst>
        </pc:spChg>
        <pc:spChg chg="add del">
          <ac:chgData name="Amer Alhaboubi" userId="72bb9cc2751f50ff" providerId="LiveId" clId="{413E0E38-6945-48C2-AEB0-01DAE20AB919}" dt="2024-02-04T17:19:59.394" v="2712" actId="26606"/>
          <ac:spMkLst>
            <pc:docMk/>
            <pc:sldMk cId="1696487117" sldId="263"/>
            <ac:spMk id="39" creationId="{CA00AE6B-AA30-4CF8-BA6F-339B780AD76C}"/>
          </ac:spMkLst>
        </pc:spChg>
        <pc:spChg chg="add del">
          <ac:chgData name="Amer Alhaboubi" userId="72bb9cc2751f50ff" providerId="LiveId" clId="{413E0E38-6945-48C2-AEB0-01DAE20AB919}" dt="2024-02-04T17:20:03.430" v="2714" actId="26606"/>
          <ac:spMkLst>
            <pc:docMk/>
            <pc:sldMk cId="1696487117" sldId="263"/>
            <ac:spMk id="41" creationId="{7A203437-703A-4E00-A8C0-91D328D6C7C7}"/>
          </ac:spMkLst>
        </pc:spChg>
        <pc:spChg chg="add del">
          <ac:chgData name="Amer Alhaboubi" userId="72bb9cc2751f50ff" providerId="LiveId" clId="{413E0E38-6945-48C2-AEB0-01DAE20AB919}" dt="2024-02-04T17:20:03.430" v="2714" actId="26606"/>
          <ac:spMkLst>
            <pc:docMk/>
            <pc:sldMk cId="1696487117" sldId="263"/>
            <ac:spMk id="42" creationId="{CD84038B-4A56-439B-A184-79B2D4506692}"/>
          </ac:spMkLst>
        </pc:spChg>
        <pc:spChg chg="add del">
          <ac:chgData name="Amer Alhaboubi" userId="72bb9cc2751f50ff" providerId="LiveId" clId="{413E0E38-6945-48C2-AEB0-01DAE20AB919}" dt="2024-02-04T17:20:03.430" v="2714" actId="26606"/>
          <ac:spMkLst>
            <pc:docMk/>
            <pc:sldMk cId="1696487117" sldId="263"/>
            <ac:spMk id="44" creationId="{4F96EE13-2C4D-4262-812E-DDE5FC35F0AD}"/>
          </ac:spMkLst>
        </pc:spChg>
        <pc:spChg chg="add del">
          <ac:chgData name="Amer Alhaboubi" userId="72bb9cc2751f50ff" providerId="LiveId" clId="{413E0E38-6945-48C2-AEB0-01DAE20AB919}" dt="2024-02-04T17:20:06.245" v="2716" actId="26606"/>
          <ac:spMkLst>
            <pc:docMk/>
            <pc:sldMk cId="1696487117" sldId="263"/>
            <ac:spMk id="46" creationId="{84DF55BE-B4AB-4BA1-BDE1-E9F7FB3F110A}"/>
          </ac:spMkLst>
        </pc:spChg>
        <pc:spChg chg="add del">
          <ac:chgData name="Amer Alhaboubi" userId="72bb9cc2751f50ff" providerId="LiveId" clId="{413E0E38-6945-48C2-AEB0-01DAE20AB919}" dt="2024-02-04T17:20:08.251" v="2718" actId="26606"/>
          <ac:spMkLst>
            <pc:docMk/>
            <pc:sldMk cId="1696487117" sldId="263"/>
            <ac:spMk id="49" creationId="{620FDFD2-19AF-4124-A49A-BAC0929B1300}"/>
          </ac:spMkLst>
        </pc:spChg>
        <pc:spChg chg="add del">
          <ac:chgData name="Amer Alhaboubi" userId="72bb9cc2751f50ff" providerId="LiveId" clId="{413E0E38-6945-48C2-AEB0-01DAE20AB919}" dt="2024-02-04T17:20:12.045" v="2720" actId="26606"/>
          <ac:spMkLst>
            <pc:docMk/>
            <pc:sldMk cId="1696487117" sldId="263"/>
            <ac:spMk id="55" creationId="{AEFBF989-E1E0-41D0-8A4F-A5C3E8193DC9}"/>
          </ac:spMkLst>
        </pc:spChg>
        <pc:spChg chg="add del">
          <ac:chgData name="Amer Alhaboubi" userId="72bb9cc2751f50ff" providerId="LiveId" clId="{413E0E38-6945-48C2-AEB0-01DAE20AB919}" dt="2024-02-04T17:20:32.543" v="2726" actId="26606"/>
          <ac:spMkLst>
            <pc:docMk/>
            <pc:sldMk cId="1696487117" sldId="263"/>
            <ac:spMk id="59" creationId="{231BF440-39FA-4087-84CC-2EEC0BBDAF29}"/>
          </ac:spMkLst>
        </pc:spChg>
        <pc:spChg chg="add del">
          <ac:chgData name="Amer Alhaboubi" userId="72bb9cc2751f50ff" providerId="LiveId" clId="{413E0E38-6945-48C2-AEB0-01DAE20AB919}" dt="2024-02-04T17:20:32.543" v="2726" actId="26606"/>
          <ac:spMkLst>
            <pc:docMk/>
            <pc:sldMk cId="1696487117" sldId="263"/>
            <ac:spMk id="61" creationId="{F04E4CBA-303B-48BD-8451-C2701CB0EEBF}"/>
          </ac:spMkLst>
        </pc:spChg>
        <pc:spChg chg="add del">
          <ac:chgData name="Amer Alhaboubi" userId="72bb9cc2751f50ff" providerId="LiveId" clId="{413E0E38-6945-48C2-AEB0-01DAE20AB919}" dt="2024-02-04T17:20:32.543" v="2726" actId="26606"/>
          <ac:spMkLst>
            <pc:docMk/>
            <pc:sldMk cId="1696487117" sldId="263"/>
            <ac:spMk id="62" creationId="{F6CA58B3-AFCC-4A40-9882-50D5080879B0}"/>
          </ac:spMkLst>
        </pc:spChg>
        <pc:spChg chg="add del">
          <ac:chgData name="Amer Alhaboubi" userId="72bb9cc2751f50ff" providerId="LiveId" clId="{413E0E38-6945-48C2-AEB0-01DAE20AB919}" dt="2024-02-04T17:20:32.543" v="2726" actId="26606"/>
          <ac:spMkLst>
            <pc:docMk/>
            <pc:sldMk cId="1696487117" sldId="263"/>
            <ac:spMk id="63" creationId="{75C56826-D4E5-42ED-8529-079651CB3005}"/>
          </ac:spMkLst>
        </pc:spChg>
        <pc:spChg chg="add del">
          <ac:chgData name="Amer Alhaboubi" userId="72bb9cc2751f50ff" providerId="LiveId" clId="{413E0E38-6945-48C2-AEB0-01DAE20AB919}" dt="2024-02-04T17:20:32.543" v="2726" actId="26606"/>
          <ac:spMkLst>
            <pc:docMk/>
            <pc:sldMk cId="1696487117" sldId="263"/>
            <ac:spMk id="64" creationId="{82095FCE-EF05-4443-B97A-85DEE3A5CA17}"/>
          </ac:spMkLst>
        </pc:spChg>
        <pc:spChg chg="add del">
          <ac:chgData name="Amer Alhaboubi" userId="72bb9cc2751f50ff" providerId="LiveId" clId="{413E0E38-6945-48C2-AEB0-01DAE20AB919}" dt="2024-02-04T17:20:32.543" v="2726" actId="26606"/>
          <ac:spMkLst>
            <pc:docMk/>
            <pc:sldMk cId="1696487117" sldId="263"/>
            <ac:spMk id="65" creationId="{CA00AE6B-AA30-4CF8-BA6F-339B780AD76C}"/>
          </ac:spMkLst>
        </pc:spChg>
        <pc:grpChg chg="add del">
          <ac:chgData name="Amer Alhaboubi" userId="72bb9cc2751f50ff" providerId="LiveId" clId="{413E0E38-6945-48C2-AEB0-01DAE20AB919}" dt="2024-02-04T17:20:08.251" v="2718" actId="26606"/>
          <ac:grpSpMkLst>
            <pc:docMk/>
            <pc:sldMk cId="1696487117" sldId="263"/>
            <ac:grpSpMk id="51" creationId="{7F6F6FC6-9A5F-4E14-8105-15D94914A798}"/>
          </ac:grpSpMkLst>
        </pc:grpChg>
        <pc:picChg chg="add mod ord">
          <ac:chgData name="Amer Alhaboubi" userId="72bb9cc2751f50ff" providerId="LiveId" clId="{413E0E38-6945-48C2-AEB0-01DAE20AB919}" dt="2024-02-04T17:23:53.757" v="2764" actId="1076"/>
          <ac:picMkLst>
            <pc:docMk/>
            <pc:sldMk cId="1696487117" sldId="263"/>
            <ac:picMk id="5" creationId="{45529D38-DA0F-8E60-296B-225BE3903623}"/>
          </ac:picMkLst>
        </pc:picChg>
        <pc:picChg chg="add del">
          <ac:chgData name="Amer Alhaboubi" userId="72bb9cc2751f50ff" providerId="LiveId" clId="{413E0E38-6945-48C2-AEB0-01DAE20AB919}" dt="2024-02-04T17:17:58.456" v="2686" actId="26606"/>
          <ac:picMkLst>
            <pc:docMk/>
            <pc:sldMk cId="1696487117" sldId="263"/>
            <ac:picMk id="6" creationId="{7EF1E04C-1202-04BC-3795-B61691F18E45}"/>
          </ac:picMkLst>
        </pc:picChg>
        <pc:picChg chg="add del">
          <ac:chgData name="Amer Alhaboubi" userId="72bb9cc2751f50ff" providerId="LiveId" clId="{413E0E38-6945-48C2-AEB0-01DAE20AB919}" dt="2024-02-04T17:18:02.427" v="2688" actId="26606"/>
          <ac:picMkLst>
            <pc:docMk/>
            <pc:sldMk cId="1696487117" sldId="263"/>
            <ac:picMk id="15" creationId="{11869B56-8D09-340E-E3BD-421A13235573}"/>
          </ac:picMkLst>
        </pc:picChg>
        <pc:picChg chg="add del">
          <ac:chgData name="Amer Alhaboubi" userId="72bb9cc2751f50ff" providerId="LiveId" clId="{413E0E38-6945-48C2-AEB0-01DAE20AB919}" dt="2024-02-04T17:18:06.839" v="2690" actId="26606"/>
          <ac:picMkLst>
            <pc:docMk/>
            <pc:sldMk cId="1696487117" sldId="263"/>
            <ac:picMk id="20" creationId="{7EF1E04C-1202-04BC-3795-B61691F18E45}"/>
          </ac:picMkLst>
        </pc:picChg>
        <pc:picChg chg="add del mod">
          <ac:chgData name="Amer Alhaboubi" userId="72bb9cc2751f50ff" providerId="LiveId" clId="{413E0E38-6945-48C2-AEB0-01DAE20AB919}" dt="2024-02-04T17:19:45.022" v="2708" actId="478"/>
          <ac:picMkLst>
            <pc:docMk/>
            <pc:sldMk cId="1696487117" sldId="263"/>
            <ac:picMk id="23" creationId="{D33D0B74-F460-1256-D56D-366106C9080F}"/>
          </ac:picMkLst>
        </pc:picChg>
        <pc:picChg chg="add del">
          <ac:chgData name="Amer Alhaboubi" userId="72bb9cc2751f50ff" providerId="LiveId" clId="{413E0E38-6945-48C2-AEB0-01DAE20AB919}" dt="2024-02-04T17:19:56.651" v="2710" actId="26606"/>
          <ac:picMkLst>
            <pc:docMk/>
            <pc:sldMk cId="1696487117" sldId="263"/>
            <ac:picMk id="26" creationId="{D33D0B74-F460-1256-D56D-366106C9080F}"/>
          </ac:picMkLst>
        </pc:picChg>
        <pc:picChg chg="add del">
          <ac:chgData name="Amer Alhaboubi" userId="72bb9cc2751f50ff" providerId="LiveId" clId="{413E0E38-6945-48C2-AEB0-01DAE20AB919}" dt="2024-02-04T17:19:59.394" v="2712" actId="26606"/>
          <ac:picMkLst>
            <pc:docMk/>
            <pc:sldMk cId="1696487117" sldId="263"/>
            <ac:picMk id="34" creationId="{D33D0B74-F460-1256-D56D-366106C9080F}"/>
          </ac:picMkLst>
        </pc:picChg>
        <pc:picChg chg="add del">
          <ac:chgData name="Amer Alhaboubi" userId="72bb9cc2751f50ff" providerId="LiveId" clId="{413E0E38-6945-48C2-AEB0-01DAE20AB919}" dt="2024-02-04T17:20:03.430" v="2714" actId="26606"/>
          <ac:picMkLst>
            <pc:docMk/>
            <pc:sldMk cId="1696487117" sldId="263"/>
            <ac:picMk id="43" creationId="{D33D0B74-F460-1256-D56D-366106C9080F}"/>
          </ac:picMkLst>
        </pc:picChg>
        <pc:picChg chg="add del">
          <ac:chgData name="Amer Alhaboubi" userId="72bb9cc2751f50ff" providerId="LiveId" clId="{413E0E38-6945-48C2-AEB0-01DAE20AB919}" dt="2024-02-04T17:20:06.245" v="2716" actId="26606"/>
          <ac:picMkLst>
            <pc:docMk/>
            <pc:sldMk cId="1696487117" sldId="263"/>
            <ac:picMk id="47" creationId="{D33D0B74-F460-1256-D56D-366106C9080F}"/>
          </ac:picMkLst>
        </pc:picChg>
        <pc:picChg chg="add del">
          <ac:chgData name="Amer Alhaboubi" userId="72bb9cc2751f50ff" providerId="LiveId" clId="{413E0E38-6945-48C2-AEB0-01DAE20AB919}" dt="2024-02-04T17:20:08.251" v="2718" actId="26606"/>
          <ac:picMkLst>
            <pc:docMk/>
            <pc:sldMk cId="1696487117" sldId="263"/>
            <ac:picMk id="50" creationId="{D33D0B74-F460-1256-D56D-366106C9080F}"/>
          </ac:picMkLst>
        </pc:picChg>
        <pc:picChg chg="add del">
          <ac:chgData name="Amer Alhaboubi" userId="72bb9cc2751f50ff" providerId="LiveId" clId="{413E0E38-6945-48C2-AEB0-01DAE20AB919}" dt="2024-02-04T17:20:12.045" v="2720" actId="26606"/>
          <ac:picMkLst>
            <pc:docMk/>
            <pc:sldMk cId="1696487117" sldId="263"/>
            <ac:picMk id="57" creationId="{D33D0B74-F460-1256-D56D-366106C9080F}"/>
          </ac:picMkLst>
        </pc:picChg>
        <pc:picChg chg="add del mod">
          <ac:chgData name="Amer Alhaboubi" userId="72bb9cc2751f50ff" providerId="LiveId" clId="{413E0E38-6945-48C2-AEB0-01DAE20AB919}" dt="2024-02-04T17:20:32.543" v="2726" actId="26606"/>
          <ac:picMkLst>
            <pc:docMk/>
            <pc:sldMk cId="1696487117" sldId="263"/>
            <ac:picMk id="60" creationId="{D33D0B74-F460-1256-D56D-366106C9080F}"/>
          </ac:picMkLst>
        </pc:picChg>
        <pc:cxnChg chg="add del">
          <ac:chgData name="Amer Alhaboubi" userId="72bb9cc2751f50ff" providerId="LiveId" clId="{413E0E38-6945-48C2-AEB0-01DAE20AB919}" dt="2024-02-04T17:20:12.045" v="2720" actId="26606"/>
          <ac:cxnSpMkLst>
            <pc:docMk/>
            <pc:sldMk cId="1696487117" sldId="263"/>
            <ac:cxnSpMk id="56" creationId="{1503BFE4-729B-D9D0-C17B-501E6AF1127A}"/>
          </ac:cxnSpMkLst>
        </pc:cxnChg>
      </pc:sldChg>
      <pc:sldChg chg="addSp delSp modSp add mod ord setBg">
        <pc:chgData name="Amer Alhaboubi" userId="72bb9cc2751f50ff" providerId="LiveId" clId="{413E0E38-6945-48C2-AEB0-01DAE20AB919}" dt="2024-02-04T19:07:57.556" v="3807" actId="14861"/>
        <pc:sldMkLst>
          <pc:docMk/>
          <pc:sldMk cId="1196692912" sldId="264"/>
        </pc:sldMkLst>
        <pc:spChg chg="mod">
          <ac:chgData name="Amer Alhaboubi" userId="72bb9cc2751f50ff" providerId="LiveId" clId="{413E0E38-6945-48C2-AEB0-01DAE20AB919}" dt="2024-02-04T19:07:57.556" v="3807" actId="14861"/>
          <ac:spMkLst>
            <pc:docMk/>
            <pc:sldMk cId="1196692912" sldId="264"/>
            <ac:spMk id="2" creationId="{6E191D3B-D99F-5C08-AAE5-C420EF5ABB3B}"/>
          </ac:spMkLst>
        </pc:spChg>
        <pc:spChg chg="del">
          <ac:chgData name="Amer Alhaboubi" userId="72bb9cc2751f50ff" providerId="LiveId" clId="{413E0E38-6945-48C2-AEB0-01DAE20AB919}" dt="2024-02-04T16:01:07.699" v="1837" actId="478"/>
          <ac:spMkLst>
            <pc:docMk/>
            <pc:sldMk cId="1196692912" sldId="264"/>
            <ac:spMk id="4" creationId="{78D452D5-9019-2683-0B1E-3CC98167D5F7}"/>
          </ac:spMkLst>
        </pc:spChg>
        <pc:spChg chg="add mod">
          <ac:chgData name="Amer Alhaboubi" userId="72bb9cc2751f50ff" providerId="LiveId" clId="{413E0E38-6945-48C2-AEB0-01DAE20AB919}" dt="2024-02-04T16:55:32.542" v="2352" actId="2710"/>
          <ac:spMkLst>
            <pc:docMk/>
            <pc:sldMk cId="1196692912" sldId="264"/>
            <ac:spMk id="5" creationId="{3FA2F4A2-7DB1-2974-4A32-CB96FEDB6F71}"/>
          </ac:spMkLst>
        </pc:spChg>
        <pc:spChg chg="del">
          <ac:chgData name="Amer Alhaboubi" userId="72bb9cc2751f50ff" providerId="LiveId" clId="{413E0E38-6945-48C2-AEB0-01DAE20AB919}" dt="2024-02-04T16:01:05.402" v="1836" actId="478"/>
          <ac:spMkLst>
            <pc:docMk/>
            <pc:sldMk cId="1196692912" sldId="264"/>
            <ac:spMk id="8" creationId="{BC3BDCE7-17B3-3877-F65B-FED542CCD971}"/>
          </ac:spMkLst>
        </pc:spChg>
        <pc:spChg chg="add del">
          <ac:chgData name="Amer Alhaboubi" userId="72bb9cc2751f50ff" providerId="LiveId" clId="{413E0E38-6945-48C2-AEB0-01DAE20AB919}" dt="2024-02-04T16:06:42.107" v="1899" actId="26606"/>
          <ac:spMkLst>
            <pc:docMk/>
            <pc:sldMk cId="1196692912" sldId="264"/>
            <ac:spMk id="11" creationId="{9F7D5CDA-D291-4307-BF55-1381FED29634}"/>
          </ac:spMkLst>
        </pc:spChg>
        <pc:spChg chg="add mod">
          <ac:chgData name="Amer Alhaboubi" userId="72bb9cc2751f50ff" providerId="LiveId" clId="{413E0E38-6945-48C2-AEB0-01DAE20AB919}" dt="2024-02-04T16:28:43.754" v="2095" actId="20577"/>
          <ac:spMkLst>
            <pc:docMk/>
            <pc:sldMk cId="1196692912" sldId="264"/>
            <ac:spMk id="12" creationId="{7DB33405-D42F-0DE0-0B9C-C4D4A095B39A}"/>
          </ac:spMkLst>
        </pc:spChg>
        <pc:spChg chg="add del">
          <ac:chgData name="Amer Alhaboubi" userId="72bb9cc2751f50ff" providerId="LiveId" clId="{413E0E38-6945-48C2-AEB0-01DAE20AB919}" dt="2024-02-04T16:06:42.107" v="1899" actId="26606"/>
          <ac:spMkLst>
            <pc:docMk/>
            <pc:sldMk cId="1196692912" sldId="264"/>
            <ac:spMk id="13" creationId="{59B296B9-C5A5-4E4F-9B60-C907B5F1466C}"/>
          </ac:spMkLst>
        </pc:spChg>
        <pc:spChg chg="add del">
          <ac:chgData name="Amer Alhaboubi" userId="72bb9cc2751f50ff" providerId="LiveId" clId="{413E0E38-6945-48C2-AEB0-01DAE20AB919}" dt="2024-02-04T16:06:42.107" v="1899" actId="26606"/>
          <ac:spMkLst>
            <pc:docMk/>
            <pc:sldMk cId="1196692912" sldId="264"/>
            <ac:spMk id="15" creationId="{D0300FD3-5AF1-6305-15FA-9078072672E2}"/>
          </ac:spMkLst>
        </pc:spChg>
        <pc:spChg chg="add del">
          <ac:chgData name="Amer Alhaboubi" userId="72bb9cc2751f50ff" providerId="LiveId" clId="{413E0E38-6945-48C2-AEB0-01DAE20AB919}" dt="2024-02-04T16:06:42.107" v="1899" actId="26606"/>
          <ac:spMkLst>
            <pc:docMk/>
            <pc:sldMk cId="1196692912" sldId="264"/>
            <ac:spMk id="20" creationId="{5C9B446A-6343-4E56-90BA-061E4DDF0FFB}"/>
          </ac:spMkLst>
        </pc:spChg>
        <pc:spChg chg="add del">
          <ac:chgData name="Amer Alhaboubi" userId="72bb9cc2751f50ff" providerId="LiveId" clId="{413E0E38-6945-48C2-AEB0-01DAE20AB919}" dt="2024-02-04T16:06:42.107" v="1899" actId="26606"/>
          <ac:spMkLst>
            <pc:docMk/>
            <pc:sldMk cId="1196692912" sldId="264"/>
            <ac:spMk id="22" creationId="{3EC72A1B-03D3-499C-B4BF-AC68EEC22B10}"/>
          </ac:spMkLst>
        </pc:spChg>
        <pc:spChg chg="add del">
          <ac:chgData name="Amer Alhaboubi" userId="72bb9cc2751f50ff" providerId="LiveId" clId="{413E0E38-6945-48C2-AEB0-01DAE20AB919}" dt="2024-02-04T16:06:42.107" v="1899" actId="26606"/>
          <ac:spMkLst>
            <pc:docMk/>
            <pc:sldMk cId="1196692912" sldId="264"/>
            <ac:spMk id="24" creationId="{216322C2-3CF0-4D33-BF90-3F384CF6D232}"/>
          </ac:spMkLst>
        </pc:spChg>
        <pc:spChg chg="add del">
          <ac:chgData name="Amer Alhaboubi" userId="72bb9cc2751f50ff" providerId="LiveId" clId="{413E0E38-6945-48C2-AEB0-01DAE20AB919}" dt="2024-02-04T16:06:42.107" v="1899" actId="26606"/>
          <ac:spMkLst>
            <pc:docMk/>
            <pc:sldMk cId="1196692912" sldId="264"/>
            <ac:spMk id="26" creationId="{55D4142C-5077-457F-A6AD-3FECFDB39685}"/>
          </ac:spMkLst>
        </pc:spChg>
        <pc:spChg chg="add del">
          <ac:chgData name="Amer Alhaboubi" userId="72bb9cc2751f50ff" providerId="LiveId" clId="{413E0E38-6945-48C2-AEB0-01DAE20AB919}" dt="2024-02-04T16:06:42.107" v="1899" actId="26606"/>
          <ac:spMkLst>
            <pc:docMk/>
            <pc:sldMk cId="1196692912" sldId="264"/>
            <ac:spMk id="28" creationId="{7A5F0580-5EE9-419F-96EE-B6529EF6E7D0}"/>
          </ac:spMkLst>
        </pc:spChg>
        <pc:spChg chg="add del">
          <ac:chgData name="Amer Alhaboubi" userId="72bb9cc2751f50ff" providerId="LiveId" clId="{413E0E38-6945-48C2-AEB0-01DAE20AB919}" dt="2024-02-04T16:06:28.505" v="1891" actId="26606"/>
          <ac:spMkLst>
            <pc:docMk/>
            <pc:sldMk cId="1196692912" sldId="264"/>
            <ac:spMk id="33" creationId="{50E4C519-FBE9-4ABE-A8F9-C2CBE326932F}"/>
          </ac:spMkLst>
        </pc:spChg>
        <pc:spChg chg="add del">
          <ac:chgData name="Amer Alhaboubi" userId="72bb9cc2751f50ff" providerId="LiveId" clId="{413E0E38-6945-48C2-AEB0-01DAE20AB919}" dt="2024-02-04T16:06:28.505" v="1891" actId="26606"/>
          <ac:spMkLst>
            <pc:docMk/>
            <pc:sldMk cId="1196692912" sldId="264"/>
            <ac:spMk id="35" creationId="{80EC29FB-299E-49F3-8C7B-01199632A30F}"/>
          </ac:spMkLst>
        </pc:spChg>
        <pc:spChg chg="add del">
          <ac:chgData name="Amer Alhaboubi" userId="72bb9cc2751f50ff" providerId="LiveId" clId="{413E0E38-6945-48C2-AEB0-01DAE20AB919}" dt="2024-02-04T16:06:28.505" v="1891" actId="26606"/>
          <ac:spMkLst>
            <pc:docMk/>
            <pc:sldMk cId="1196692912" sldId="264"/>
            <ac:spMk id="37" creationId="{C29A2522-B27A-45C5-897B-79A1407D159A}"/>
          </ac:spMkLst>
        </pc:spChg>
        <pc:spChg chg="add del">
          <ac:chgData name="Amer Alhaboubi" userId="72bb9cc2751f50ff" providerId="LiveId" clId="{413E0E38-6945-48C2-AEB0-01DAE20AB919}" dt="2024-02-04T16:06:28.505" v="1891" actId="26606"/>
          <ac:spMkLst>
            <pc:docMk/>
            <pc:sldMk cId="1196692912" sldId="264"/>
            <ac:spMk id="39" creationId="{98E79BE4-34FE-485A-98A5-92CE8F7C4743}"/>
          </ac:spMkLst>
        </pc:spChg>
        <pc:spChg chg="add del">
          <ac:chgData name="Amer Alhaboubi" userId="72bb9cc2751f50ff" providerId="LiveId" clId="{413E0E38-6945-48C2-AEB0-01DAE20AB919}" dt="2024-02-04T16:06:28.505" v="1891" actId="26606"/>
          <ac:spMkLst>
            <pc:docMk/>
            <pc:sldMk cId="1196692912" sldId="264"/>
            <ac:spMk id="41" creationId="{7A5F0580-5EE9-419F-96EE-B6529EF6E7D0}"/>
          </ac:spMkLst>
        </pc:spChg>
        <pc:spChg chg="add del">
          <ac:chgData name="Amer Alhaboubi" userId="72bb9cc2751f50ff" providerId="LiveId" clId="{413E0E38-6945-48C2-AEB0-01DAE20AB919}" dt="2024-02-04T16:06:34.525" v="1893" actId="26606"/>
          <ac:spMkLst>
            <pc:docMk/>
            <pc:sldMk cId="1196692912" sldId="264"/>
            <ac:spMk id="43" creationId="{04812C46-200A-4DEB-A05E-3ED6C68C2387}"/>
          </ac:spMkLst>
        </pc:spChg>
        <pc:spChg chg="add del">
          <ac:chgData name="Amer Alhaboubi" userId="72bb9cc2751f50ff" providerId="LiveId" clId="{413E0E38-6945-48C2-AEB0-01DAE20AB919}" dt="2024-02-04T16:06:34.525" v="1893" actId="26606"/>
          <ac:spMkLst>
            <pc:docMk/>
            <pc:sldMk cId="1196692912" sldId="264"/>
            <ac:spMk id="44" creationId="{D1EA859B-E555-4109-94F3-6700E046E008}"/>
          </ac:spMkLst>
        </pc:spChg>
        <pc:spChg chg="add del">
          <ac:chgData name="Amer Alhaboubi" userId="72bb9cc2751f50ff" providerId="LiveId" clId="{413E0E38-6945-48C2-AEB0-01DAE20AB919}" dt="2024-02-04T16:06:39.750" v="1895" actId="26606"/>
          <ac:spMkLst>
            <pc:docMk/>
            <pc:sldMk cId="1196692912" sldId="264"/>
            <ac:spMk id="46" creationId="{AF6CB648-9554-488A-B457-99CAAD1DA528}"/>
          </ac:spMkLst>
        </pc:spChg>
        <pc:spChg chg="add del">
          <ac:chgData name="Amer Alhaboubi" userId="72bb9cc2751f50ff" providerId="LiveId" clId="{413E0E38-6945-48C2-AEB0-01DAE20AB919}" dt="2024-02-04T16:06:39.750" v="1895" actId="26606"/>
          <ac:spMkLst>
            <pc:docMk/>
            <pc:sldMk cId="1196692912" sldId="264"/>
            <ac:spMk id="47" creationId="{E3ADCBE7-9330-1CDA-00EB-CDD12DB722FF}"/>
          </ac:spMkLst>
        </pc:spChg>
        <pc:picChg chg="del">
          <ac:chgData name="Amer Alhaboubi" userId="72bb9cc2751f50ff" providerId="LiveId" clId="{413E0E38-6945-48C2-AEB0-01DAE20AB919}" dt="2024-02-04T16:01:00.630" v="1835" actId="478"/>
          <ac:picMkLst>
            <pc:docMk/>
            <pc:sldMk cId="1196692912" sldId="264"/>
            <ac:picMk id="6" creationId="{7C6D30FE-111C-4A3C-E69F-882F6FB8F6D2}"/>
          </ac:picMkLst>
        </pc:picChg>
        <pc:picChg chg="add del mod">
          <ac:chgData name="Amer Alhaboubi" userId="72bb9cc2751f50ff" providerId="LiveId" clId="{413E0E38-6945-48C2-AEB0-01DAE20AB919}" dt="2024-02-04T16:05:19.319" v="1868" actId="478"/>
          <ac:picMkLst>
            <pc:docMk/>
            <pc:sldMk cId="1196692912" sldId="264"/>
            <ac:picMk id="7" creationId="{2C0178B1-165A-76A6-429C-C30F88914558}"/>
          </ac:picMkLst>
        </pc:picChg>
        <pc:picChg chg="add mod ord">
          <ac:chgData name="Amer Alhaboubi" userId="72bb9cc2751f50ff" providerId="LiveId" clId="{413E0E38-6945-48C2-AEB0-01DAE20AB919}" dt="2024-02-04T16:07:00.438" v="1903" actId="14100"/>
          <ac:picMkLst>
            <pc:docMk/>
            <pc:sldMk cId="1196692912" sldId="264"/>
            <ac:picMk id="10" creationId="{B2C29679-EFDA-4D97-5458-DEA6D6724958}"/>
          </ac:picMkLst>
        </pc:picChg>
      </pc:sldChg>
      <pc:sldChg chg="addSp delSp modSp add mod">
        <pc:chgData name="Amer Alhaboubi" userId="72bb9cc2751f50ff" providerId="LiveId" clId="{413E0E38-6945-48C2-AEB0-01DAE20AB919}" dt="2024-02-04T19:08:33.838" v="3810" actId="14861"/>
        <pc:sldMkLst>
          <pc:docMk/>
          <pc:sldMk cId="2789007181" sldId="265"/>
        </pc:sldMkLst>
        <pc:spChg chg="mod">
          <ac:chgData name="Amer Alhaboubi" userId="72bb9cc2751f50ff" providerId="LiveId" clId="{413E0E38-6945-48C2-AEB0-01DAE20AB919}" dt="2024-02-04T19:08:33.838" v="3810" actId="14861"/>
          <ac:spMkLst>
            <pc:docMk/>
            <pc:sldMk cId="2789007181" sldId="265"/>
            <ac:spMk id="2" creationId="{6E191D3B-D99F-5C08-AAE5-C420EF5ABB3B}"/>
          </ac:spMkLst>
        </pc:spChg>
        <pc:spChg chg="mod">
          <ac:chgData name="Amer Alhaboubi" userId="72bb9cc2751f50ff" providerId="LiveId" clId="{413E0E38-6945-48C2-AEB0-01DAE20AB919}" dt="2024-02-04T18:51:40.459" v="3678" actId="20577"/>
          <ac:spMkLst>
            <pc:docMk/>
            <pc:sldMk cId="2789007181" sldId="265"/>
            <ac:spMk id="5" creationId="{3FA2F4A2-7DB1-2974-4A32-CB96FEDB6F71}"/>
          </ac:spMkLst>
        </pc:spChg>
        <pc:spChg chg="add mod">
          <ac:chgData name="Amer Alhaboubi" userId="72bb9cc2751f50ff" providerId="LiveId" clId="{413E0E38-6945-48C2-AEB0-01DAE20AB919}" dt="2024-02-04T18:50:33.072" v="3655" actId="20577"/>
          <ac:spMkLst>
            <pc:docMk/>
            <pc:sldMk cId="2789007181" sldId="265"/>
            <ac:spMk id="8" creationId="{73C7181C-50B2-E406-80D8-32418FEE9FA6}"/>
          </ac:spMkLst>
        </pc:spChg>
        <pc:spChg chg="add mod">
          <ac:chgData name="Amer Alhaboubi" userId="72bb9cc2751f50ff" providerId="LiveId" clId="{413E0E38-6945-48C2-AEB0-01DAE20AB919}" dt="2024-02-04T18:51:16.714" v="3664" actId="20577"/>
          <ac:spMkLst>
            <pc:docMk/>
            <pc:sldMk cId="2789007181" sldId="265"/>
            <ac:spMk id="9" creationId="{131CF939-EC78-B55E-B36E-DF40967B5D71}"/>
          </ac:spMkLst>
        </pc:spChg>
        <pc:picChg chg="add mod modCrop">
          <ac:chgData name="Amer Alhaboubi" userId="72bb9cc2751f50ff" providerId="LiveId" clId="{413E0E38-6945-48C2-AEB0-01DAE20AB919}" dt="2024-02-04T16:17:56.627" v="2028" actId="1037"/>
          <ac:picMkLst>
            <pc:docMk/>
            <pc:sldMk cId="2789007181" sldId="265"/>
            <ac:picMk id="4" creationId="{FF3C0562-1ADA-275B-5877-67FA3FD6F2A8}"/>
          </ac:picMkLst>
        </pc:picChg>
        <pc:picChg chg="add mod">
          <ac:chgData name="Amer Alhaboubi" userId="72bb9cc2751f50ff" providerId="LiveId" clId="{413E0E38-6945-48C2-AEB0-01DAE20AB919}" dt="2024-02-04T16:13:09.159" v="1968" actId="1076"/>
          <ac:picMkLst>
            <pc:docMk/>
            <pc:sldMk cId="2789007181" sldId="265"/>
            <ac:picMk id="7" creationId="{3A4850C3-0EC3-2AC1-EBC8-56C3885EC149}"/>
          </ac:picMkLst>
        </pc:picChg>
        <pc:picChg chg="del">
          <ac:chgData name="Amer Alhaboubi" userId="72bb9cc2751f50ff" providerId="LiveId" clId="{413E0E38-6945-48C2-AEB0-01DAE20AB919}" dt="2024-02-04T16:10:49.436" v="1948" actId="478"/>
          <ac:picMkLst>
            <pc:docMk/>
            <pc:sldMk cId="2789007181" sldId="265"/>
            <ac:picMk id="10" creationId="{B2C29679-EFDA-4D97-5458-DEA6D6724958}"/>
          </ac:picMkLst>
        </pc:picChg>
      </pc:sldChg>
      <pc:sldChg chg="addSp delSp modSp add mod">
        <pc:chgData name="Amer Alhaboubi" userId="72bb9cc2751f50ff" providerId="LiveId" clId="{413E0E38-6945-48C2-AEB0-01DAE20AB919}" dt="2024-02-04T19:08:13.843" v="3808" actId="14861"/>
        <pc:sldMkLst>
          <pc:docMk/>
          <pc:sldMk cId="917030526" sldId="266"/>
        </pc:sldMkLst>
        <pc:spChg chg="mod">
          <ac:chgData name="Amer Alhaboubi" userId="72bb9cc2751f50ff" providerId="LiveId" clId="{413E0E38-6945-48C2-AEB0-01DAE20AB919}" dt="2024-02-04T19:08:13.843" v="3808" actId="14861"/>
          <ac:spMkLst>
            <pc:docMk/>
            <pc:sldMk cId="917030526" sldId="266"/>
            <ac:spMk id="2" creationId="{6E191D3B-D99F-5C08-AAE5-C420EF5ABB3B}"/>
          </ac:spMkLst>
        </pc:spChg>
        <pc:spChg chg="add del mod">
          <ac:chgData name="Amer Alhaboubi" userId="72bb9cc2751f50ff" providerId="LiveId" clId="{413E0E38-6945-48C2-AEB0-01DAE20AB919}" dt="2024-02-04T16:33:13.657" v="2131" actId="478"/>
          <ac:spMkLst>
            <pc:docMk/>
            <pc:sldMk cId="917030526" sldId="266"/>
            <ac:spMk id="4" creationId="{3D7A5A6B-3F9E-B614-560B-8481CCD43A19}"/>
          </ac:spMkLst>
        </pc:spChg>
        <pc:spChg chg="mod">
          <ac:chgData name="Amer Alhaboubi" userId="72bb9cc2751f50ff" providerId="LiveId" clId="{413E0E38-6945-48C2-AEB0-01DAE20AB919}" dt="2024-02-04T18:49:33.959" v="3645" actId="20577"/>
          <ac:spMkLst>
            <pc:docMk/>
            <pc:sldMk cId="917030526" sldId="266"/>
            <ac:spMk id="5" creationId="{3FA2F4A2-7DB1-2974-4A32-CB96FEDB6F71}"/>
          </ac:spMkLst>
        </pc:spChg>
        <pc:spChg chg="add mod">
          <ac:chgData name="Amer Alhaboubi" userId="72bb9cc2751f50ff" providerId="LiveId" clId="{413E0E38-6945-48C2-AEB0-01DAE20AB919}" dt="2024-02-04T16:43:29.416" v="2203" actId="14100"/>
          <ac:spMkLst>
            <pc:docMk/>
            <pc:sldMk cId="917030526" sldId="266"/>
            <ac:spMk id="6" creationId="{9553429B-CD38-77BB-02F1-777B3F237B0B}"/>
          </ac:spMkLst>
        </pc:spChg>
        <pc:spChg chg="add mod">
          <ac:chgData name="Amer Alhaboubi" userId="72bb9cc2751f50ff" providerId="LiveId" clId="{413E0E38-6945-48C2-AEB0-01DAE20AB919}" dt="2024-02-04T16:35:27.091" v="2175" actId="1076"/>
          <ac:spMkLst>
            <pc:docMk/>
            <pc:sldMk cId="917030526" sldId="266"/>
            <ac:spMk id="8" creationId="{55889711-14E1-2B0E-B2B5-6006559B6E7D}"/>
          </ac:spMkLst>
        </pc:spChg>
        <pc:spChg chg="add mod">
          <ac:chgData name="Amer Alhaboubi" userId="72bb9cc2751f50ff" providerId="LiveId" clId="{413E0E38-6945-48C2-AEB0-01DAE20AB919}" dt="2024-02-04T16:43:51.179" v="2204" actId="20577"/>
          <ac:spMkLst>
            <pc:docMk/>
            <pc:sldMk cId="917030526" sldId="266"/>
            <ac:spMk id="9" creationId="{E3560879-D901-DE2E-08A9-104B2BBDE945}"/>
          </ac:spMkLst>
        </pc:spChg>
        <pc:spChg chg="mod">
          <ac:chgData name="Amer Alhaboubi" userId="72bb9cc2751f50ff" providerId="LiveId" clId="{413E0E38-6945-48C2-AEB0-01DAE20AB919}" dt="2024-02-04T18:48:50.626" v="3637" actId="20577"/>
          <ac:spMkLst>
            <pc:docMk/>
            <pc:sldMk cId="917030526" sldId="266"/>
            <ac:spMk id="12" creationId="{7DB33405-D42F-0DE0-0B9C-C4D4A095B39A}"/>
          </ac:spMkLst>
        </pc:spChg>
        <pc:spChg chg="add mod">
          <ac:chgData name="Amer Alhaboubi" userId="72bb9cc2751f50ff" providerId="LiveId" clId="{413E0E38-6945-48C2-AEB0-01DAE20AB919}" dt="2024-02-04T16:41:00.571" v="2200" actId="20577"/>
          <ac:spMkLst>
            <pc:docMk/>
            <pc:sldMk cId="917030526" sldId="266"/>
            <ac:spMk id="16" creationId="{6D4F4562-6781-7BB9-566F-36B78E6985F8}"/>
          </ac:spMkLst>
        </pc:spChg>
        <pc:picChg chg="add del mod">
          <ac:chgData name="Amer Alhaboubi" userId="72bb9cc2751f50ff" providerId="LiveId" clId="{413E0E38-6945-48C2-AEB0-01DAE20AB919}" dt="2024-02-04T16:27:20.733" v="2075" actId="478"/>
          <ac:picMkLst>
            <pc:docMk/>
            <pc:sldMk cId="917030526" sldId="266"/>
            <ac:picMk id="3" creationId="{CDB6DE97-35D7-C100-2282-BE5D4198CD42}"/>
          </ac:picMkLst>
        </pc:picChg>
        <pc:picChg chg="del">
          <ac:chgData name="Amer Alhaboubi" userId="72bb9cc2751f50ff" providerId="LiveId" clId="{413E0E38-6945-48C2-AEB0-01DAE20AB919}" dt="2024-02-04T16:26:31.302" v="2072" actId="478"/>
          <ac:picMkLst>
            <pc:docMk/>
            <pc:sldMk cId="917030526" sldId="266"/>
            <ac:picMk id="10" creationId="{B2C29679-EFDA-4D97-5458-DEA6D6724958}"/>
          </ac:picMkLst>
        </pc:picChg>
      </pc:sldChg>
      <pc:sldChg chg="new del">
        <pc:chgData name="Amer Alhaboubi" userId="72bb9cc2751f50ff" providerId="LiveId" clId="{413E0E38-6945-48C2-AEB0-01DAE20AB919}" dt="2024-02-04T16:24:21.200" v="2060" actId="680"/>
        <pc:sldMkLst>
          <pc:docMk/>
          <pc:sldMk cId="1684206009" sldId="266"/>
        </pc:sldMkLst>
      </pc:sldChg>
      <pc:sldChg chg="addSp delSp modSp add mod">
        <pc:chgData name="Amer Alhaboubi" userId="72bb9cc2751f50ff" providerId="LiveId" clId="{413E0E38-6945-48C2-AEB0-01DAE20AB919}" dt="2024-02-04T19:08:23.382" v="3809" actId="14861"/>
        <pc:sldMkLst>
          <pc:docMk/>
          <pc:sldMk cId="3506333602" sldId="267"/>
        </pc:sldMkLst>
        <pc:spChg chg="mod">
          <ac:chgData name="Amer Alhaboubi" userId="72bb9cc2751f50ff" providerId="LiveId" clId="{413E0E38-6945-48C2-AEB0-01DAE20AB919}" dt="2024-02-04T19:08:23.382" v="3809" actId="14861"/>
          <ac:spMkLst>
            <pc:docMk/>
            <pc:sldMk cId="3506333602" sldId="267"/>
            <ac:spMk id="2" creationId="{6E191D3B-D99F-5C08-AAE5-C420EF5ABB3B}"/>
          </ac:spMkLst>
        </pc:spChg>
        <pc:spChg chg="add mod">
          <ac:chgData name="Amer Alhaboubi" userId="72bb9cc2751f50ff" providerId="LiveId" clId="{413E0E38-6945-48C2-AEB0-01DAE20AB919}" dt="2024-02-04T16:47:00.588" v="2224"/>
          <ac:spMkLst>
            <pc:docMk/>
            <pc:sldMk cId="3506333602" sldId="267"/>
            <ac:spMk id="3" creationId="{D6A422EC-C5A3-32BF-A36E-ACFF6E871FF6}"/>
          </ac:spMkLst>
        </pc:spChg>
        <pc:spChg chg="add mod">
          <ac:chgData name="Amer Alhaboubi" userId="72bb9cc2751f50ff" providerId="LiveId" clId="{413E0E38-6945-48C2-AEB0-01DAE20AB919}" dt="2024-02-04T16:54:01.947" v="2343" actId="14100"/>
          <ac:spMkLst>
            <pc:docMk/>
            <pc:sldMk cId="3506333602" sldId="267"/>
            <ac:spMk id="4" creationId="{80475DEF-7366-6FB6-BE71-7403A613DAB8}"/>
          </ac:spMkLst>
        </pc:spChg>
        <pc:spChg chg="mod">
          <ac:chgData name="Amer Alhaboubi" userId="72bb9cc2751f50ff" providerId="LiveId" clId="{413E0E38-6945-48C2-AEB0-01DAE20AB919}" dt="2024-02-04T18:50:16.483" v="3653" actId="2710"/>
          <ac:spMkLst>
            <pc:docMk/>
            <pc:sldMk cId="3506333602" sldId="267"/>
            <ac:spMk id="5" creationId="{3FA2F4A2-7DB1-2974-4A32-CB96FEDB6F71}"/>
          </ac:spMkLst>
        </pc:spChg>
        <pc:spChg chg="del mod">
          <ac:chgData name="Amer Alhaboubi" userId="72bb9cc2751f50ff" providerId="LiveId" clId="{413E0E38-6945-48C2-AEB0-01DAE20AB919}" dt="2024-02-04T16:52:35.113" v="2321" actId="478"/>
          <ac:spMkLst>
            <pc:docMk/>
            <pc:sldMk cId="3506333602" sldId="267"/>
            <ac:spMk id="6" creationId="{9553429B-CD38-77BB-02F1-777B3F237B0B}"/>
          </ac:spMkLst>
        </pc:spChg>
        <pc:spChg chg="add mod">
          <ac:chgData name="Amer Alhaboubi" userId="72bb9cc2751f50ff" providerId="LiveId" clId="{413E0E38-6945-48C2-AEB0-01DAE20AB919}" dt="2024-02-04T18:50:03.065" v="3651" actId="20577"/>
          <ac:spMkLst>
            <pc:docMk/>
            <pc:sldMk cId="3506333602" sldId="267"/>
            <ac:spMk id="7" creationId="{89C98AA1-7E23-1A75-B27A-484CD922A8D6}"/>
          </ac:spMkLst>
        </pc:spChg>
        <pc:spChg chg="mod">
          <ac:chgData name="Amer Alhaboubi" userId="72bb9cc2751f50ff" providerId="LiveId" clId="{413E0E38-6945-48C2-AEB0-01DAE20AB919}" dt="2024-02-04T18:50:08.160" v="3652" actId="20577"/>
          <ac:spMkLst>
            <pc:docMk/>
            <pc:sldMk cId="3506333602" sldId="267"/>
            <ac:spMk id="8" creationId="{55889711-14E1-2B0E-B2B5-6006559B6E7D}"/>
          </ac:spMkLst>
        </pc:spChg>
        <pc:spChg chg="del mod">
          <ac:chgData name="Amer Alhaboubi" userId="72bb9cc2751f50ff" providerId="LiveId" clId="{413E0E38-6945-48C2-AEB0-01DAE20AB919}" dt="2024-02-04T16:48:47.674" v="2230" actId="478"/>
          <ac:spMkLst>
            <pc:docMk/>
            <pc:sldMk cId="3506333602" sldId="267"/>
            <ac:spMk id="9" creationId="{E3560879-D901-DE2E-08A9-104B2BBDE945}"/>
          </ac:spMkLst>
        </pc:spChg>
        <pc:spChg chg="add mod">
          <ac:chgData name="Amer Alhaboubi" userId="72bb9cc2751f50ff" providerId="LiveId" clId="{413E0E38-6945-48C2-AEB0-01DAE20AB919}" dt="2024-02-04T16:54:09.554" v="2347" actId="1035"/>
          <ac:spMkLst>
            <pc:docMk/>
            <pc:sldMk cId="3506333602" sldId="267"/>
            <ac:spMk id="10" creationId="{DC8F261A-FC14-6E10-F4EC-9EED51B70A77}"/>
          </ac:spMkLst>
        </pc:spChg>
        <pc:spChg chg="del">
          <ac:chgData name="Amer Alhaboubi" userId="72bb9cc2751f50ff" providerId="LiveId" clId="{413E0E38-6945-48C2-AEB0-01DAE20AB919}" dt="2024-02-04T16:46:32.245" v="2221" actId="478"/>
          <ac:spMkLst>
            <pc:docMk/>
            <pc:sldMk cId="3506333602" sldId="267"/>
            <ac:spMk id="12" creationId="{7DB33405-D42F-0DE0-0B9C-C4D4A095B39A}"/>
          </ac:spMkLst>
        </pc:spChg>
        <pc:spChg chg="del">
          <ac:chgData name="Amer Alhaboubi" userId="72bb9cc2751f50ff" providerId="LiveId" clId="{413E0E38-6945-48C2-AEB0-01DAE20AB919}" dt="2024-02-04T16:48:50.768" v="2231" actId="478"/>
          <ac:spMkLst>
            <pc:docMk/>
            <pc:sldMk cId="3506333602" sldId="267"/>
            <ac:spMk id="16" creationId="{6D4F4562-6781-7BB9-566F-36B78E6985F8}"/>
          </ac:spMkLst>
        </pc:spChg>
      </pc:sldChg>
      <pc:sldChg chg="addSp modSp new mod">
        <pc:chgData name="Amer Alhaboubi" userId="72bb9cc2751f50ff" providerId="LiveId" clId="{413E0E38-6945-48C2-AEB0-01DAE20AB919}" dt="2024-02-04T19:14:33.054" v="3833" actId="6549"/>
        <pc:sldMkLst>
          <pc:docMk/>
          <pc:sldMk cId="3260874033" sldId="268"/>
        </pc:sldMkLst>
        <pc:spChg chg="add mod">
          <ac:chgData name="Amer Alhaboubi" userId="72bb9cc2751f50ff" providerId="LiveId" clId="{413E0E38-6945-48C2-AEB0-01DAE20AB919}" dt="2024-02-04T19:08:53.507" v="3811" actId="14861"/>
          <ac:spMkLst>
            <pc:docMk/>
            <pc:sldMk cId="3260874033" sldId="268"/>
            <ac:spMk id="3" creationId="{C063E383-D8D0-56F5-A82E-EA08267CA1E6}"/>
          </ac:spMkLst>
        </pc:spChg>
        <pc:spChg chg="add mod">
          <ac:chgData name="Amer Alhaboubi" userId="72bb9cc2751f50ff" providerId="LiveId" clId="{413E0E38-6945-48C2-AEB0-01DAE20AB919}" dt="2024-02-04T19:13:03.128" v="3826" actId="1035"/>
          <ac:spMkLst>
            <pc:docMk/>
            <pc:sldMk cId="3260874033" sldId="268"/>
            <ac:spMk id="5" creationId="{1B787526-B0A7-2E01-4907-EC2D7A6CA61D}"/>
          </ac:spMkLst>
        </pc:spChg>
        <pc:spChg chg="add mod">
          <ac:chgData name="Amer Alhaboubi" userId="72bb9cc2751f50ff" providerId="LiveId" clId="{413E0E38-6945-48C2-AEB0-01DAE20AB919}" dt="2024-02-04T19:09:00.766" v="3812" actId="14861"/>
          <ac:spMkLst>
            <pc:docMk/>
            <pc:sldMk cId="3260874033" sldId="268"/>
            <ac:spMk id="6" creationId="{D4BBD70F-9C78-9B1F-D903-27ACEC0E6F38}"/>
          </ac:spMkLst>
        </pc:spChg>
        <pc:spChg chg="add mod">
          <ac:chgData name="Amer Alhaboubi" userId="72bb9cc2751f50ff" providerId="LiveId" clId="{413E0E38-6945-48C2-AEB0-01DAE20AB919}" dt="2024-02-04T19:14:33.054" v="3833" actId="6549"/>
          <ac:spMkLst>
            <pc:docMk/>
            <pc:sldMk cId="3260874033" sldId="268"/>
            <ac:spMk id="8" creationId="{77F41DB9-B8FB-5C8B-0D9C-B1D9893FAD2A}"/>
          </ac:spMkLst>
        </pc:spChg>
      </pc:sldChg>
      <pc:sldChg chg="addSp delSp modSp add mod setBg">
        <pc:chgData name="Amer Alhaboubi" userId="72bb9cc2751f50ff" providerId="LiveId" clId="{413E0E38-6945-48C2-AEB0-01DAE20AB919}" dt="2024-02-07T08:34:49.517" v="3887" actId="313"/>
        <pc:sldMkLst>
          <pc:docMk/>
          <pc:sldMk cId="35453701" sldId="269"/>
        </pc:sldMkLst>
        <pc:spChg chg="mod">
          <ac:chgData name="Amer Alhaboubi" userId="72bb9cc2751f50ff" providerId="LiveId" clId="{413E0E38-6945-48C2-AEB0-01DAE20AB919}" dt="2024-02-07T08:34:49.517" v="3887" actId="313"/>
          <ac:spMkLst>
            <pc:docMk/>
            <pc:sldMk cId="35453701" sldId="269"/>
            <ac:spMk id="2" creationId="{6E191D3B-D99F-5C08-AAE5-C420EF5ABB3B}"/>
          </ac:spMkLst>
        </pc:spChg>
        <pc:spChg chg="mod ord">
          <ac:chgData name="Amer Alhaboubi" userId="72bb9cc2751f50ff" providerId="LiveId" clId="{413E0E38-6945-48C2-AEB0-01DAE20AB919}" dt="2024-02-04T19:06:17.164" v="3804" actId="26606"/>
          <ac:spMkLst>
            <pc:docMk/>
            <pc:sldMk cId="35453701" sldId="269"/>
            <ac:spMk id="8" creationId="{BC3BDCE7-17B3-3877-F65B-FED542CCD971}"/>
          </ac:spMkLst>
        </pc:spChg>
        <pc:spChg chg="del">
          <ac:chgData name="Amer Alhaboubi" userId="72bb9cc2751f50ff" providerId="LiveId" clId="{413E0E38-6945-48C2-AEB0-01DAE20AB919}" dt="2024-02-04T18:20:32.782" v="3479" actId="478"/>
          <ac:spMkLst>
            <pc:docMk/>
            <pc:sldMk cId="35453701" sldId="269"/>
            <ac:spMk id="10" creationId="{D3A63052-FD47-D470-20B9-8AF323DBC0F1}"/>
          </ac:spMkLst>
        </pc:spChg>
        <pc:spChg chg="add del">
          <ac:chgData name="Amer Alhaboubi" userId="72bb9cc2751f50ff" providerId="LiveId" clId="{413E0E38-6945-48C2-AEB0-01DAE20AB919}" dt="2024-02-04T18:21:01.758" v="3488" actId="26606"/>
          <ac:spMkLst>
            <pc:docMk/>
            <pc:sldMk cId="35453701" sldId="269"/>
            <ac:spMk id="13" creationId="{D1942232-83D0-49E2-AF9B-1F97E3C1EF8E}"/>
          </ac:spMkLst>
        </pc:spChg>
        <pc:spChg chg="add del">
          <ac:chgData name="Amer Alhaboubi" userId="72bb9cc2751f50ff" providerId="LiveId" clId="{413E0E38-6945-48C2-AEB0-01DAE20AB919}" dt="2024-02-04T18:21:01.758" v="3488" actId="26606"/>
          <ac:spMkLst>
            <pc:docMk/>
            <pc:sldMk cId="35453701" sldId="269"/>
            <ac:spMk id="15" creationId="{E9E70D72-6E23-4015-A4A6-85C120C19167}"/>
          </ac:spMkLst>
        </pc:spChg>
        <pc:spChg chg="add del">
          <ac:chgData name="Amer Alhaboubi" userId="72bb9cc2751f50ff" providerId="LiveId" clId="{413E0E38-6945-48C2-AEB0-01DAE20AB919}" dt="2024-02-04T18:21:25.347" v="3493" actId="26606"/>
          <ac:spMkLst>
            <pc:docMk/>
            <pc:sldMk cId="35453701" sldId="269"/>
            <ac:spMk id="29" creationId="{B6FACB3C-9069-4791-BC5C-0DB7CD19B853}"/>
          </ac:spMkLst>
        </pc:spChg>
        <pc:spChg chg="add del">
          <ac:chgData name="Amer Alhaboubi" userId="72bb9cc2751f50ff" providerId="LiveId" clId="{413E0E38-6945-48C2-AEB0-01DAE20AB919}" dt="2024-02-04T18:21:25.347" v="3493" actId="26606"/>
          <ac:spMkLst>
            <pc:docMk/>
            <pc:sldMk cId="35453701" sldId="269"/>
            <ac:spMk id="30" creationId="{71F2038E-D777-4B76-81DD-DD13EE91B9DD}"/>
          </ac:spMkLst>
        </pc:spChg>
        <pc:spChg chg="add del">
          <ac:chgData name="Amer Alhaboubi" userId="72bb9cc2751f50ff" providerId="LiveId" clId="{413E0E38-6945-48C2-AEB0-01DAE20AB919}" dt="2024-02-04T18:21:25.331" v="3492" actId="26606"/>
          <ac:spMkLst>
            <pc:docMk/>
            <pc:sldMk cId="35453701" sldId="269"/>
            <ac:spMk id="40" creationId="{5AA03EDC-7067-4DFF-B672-541D016AAAB8}"/>
          </ac:spMkLst>
        </pc:spChg>
        <pc:spChg chg="add del">
          <ac:chgData name="Amer Alhaboubi" userId="72bb9cc2751f50ff" providerId="LiveId" clId="{413E0E38-6945-48C2-AEB0-01DAE20AB919}" dt="2024-02-04T18:21:25.331" v="3492" actId="26606"/>
          <ac:spMkLst>
            <pc:docMk/>
            <pc:sldMk cId="35453701" sldId="269"/>
            <ac:spMk id="42" creationId="{0EBF3E39-B0BE-496A-8604-9007470FFA3A}"/>
          </ac:spMkLst>
        </pc:spChg>
        <pc:spChg chg="add del">
          <ac:chgData name="Amer Alhaboubi" userId="72bb9cc2751f50ff" providerId="LiveId" clId="{413E0E38-6945-48C2-AEB0-01DAE20AB919}" dt="2024-02-04T19:06:17.164" v="3804" actId="26606"/>
          <ac:spMkLst>
            <pc:docMk/>
            <pc:sldMk cId="35453701" sldId="269"/>
            <ac:spMk id="44" creationId="{0E3596DD-156A-473E-9BB3-C6A29F7574E9}"/>
          </ac:spMkLst>
        </pc:spChg>
        <pc:spChg chg="add del">
          <ac:chgData name="Amer Alhaboubi" userId="72bb9cc2751f50ff" providerId="LiveId" clId="{413E0E38-6945-48C2-AEB0-01DAE20AB919}" dt="2024-02-04T19:06:17.164" v="3804" actId="26606"/>
          <ac:spMkLst>
            <pc:docMk/>
            <pc:sldMk cId="35453701" sldId="269"/>
            <ac:spMk id="45" creationId="{2C46C4D6-C474-4E92-B52E-944C1118F7B6}"/>
          </ac:spMkLst>
        </pc:spChg>
        <pc:spChg chg="add del">
          <ac:chgData name="Amer Alhaboubi" userId="72bb9cc2751f50ff" providerId="LiveId" clId="{413E0E38-6945-48C2-AEB0-01DAE20AB919}" dt="2024-02-04T19:06:17.164" v="3804" actId="26606"/>
          <ac:spMkLst>
            <pc:docMk/>
            <pc:sldMk cId="35453701" sldId="269"/>
            <ac:spMk id="47" creationId="{2B97F24A-32CE-4C1C-A50D-3016B394DCFB}"/>
          </ac:spMkLst>
        </pc:spChg>
        <pc:spChg chg="add del">
          <ac:chgData name="Amer Alhaboubi" userId="72bb9cc2751f50ff" providerId="LiveId" clId="{413E0E38-6945-48C2-AEB0-01DAE20AB919}" dt="2024-02-04T19:06:17.164" v="3804" actId="26606"/>
          <ac:spMkLst>
            <pc:docMk/>
            <pc:sldMk cId="35453701" sldId="269"/>
            <ac:spMk id="48" creationId="{CD8B4F24-440B-49E9-B85D-733523DC064B}"/>
          </ac:spMkLst>
        </pc:spChg>
        <pc:spChg chg="add del">
          <ac:chgData name="Amer Alhaboubi" userId="72bb9cc2751f50ff" providerId="LiveId" clId="{413E0E38-6945-48C2-AEB0-01DAE20AB919}" dt="2024-02-04T19:04:37.943" v="3789" actId="26606"/>
          <ac:spMkLst>
            <pc:docMk/>
            <pc:sldMk cId="35453701" sldId="269"/>
            <ac:spMk id="50" creationId="{04812C46-200A-4DEB-A05E-3ED6C68C2387}"/>
          </ac:spMkLst>
        </pc:spChg>
        <pc:spChg chg="add del">
          <ac:chgData name="Amer Alhaboubi" userId="72bb9cc2751f50ff" providerId="LiveId" clId="{413E0E38-6945-48C2-AEB0-01DAE20AB919}" dt="2024-02-04T19:04:37.943" v="3789" actId="26606"/>
          <ac:spMkLst>
            <pc:docMk/>
            <pc:sldMk cId="35453701" sldId="269"/>
            <ac:spMk id="52" creationId="{D1EA859B-E555-4109-94F3-6700E046E008}"/>
          </ac:spMkLst>
        </pc:spChg>
        <pc:grpChg chg="add del">
          <ac:chgData name="Amer Alhaboubi" userId="72bb9cc2751f50ff" providerId="LiveId" clId="{413E0E38-6945-48C2-AEB0-01DAE20AB919}" dt="2024-02-04T18:21:01.758" v="3488" actId="26606"/>
          <ac:grpSpMkLst>
            <pc:docMk/>
            <pc:sldMk cId="35453701" sldId="269"/>
            <ac:grpSpMk id="17" creationId="{C28A977F-B603-4D81-B0FC-C8DE048A7931}"/>
          </ac:grpSpMkLst>
        </pc:grpChg>
        <pc:grpChg chg="add del">
          <ac:chgData name="Amer Alhaboubi" userId="72bb9cc2751f50ff" providerId="LiveId" clId="{413E0E38-6945-48C2-AEB0-01DAE20AB919}" dt="2024-02-04T18:21:01.758" v="3488" actId="26606"/>
          <ac:grpSpMkLst>
            <pc:docMk/>
            <pc:sldMk cId="35453701" sldId="269"/>
            <ac:grpSpMk id="23" creationId="{C78D9229-E61D-4FEE-8321-2F8B64A8CADF}"/>
          </ac:grpSpMkLst>
        </pc:grpChg>
        <pc:grpChg chg="add del">
          <ac:chgData name="Amer Alhaboubi" userId="72bb9cc2751f50ff" providerId="LiveId" clId="{413E0E38-6945-48C2-AEB0-01DAE20AB919}" dt="2024-02-04T18:21:25.347" v="3493" actId="26606"/>
          <ac:grpSpMkLst>
            <pc:docMk/>
            <pc:sldMk cId="35453701" sldId="269"/>
            <ac:grpSpMk id="31" creationId="{DD354807-230F-4402-B1B9-F733A8F1F190}"/>
          </ac:grpSpMkLst>
        </pc:grpChg>
        <pc:picChg chg="add mod ord">
          <ac:chgData name="Amer Alhaboubi" userId="72bb9cc2751f50ff" providerId="LiveId" clId="{413E0E38-6945-48C2-AEB0-01DAE20AB919}" dt="2024-02-04T19:06:17.164" v="3804" actId="26606"/>
          <ac:picMkLst>
            <pc:docMk/>
            <pc:sldMk cId="35453701" sldId="269"/>
            <ac:picMk id="4" creationId="{96E413E4-0CEE-A625-4836-F9AC73DF6310}"/>
          </ac:picMkLst>
        </pc:picChg>
      </pc:sldChg>
      <pc:sldChg chg="addSp delSp modSp new mod setBg addAnim delAnim setClrOvrMap">
        <pc:chgData name="Amer Alhaboubi" userId="72bb9cc2751f50ff" providerId="LiveId" clId="{413E0E38-6945-48C2-AEB0-01DAE20AB919}" dt="2024-02-04T19:09:31.156" v="3818"/>
        <pc:sldMkLst>
          <pc:docMk/>
          <pc:sldMk cId="4176584922" sldId="270"/>
        </pc:sldMkLst>
        <pc:spChg chg="mod">
          <ac:chgData name="Amer Alhaboubi" userId="72bb9cc2751f50ff" providerId="LiveId" clId="{413E0E38-6945-48C2-AEB0-01DAE20AB919}" dt="2024-02-04T19:09:13.177" v="3813" actId="14861"/>
          <ac:spMkLst>
            <pc:docMk/>
            <pc:sldMk cId="4176584922" sldId="270"/>
            <ac:spMk id="2" creationId="{D2D4D12A-4717-E0EA-8078-2ED8768AF625}"/>
          </ac:spMkLst>
        </pc:spChg>
        <pc:spChg chg="add del">
          <ac:chgData name="Amer Alhaboubi" userId="72bb9cc2751f50ff" providerId="LiveId" clId="{413E0E38-6945-48C2-AEB0-01DAE20AB919}" dt="2024-02-04T19:02:41.467" v="3777" actId="11529"/>
          <ac:spMkLst>
            <pc:docMk/>
            <pc:sldMk cId="4176584922" sldId="270"/>
            <ac:spMk id="3" creationId="{C958F93C-5BCC-30DF-E88A-6716A38C42B2}"/>
          </ac:spMkLst>
        </pc:spChg>
        <pc:spChg chg="add del">
          <ac:chgData name="Amer Alhaboubi" userId="72bb9cc2751f50ff" providerId="LiveId" clId="{413E0E38-6945-48C2-AEB0-01DAE20AB919}" dt="2024-02-04T19:02:54.665" v="3780" actId="26606"/>
          <ac:spMkLst>
            <pc:docMk/>
            <pc:sldMk cId="4176584922" sldId="270"/>
            <ac:spMk id="5" creationId="{71B2258F-86CA-4D4D-8270-BC05FCDEBFB3}"/>
          </ac:spMkLst>
        </pc:spChg>
        <pc:spChg chg="add del">
          <ac:chgData name="Amer Alhaboubi" userId="72bb9cc2751f50ff" providerId="LiveId" clId="{413E0E38-6945-48C2-AEB0-01DAE20AB919}" dt="2024-02-04T19:02:04.821" v="3762" actId="26606"/>
          <ac:spMkLst>
            <pc:docMk/>
            <pc:sldMk cId="4176584922" sldId="270"/>
            <ac:spMk id="7" creationId="{5463EB0A-3D7C-4AA5-BFA5-8EE5B4BA5624}"/>
          </ac:spMkLst>
        </pc:spChg>
        <pc:spChg chg="add del">
          <ac:chgData name="Amer Alhaboubi" userId="72bb9cc2751f50ff" providerId="LiveId" clId="{413E0E38-6945-48C2-AEB0-01DAE20AB919}" dt="2024-02-04T19:02:09.390" v="3766" actId="26606"/>
          <ac:spMkLst>
            <pc:docMk/>
            <pc:sldMk cId="4176584922" sldId="270"/>
            <ac:spMk id="8" creationId="{E2BA2BD9-7B54-4190-8F06-3EF3658A0020}"/>
          </ac:spMkLst>
        </pc:spChg>
        <pc:spChg chg="add del">
          <ac:chgData name="Amer Alhaboubi" userId="72bb9cc2751f50ff" providerId="LiveId" clId="{413E0E38-6945-48C2-AEB0-01DAE20AB919}" dt="2024-02-04T19:02:02.379" v="3758" actId="26606"/>
          <ac:spMkLst>
            <pc:docMk/>
            <pc:sldMk cId="4176584922" sldId="270"/>
            <ac:spMk id="9" creationId="{A3363022-C969-41E9-8EB2-E4C94908C1FA}"/>
          </ac:spMkLst>
        </pc:spChg>
        <pc:spChg chg="add del">
          <ac:chgData name="Amer Alhaboubi" userId="72bb9cc2751f50ff" providerId="LiveId" clId="{413E0E38-6945-48C2-AEB0-01DAE20AB919}" dt="2024-02-04T19:02:09.390" v="3766" actId="26606"/>
          <ac:spMkLst>
            <pc:docMk/>
            <pc:sldMk cId="4176584922" sldId="270"/>
            <ac:spMk id="10" creationId="{184F9D61-9303-40B4-9F7E-66A9B4EDC458}"/>
          </ac:spMkLst>
        </pc:spChg>
        <pc:spChg chg="add del">
          <ac:chgData name="Amer Alhaboubi" userId="72bb9cc2751f50ff" providerId="LiveId" clId="{413E0E38-6945-48C2-AEB0-01DAE20AB919}" dt="2024-02-04T19:02:02.379" v="3758" actId="26606"/>
          <ac:spMkLst>
            <pc:docMk/>
            <pc:sldMk cId="4176584922" sldId="270"/>
            <ac:spMk id="11" creationId="{8D1AD6B3-BE88-4CEB-BA17-790657CC4729}"/>
          </ac:spMkLst>
        </pc:spChg>
        <pc:spChg chg="add del">
          <ac:chgData name="Amer Alhaboubi" userId="72bb9cc2751f50ff" providerId="LiveId" clId="{413E0E38-6945-48C2-AEB0-01DAE20AB919}" dt="2024-02-04T19:02:09.390" v="3766" actId="26606"/>
          <ac:spMkLst>
            <pc:docMk/>
            <pc:sldMk cId="4176584922" sldId="270"/>
            <ac:spMk id="12" creationId="{648D746A-0359-4EAE-8CF9-062E281698EC}"/>
          </ac:spMkLst>
        </pc:spChg>
        <pc:spChg chg="add del">
          <ac:chgData name="Amer Alhaboubi" userId="72bb9cc2751f50ff" providerId="LiveId" clId="{413E0E38-6945-48C2-AEB0-01DAE20AB919}" dt="2024-02-04T19:02:12.199" v="3769" actId="26606"/>
          <ac:spMkLst>
            <pc:docMk/>
            <pc:sldMk cId="4176584922" sldId="270"/>
            <ac:spMk id="14" creationId="{08C9B587-E65E-4B52-B37C-ABEBB6E87928}"/>
          </ac:spMkLst>
        </pc:spChg>
        <pc:spChg chg="add del">
          <ac:chgData name="Amer Alhaboubi" userId="72bb9cc2751f50ff" providerId="LiveId" clId="{413E0E38-6945-48C2-AEB0-01DAE20AB919}" dt="2024-02-04T19:02:12.199" v="3769" actId="26606"/>
          <ac:spMkLst>
            <pc:docMk/>
            <pc:sldMk cId="4176584922" sldId="270"/>
            <ac:spMk id="15" creationId="{0671A8AE-40A1-4631-A6B8-581AFF065482}"/>
          </ac:spMkLst>
        </pc:spChg>
        <pc:spChg chg="add del">
          <ac:chgData name="Amer Alhaboubi" userId="72bb9cc2751f50ff" providerId="LiveId" clId="{413E0E38-6945-48C2-AEB0-01DAE20AB919}" dt="2024-02-04T19:02:12.199" v="3769" actId="26606"/>
          <ac:spMkLst>
            <pc:docMk/>
            <pc:sldMk cId="4176584922" sldId="270"/>
            <ac:spMk id="17" creationId="{AB58EF07-17C2-48CF-ABB0-EEF1F17CB8F0}"/>
          </ac:spMkLst>
        </pc:spChg>
        <pc:spChg chg="add del">
          <ac:chgData name="Amer Alhaboubi" userId="72bb9cc2751f50ff" providerId="LiveId" clId="{413E0E38-6945-48C2-AEB0-01DAE20AB919}" dt="2024-02-04T19:02:04.173" v="3760" actId="26606"/>
          <ac:spMkLst>
            <pc:docMk/>
            <pc:sldMk cId="4176584922" sldId="270"/>
            <ac:spMk id="18" creationId="{A3363022-C969-41E9-8EB2-E4C94908C1FA}"/>
          </ac:spMkLst>
        </pc:spChg>
        <pc:spChg chg="add del">
          <ac:chgData name="Amer Alhaboubi" userId="72bb9cc2751f50ff" providerId="LiveId" clId="{413E0E38-6945-48C2-AEB0-01DAE20AB919}" dt="2024-02-04T19:02:04.173" v="3760" actId="26606"/>
          <ac:spMkLst>
            <pc:docMk/>
            <pc:sldMk cId="4176584922" sldId="270"/>
            <ac:spMk id="19" creationId="{8D1AD6B3-BE88-4CEB-BA17-790657CC4729}"/>
          </ac:spMkLst>
        </pc:spChg>
        <pc:spChg chg="add del">
          <ac:chgData name="Amer Alhaboubi" userId="72bb9cc2751f50ff" providerId="LiveId" clId="{413E0E38-6945-48C2-AEB0-01DAE20AB919}" dt="2024-02-04T19:02:12.199" v="3769" actId="26606"/>
          <ac:spMkLst>
            <pc:docMk/>
            <pc:sldMk cId="4176584922" sldId="270"/>
            <ac:spMk id="22" creationId="{AF2F604E-43BE-4DC3-B983-E071523364F8}"/>
          </ac:spMkLst>
        </pc:spChg>
        <pc:spChg chg="add del">
          <ac:chgData name="Amer Alhaboubi" userId="72bb9cc2751f50ff" providerId="LiveId" clId="{413E0E38-6945-48C2-AEB0-01DAE20AB919}" dt="2024-02-04T19:02:41.970" v="3778" actId="26606"/>
          <ac:spMkLst>
            <pc:docMk/>
            <pc:sldMk cId="4176584922" sldId="270"/>
            <ac:spMk id="24" creationId="{C1DD1A8A-57D5-4A81-AD04-532B043C5611}"/>
          </ac:spMkLst>
        </pc:spChg>
        <pc:spChg chg="add del">
          <ac:chgData name="Amer Alhaboubi" userId="72bb9cc2751f50ff" providerId="LiveId" clId="{413E0E38-6945-48C2-AEB0-01DAE20AB919}" dt="2024-02-04T19:02:04.821" v="3762" actId="26606"/>
          <ac:spMkLst>
            <pc:docMk/>
            <pc:sldMk cId="4176584922" sldId="270"/>
            <ac:spMk id="26" creationId="{7945AD00-F967-454D-A4B2-39ABA5C88C20}"/>
          </ac:spMkLst>
        </pc:spChg>
        <pc:spChg chg="add del">
          <ac:chgData name="Amer Alhaboubi" userId="72bb9cc2751f50ff" providerId="LiveId" clId="{413E0E38-6945-48C2-AEB0-01DAE20AB919}" dt="2024-02-04T19:02:04.821" v="3762" actId="26606"/>
          <ac:spMkLst>
            <pc:docMk/>
            <pc:sldMk cId="4176584922" sldId="270"/>
            <ac:spMk id="27" creationId="{E9BC5B79-B912-427C-8219-E3E50943FCDE}"/>
          </ac:spMkLst>
        </pc:spChg>
        <pc:spChg chg="add del">
          <ac:chgData name="Amer Alhaboubi" userId="72bb9cc2751f50ff" providerId="LiveId" clId="{413E0E38-6945-48C2-AEB0-01DAE20AB919}" dt="2024-02-04T19:02:41.970" v="3778" actId="26606"/>
          <ac:spMkLst>
            <pc:docMk/>
            <pc:sldMk cId="4176584922" sldId="270"/>
            <ac:spMk id="28" creationId="{007891EC-4501-44ED-A8C8-B11B6DB767AB}"/>
          </ac:spMkLst>
        </pc:spChg>
        <pc:spChg chg="add del">
          <ac:chgData name="Amer Alhaboubi" userId="72bb9cc2751f50ff" providerId="LiveId" clId="{413E0E38-6945-48C2-AEB0-01DAE20AB919}" dt="2024-02-04T19:02:07.420" v="3764" actId="26606"/>
          <ac:spMkLst>
            <pc:docMk/>
            <pc:sldMk cId="4176584922" sldId="270"/>
            <ac:spMk id="29" creationId="{66B332A4-D438-4773-A77F-5ED49A448D9D}"/>
          </ac:spMkLst>
        </pc:spChg>
        <pc:spChg chg="add del">
          <ac:chgData name="Amer Alhaboubi" userId="72bb9cc2751f50ff" providerId="LiveId" clId="{413E0E38-6945-48C2-AEB0-01DAE20AB919}" dt="2024-02-04T19:02:07.420" v="3764" actId="26606"/>
          <ac:spMkLst>
            <pc:docMk/>
            <pc:sldMk cId="4176584922" sldId="270"/>
            <ac:spMk id="30" creationId="{DF9AD32D-FF05-44F4-BD4D-9CEE89B71EB9}"/>
          </ac:spMkLst>
        </pc:spChg>
        <pc:spChg chg="add del">
          <ac:chgData name="Amer Alhaboubi" userId="72bb9cc2751f50ff" providerId="LiveId" clId="{413E0E38-6945-48C2-AEB0-01DAE20AB919}" dt="2024-02-04T19:03:06.849" v="3784" actId="26606"/>
          <ac:spMkLst>
            <pc:docMk/>
            <pc:sldMk cId="4176584922" sldId="270"/>
            <ac:spMk id="31" creationId="{F609FF9A-4FCE-468E-A86A-C9AB525EAE71}"/>
          </ac:spMkLst>
        </pc:spChg>
        <pc:spChg chg="add del">
          <ac:chgData name="Amer Alhaboubi" userId="72bb9cc2751f50ff" providerId="LiveId" clId="{413E0E38-6945-48C2-AEB0-01DAE20AB919}" dt="2024-02-04T19:03:06.849" v="3784" actId="26606"/>
          <ac:spMkLst>
            <pc:docMk/>
            <pc:sldMk cId="4176584922" sldId="270"/>
            <ac:spMk id="32" creationId="{021E12D4-3A88-428D-8E5E-AF1AFD923D63}"/>
          </ac:spMkLst>
        </pc:spChg>
        <pc:spChg chg="add">
          <ac:chgData name="Amer Alhaboubi" userId="72bb9cc2751f50ff" providerId="LiveId" clId="{413E0E38-6945-48C2-AEB0-01DAE20AB919}" dt="2024-02-04T19:03:06.849" v="3784" actId="26606"/>
          <ac:spMkLst>
            <pc:docMk/>
            <pc:sldMk cId="4176584922" sldId="270"/>
            <ac:spMk id="38" creationId="{E91DC736-0EF8-4F87-9146-EBF1D2EE4D3D}"/>
          </ac:spMkLst>
        </pc:spChg>
        <pc:spChg chg="add">
          <ac:chgData name="Amer Alhaboubi" userId="72bb9cc2751f50ff" providerId="LiveId" clId="{413E0E38-6945-48C2-AEB0-01DAE20AB919}" dt="2024-02-04T19:03:06.849" v="3784" actId="26606"/>
          <ac:spMkLst>
            <pc:docMk/>
            <pc:sldMk cId="4176584922" sldId="270"/>
            <ac:spMk id="40" creationId="{097CD68E-23E3-4007-8847-CD0944C4F7BE}"/>
          </ac:spMkLst>
        </pc:spChg>
        <pc:spChg chg="add">
          <ac:chgData name="Amer Alhaboubi" userId="72bb9cc2751f50ff" providerId="LiveId" clId="{413E0E38-6945-48C2-AEB0-01DAE20AB919}" dt="2024-02-04T19:03:06.849" v="3784" actId="26606"/>
          <ac:spMkLst>
            <pc:docMk/>
            <pc:sldMk cId="4176584922" sldId="270"/>
            <ac:spMk id="42" creationId="{AF2F604E-43BE-4DC3-B983-E071523364F8}"/>
          </ac:spMkLst>
        </pc:spChg>
        <pc:spChg chg="add">
          <ac:chgData name="Amer Alhaboubi" userId="72bb9cc2751f50ff" providerId="LiveId" clId="{413E0E38-6945-48C2-AEB0-01DAE20AB919}" dt="2024-02-04T19:03:06.849" v="3784" actId="26606"/>
          <ac:spMkLst>
            <pc:docMk/>
            <pc:sldMk cId="4176584922" sldId="270"/>
            <ac:spMk id="44" creationId="{08C9B587-E65E-4B52-B37C-ABEBB6E87928}"/>
          </ac:spMkLst>
        </pc:spChg>
        <pc:grpChg chg="add del">
          <ac:chgData name="Amer Alhaboubi" userId="72bb9cc2751f50ff" providerId="LiveId" clId="{413E0E38-6945-48C2-AEB0-01DAE20AB919}" dt="2024-02-04T19:02:02.379" v="3758" actId="26606"/>
          <ac:grpSpMkLst>
            <pc:docMk/>
            <pc:sldMk cId="4176584922" sldId="270"/>
            <ac:grpSpMk id="13" creationId="{89D1390B-7E13-4B4F-9CB2-391063412E54}"/>
          </ac:grpSpMkLst>
        </pc:grpChg>
        <pc:grpChg chg="add del">
          <ac:chgData name="Amer Alhaboubi" userId="72bb9cc2751f50ff" providerId="LiveId" clId="{413E0E38-6945-48C2-AEB0-01DAE20AB919}" dt="2024-02-04T19:02:04.173" v="3760" actId="26606"/>
          <ac:grpSpMkLst>
            <pc:docMk/>
            <pc:sldMk cId="4176584922" sldId="270"/>
            <ac:grpSpMk id="21" creationId="{89D1390B-7E13-4B4F-9CB2-391063412E54}"/>
          </ac:grpSpMkLst>
        </pc:grpChg>
        <pc:picChg chg="add del">
          <ac:chgData name="Amer Alhaboubi" userId="72bb9cc2751f50ff" providerId="LiveId" clId="{413E0E38-6945-48C2-AEB0-01DAE20AB919}" dt="2024-02-04T19:02:09.390" v="3766" actId="26606"/>
          <ac:picMkLst>
            <pc:docMk/>
            <pc:sldMk cId="4176584922" sldId="270"/>
            <ac:picMk id="4" creationId="{6580EACC-5896-5B5F-70A4-29A9DF91AC9A}"/>
          </ac:picMkLst>
        </pc:picChg>
        <pc:picChg chg="add del">
          <ac:chgData name="Amer Alhaboubi" userId="72bb9cc2751f50ff" providerId="LiveId" clId="{413E0E38-6945-48C2-AEB0-01DAE20AB919}" dt="2024-02-04T19:02:02.379" v="3758" actId="26606"/>
          <ac:picMkLst>
            <pc:docMk/>
            <pc:sldMk cId="4176584922" sldId="270"/>
            <ac:picMk id="6" creationId="{879862EF-668C-FD8D-4CBB-AAFE1AF888D5}"/>
          </ac:picMkLst>
        </pc:picChg>
        <pc:picChg chg="add del">
          <ac:chgData name="Amer Alhaboubi" userId="72bb9cc2751f50ff" providerId="LiveId" clId="{413E0E38-6945-48C2-AEB0-01DAE20AB919}" dt="2024-02-04T19:02:12.199" v="3769" actId="26606"/>
          <ac:picMkLst>
            <pc:docMk/>
            <pc:sldMk cId="4176584922" sldId="270"/>
            <ac:picMk id="16" creationId="{EE1D9B15-B41C-49F8-839D-91507E2F887F}"/>
          </ac:picMkLst>
        </pc:picChg>
        <pc:picChg chg="add del">
          <ac:chgData name="Amer Alhaboubi" userId="72bb9cc2751f50ff" providerId="LiveId" clId="{413E0E38-6945-48C2-AEB0-01DAE20AB919}" dt="2024-02-04T19:02:04.173" v="3760" actId="26606"/>
          <ac:picMkLst>
            <pc:docMk/>
            <pc:sldMk cId="4176584922" sldId="270"/>
            <ac:picMk id="20" creationId="{6A2B1599-C5F7-9AD6-7E49-CD05F4514738}"/>
          </ac:picMkLst>
        </pc:picChg>
        <pc:picChg chg="add del">
          <ac:chgData name="Amer Alhaboubi" userId="72bb9cc2751f50ff" providerId="LiveId" clId="{413E0E38-6945-48C2-AEB0-01DAE20AB919}" dt="2024-02-04T19:02:54.665" v="3780" actId="26606"/>
          <ac:picMkLst>
            <pc:docMk/>
            <pc:sldMk cId="4176584922" sldId="270"/>
            <ac:picMk id="23" creationId="{34587618-326B-4CB0-F4FA-89F898B136F7}"/>
          </ac:picMkLst>
        </pc:picChg>
        <pc:picChg chg="add del mod">
          <ac:chgData name="Amer Alhaboubi" userId="72bb9cc2751f50ff" providerId="LiveId" clId="{413E0E38-6945-48C2-AEB0-01DAE20AB919}" dt="2024-02-04T19:02:41.970" v="3778" actId="26606"/>
          <ac:picMkLst>
            <pc:docMk/>
            <pc:sldMk cId="4176584922" sldId="270"/>
            <ac:picMk id="25" creationId="{F4F7D8D1-F74F-3758-E827-AC3173742DC6}"/>
          </ac:picMkLst>
        </pc:picChg>
        <pc:picChg chg="add mod">
          <ac:chgData name="Amer Alhaboubi" userId="72bb9cc2751f50ff" providerId="LiveId" clId="{413E0E38-6945-48C2-AEB0-01DAE20AB919}" dt="2024-02-04T19:09:21.787" v="3815" actId="14100"/>
          <ac:picMkLst>
            <pc:docMk/>
            <pc:sldMk cId="4176584922" sldId="270"/>
            <ac:picMk id="33" creationId="{475A8154-C011-1B02-AB0C-AD2283C967F5}"/>
          </ac:picMkLst>
        </pc:picChg>
      </pc:sldChg>
      <pc:sldChg chg="addSp modSp new mod setBg">
        <pc:chgData name="Amer Alhaboubi" userId="72bb9cc2751f50ff" providerId="LiveId" clId="{413E0E38-6945-48C2-AEB0-01DAE20AB919}" dt="2024-02-07T06:39:25.330" v="3860" actId="1035"/>
        <pc:sldMkLst>
          <pc:docMk/>
          <pc:sldMk cId="210949042" sldId="271"/>
        </pc:sldMkLst>
        <pc:spChg chg="add">
          <ac:chgData name="Amer Alhaboubi" userId="72bb9cc2751f50ff" providerId="LiveId" clId="{413E0E38-6945-48C2-AEB0-01DAE20AB919}" dt="2024-02-07T06:39:06.750" v="3853" actId="26606"/>
          <ac:spMkLst>
            <pc:docMk/>
            <pc:sldMk cId="210949042" sldId="271"/>
            <ac:spMk id="8" creationId="{B9FF99BD-075F-4761-A995-6FC574BD25EA}"/>
          </ac:spMkLst>
        </pc:spChg>
        <pc:spChg chg="add">
          <ac:chgData name="Amer Alhaboubi" userId="72bb9cc2751f50ff" providerId="LiveId" clId="{413E0E38-6945-48C2-AEB0-01DAE20AB919}" dt="2024-02-07T06:39:06.750" v="3853" actId="26606"/>
          <ac:spMkLst>
            <pc:docMk/>
            <pc:sldMk cId="210949042" sldId="271"/>
            <ac:spMk id="10" creationId="{A7B21A54-9BA3-4EA9-B460-5A829ADD9051}"/>
          </ac:spMkLst>
        </pc:spChg>
        <pc:spChg chg="add">
          <ac:chgData name="Amer Alhaboubi" userId="72bb9cc2751f50ff" providerId="LiveId" clId="{413E0E38-6945-48C2-AEB0-01DAE20AB919}" dt="2024-02-07T06:39:06.750" v="3853" actId="26606"/>
          <ac:spMkLst>
            <pc:docMk/>
            <pc:sldMk cId="210949042" sldId="271"/>
            <ac:spMk id="12" creationId="{6FA8F714-B9D8-488A-8CCA-E9948FF913A9}"/>
          </ac:spMkLst>
        </pc:spChg>
        <pc:picChg chg="add mod modCrop">
          <ac:chgData name="Amer Alhaboubi" userId="72bb9cc2751f50ff" providerId="LiveId" clId="{413E0E38-6945-48C2-AEB0-01DAE20AB919}" dt="2024-02-07T06:39:25.330" v="3860" actId="1035"/>
          <ac:picMkLst>
            <pc:docMk/>
            <pc:sldMk cId="210949042" sldId="271"/>
            <ac:picMk id="3" creationId="{9B79C57F-8A7F-41EE-263A-768DBF6A324E}"/>
          </ac:picMkLst>
        </pc:picChg>
      </pc:sldChg>
      <pc:sldChg chg="addSp delSp modSp new mod ord setBg">
        <pc:chgData name="Amer Alhaboubi" userId="72bb9cc2751f50ff" providerId="LiveId" clId="{413E0E38-6945-48C2-AEB0-01DAE20AB919}" dt="2024-02-07T06:40:13.910" v="3868" actId="27614"/>
        <pc:sldMkLst>
          <pc:docMk/>
          <pc:sldMk cId="713097971" sldId="272"/>
        </pc:sldMkLst>
        <pc:spChg chg="add del">
          <ac:chgData name="Amer Alhaboubi" userId="72bb9cc2751f50ff" providerId="LiveId" clId="{413E0E38-6945-48C2-AEB0-01DAE20AB919}" dt="2024-02-07T06:39:54.510" v="3864" actId="26606"/>
          <ac:spMkLst>
            <pc:docMk/>
            <pc:sldMk cId="713097971" sldId="272"/>
            <ac:spMk id="8" creationId="{AB8C311F-7253-4AED-9701-7FC0708C41C7}"/>
          </ac:spMkLst>
        </pc:spChg>
        <pc:spChg chg="add del">
          <ac:chgData name="Amer Alhaboubi" userId="72bb9cc2751f50ff" providerId="LiveId" clId="{413E0E38-6945-48C2-AEB0-01DAE20AB919}" dt="2024-02-07T06:39:54.510" v="3864" actId="26606"/>
          <ac:spMkLst>
            <pc:docMk/>
            <pc:sldMk cId="713097971" sldId="272"/>
            <ac:spMk id="10" creationId="{E2384209-CB15-4CDF-9D31-C44FD9A3F20D}"/>
          </ac:spMkLst>
        </pc:spChg>
        <pc:spChg chg="add del">
          <ac:chgData name="Amer Alhaboubi" userId="72bb9cc2751f50ff" providerId="LiveId" clId="{413E0E38-6945-48C2-AEB0-01DAE20AB919}" dt="2024-02-07T06:39:54.510" v="3864" actId="26606"/>
          <ac:spMkLst>
            <pc:docMk/>
            <pc:sldMk cId="713097971" sldId="272"/>
            <ac:spMk id="12" creationId="{2633B3B5-CC90-43F0-8714-D31D1F3F0209}"/>
          </ac:spMkLst>
        </pc:spChg>
        <pc:spChg chg="add del">
          <ac:chgData name="Amer Alhaboubi" userId="72bb9cc2751f50ff" providerId="LiveId" clId="{413E0E38-6945-48C2-AEB0-01DAE20AB919}" dt="2024-02-07T06:39:54.510" v="3864" actId="26606"/>
          <ac:spMkLst>
            <pc:docMk/>
            <pc:sldMk cId="713097971" sldId="272"/>
            <ac:spMk id="14" creationId="{A8D57A06-A426-446D-B02C-A2DC6B62E45E}"/>
          </ac:spMkLst>
        </pc:spChg>
        <pc:spChg chg="add del">
          <ac:chgData name="Amer Alhaboubi" userId="72bb9cc2751f50ff" providerId="LiveId" clId="{413E0E38-6945-48C2-AEB0-01DAE20AB919}" dt="2024-02-07T06:39:59.581" v="3866" actId="26606"/>
          <ac:spMkLst>
            <pc:docMk/>
            <pc:sldMk cId="713097971" sldId="272"/>
            <ac:spMk id="16" creationId="{AB8C311F-7253-4AED-9701-7FC0708C41C7}"/>
          </ac:spMkLst>
        </pc:spChg>
        <pc:spChg chg="add del">
          <ac:chgData name="Amer Alhaboubi" userId="72bb9cc2751f50ff" providerId="LiveId" clId="{413E0E38-6945-48C2-AEB0-01DAE20AB919}" dt="2024-02-07T06:39:59.581" v="3866" actId="26606"/>
          <ac:spMkLst>
            <pc:docMk/>
            <pc:sldMk cId="713097971" sldId="272"/>
            <ac:spMk id="17" creationId="{E2384209-CB15-4CDF-9D31-C44FD9A3F20D}"/>
          </ac:spMkLst>
        </pc:spChg>
        <pc:spChg chg="add del">
          <ac:chgData name="Amer Alhaboubi" userId="72bb9cc2751f50ff" providerId="LiveId" clId="{413E0E38-6945-48C2-AEB0-01DAE20AB919}" dt="2024-02-07T06:39:59.581" v="3866" actId="26606"/>
          <ac:spMkLst>
            <pc:docMk/>
            <pc:sldMk cId="713097971" sldId="272"/>
            <ac:spMk id="18" creationId="{2633B3B5-CC90-43F0-8714-D31D1F3F0209}"/>
          </ac:spMkLst>
        </pc:spChg>
        <pc:spChg chg="add del">
          <ac:chgData name="Amer Alhaboubi" userId="72bb9cc2751f50ff" providerId="LiveId" clId="{413E0E38-6945-48C2-AEB0-01DAE20AB919}" dt="2024-02-07T06:39:59.581" v="3866" actId="26606"/>
          <ac:spMkLst>
            <pc:docMk/>
            <pc:sldMk cId="713097971" sldId="272"/>
            <ac:spMk id="19" creationId="{A8D57A06-A426-446D-B02C-A2DC6B62E45E}"/>
          </ac:spMkLst>
        </pc:spChg>
        <pc:spChg chg="add">
          <ac:chgData name="Amer Alhaboubi" userId="72bb9cc2751f50ff" providerId="LiveId" clId="{413E0E38-6945-48C2-AEB0-01DAE20AB919}" dt="2024-02-07T06:39:59.581" v="3867" actId="26606"/>
          <ac:spMkLst>
            <pc:docMk/>
            <pc:sldMk cId="713097971" sldId="272"/>
            <ac:spMk id="21" creationId="{AB8C311F-7253-4AED-9701-7FC0708C41C7}"/>
          </ac:spMkLst>
        </pc:spChg>
        <pc:spChg chg="add">
          <ac:chgData name="Amer Alhaboubi" userId="72bb9cc2751f50ff" providerId="LiveId" clId="{413E0E38-6945-48C2-AEB0-01DAE20AB919}" dt="2024-02-07T06:39:59.581" v="3867" actId="26606"/>
          <ac:spMkLst>
            <pc:docMk/>
            <pc:sldMk cId="713097971" sldId="272"/>
            <ac:spMk id="22" creationId="{E2384209-CB15-4CDF-9D31-C44FD9A3F20D}"/>
          </ac:spMkLst>
        </pc:spChg>
        <pc:spChg chg="add">
          <ac:chgData name="Amer Alhaboubi" userId="72bb9cc2751f50ff" providerId="LiveId" clId="{413E0E38-6945-48C2-AEB0-01DAE20AB919}" dt="2024-02-07T06:39:59.581" v="3867" actId="26606"/>
          <ac:spMkLst>
            <pc:docMk/>
            <pc:sldMk cId="713097971" sldId="272"/>
            <ac:spMk id="23" creationId="{2633B3B5-CC90-43F0-8714-D31D1F3F0209}"/>
          </ac:spMkLst>
        </pc:spChg>
        <pc:spChg chg="add">
          <ac:chgData name="Amer Alhaboubi" userId="72bb9cc2751f50ff" providerId="LiveId" clId="{413E0E38-6945-48C2-AEB0-01DAE20AB919}" dt="2024-02-07T06:39:59.581" v="3867" actId="26606"/>
          <ac:spMkLst>
            <pc:docMk/>
            <pc:sldMk cId="713097971" sldId="272"/>
            <ac:spMk id="24" creationId="{A8D57A06-A426-446D-B02C-A2DC6B62E45E}"/>
          </ac:spMkLst>
        </pc:spChg>
        <pc:picChg chg="add mod">
          <ac:chgData name="Amer Alhaboubi" userId="72bb9cc2751f50ff" providerId="LiveId" clId="{413E0E38-6945-48C2-AEB0-01DAE20AB919}" dt="2024-02-07T06:40:13.910" v="3868" actId="27614"/>
          <ac:picMkLst>
            <pc:docMk/>
            <pc:sldMk cId="713097971" sldId="272"/>
            <ac:picMk id="3" creationId="{5CCBAC4C-D0AB-862E-CA7E-28D1FF1FDAB5}"/>
          </ac:picMkLst>
        </pc:picChg>
      </pc:sldChg>
      <pc:sldChg chg="addSp delSp modSp new mod setBg setClrOvrMap">
        <pc:chgData name="Amer Alhaboubi" userId="72bb9cc2751f50ff" providerId="LiveId" clId="{413E0E38-6945-48C2-AEB0-01DAE20AB919}" dt="2024-02-07T06:42:09.260" v="3886" actId="26606"/>
        <pc:sldMkLst>
          <pc:docMk/>
          <pc:sldMk cId="280607114" sldId="273"/>
        </pc:sldMkLst>
        <pc:spChg chg="add del">
          <ac:chgData name="Amer Alhaboubi" userId="72bb9cc2751f50ff" providerId="LiveId" clId="{413E0E38-6945-48C2-AEB0-01DAE20AB919}" dt="2024-02-07T06:41:04.076" v="3874" actId="26606"/>
          <ac:spMkLst>
            <pc:docMk/>
            <pc:sldMk cId="280607114" sldId="273"/>
            <ac:spMk id="10" creationId="{5F9CFCE6-877F-4858-B8BD-2C52CA8AFBC4}"/>
          </ac:spMkLst>
        </pc:spChg>
        <pc:spChg chg="add del">
          <ac:chgData name="Amer Alhaboubi" userId="72bb9cc2751f50ff" providerId="LiveId" clId="{413E0E38-6945-48C2-AEB0-01DAE20AB919}" dt="2024-02-07T06:41:04.076" v="3874" actId="26606"/>
          <ac:spMkLst>
            <pc:docMk/>
            <pc:sldMk cId="280607114" sldId="273"/>
            <ac:spMk id="12" creationId="{8213F8A0-12AE-4514-8372-0DD766EC28EE}"/>
          </ac:spMkLst>
        </pc:spChg>
        <pc:spChg chg="add del">
          <ac:chgData name="Amer Alhaboubi" userId="72bb9cc2751f50ff" providerId="LiveId" clId="{413E0E38-6945-48C2-AEB0-01DAE20AB919}" dt="2024-02-07T06:41:04.076" v="3874" actId="26606"/>
          <ac:spMkLst>
            <pc:docMk/>
            <pc:sldMk cId="280607114" sldId="273"/>
            <ac:spMk id="14" creationId="{9EFF17D4-9A8C-4CE5-B096-D8CCD4400437}"/>
          </ac:spMkLst>
        </pc:spChg>
        <pc:spChg chg="add del">
          <ac:chgData name="Amer Alhaboubi" userId="72bb9cc2751f50ff" providerId="LiveId" clId="{413E0E38-6945-48C2-AEB0-01DAE20AB919}" dt="2024-02-07T06:41:04.056" v="3873" actId="26606"/>
          <ac:spMkLst>
            <pc:docMk/>
            <pc:sldMk cId="280607114" sldId="273"/>
            <ac:spMk id="19" creationId="{FABB624F-BF77-4AE1-B71D-2D681D4731B8}"/>
          </ac:spMkLst>
        </pc:spChg>
        <pc:spChg chg="add del">
          <ac:chgData name="Amer Alhaboubi" userId="72bb9cc2751f50ff" providerId="LiveId" clId="{413E0E38-6945-48C2-AEB0-01DAE20AB919}" dt="2024-02-07T06:42:09.260" v="3886" actId="26606"/>
          <ac:spMkLst>
            <pc:docMk/>
            <pc:sldMk cId="280607114" sldId="273"/>
            <ac:spMk id="21" creationId="{6025D2DB-A12A-44DB-B00E-F4D622329EDD}"/>
          </ac:spMkLst>
        </pc:spChg>
        <pc:spChg chg="add del">
          <ac:chgData name="Amer Alhaboubi" userId="72bb9cc2751f50ff" providerId="LiveId" clId="{413E0E38-6945-48C2-AEB0-01DAE20AB919}" dt="2024-02-07T06:42:09.260" v="3886" actId="26606"/>
          <ac:spMkLst>
            <pc:docMk/>
            <pc:sldMk cId="280607114" sldId="273"/>
            <ac:spMk id="22" creationId="{AA3CC463-F933-4AC4-86E1-5AC14B0C3163}"/>
          </ac:spMkLst>
        </pc:spChg>
        <pc:spChg chg="add del">
          <ac:chgData name="Amer Alhaboubi" userId="72bb9cc2751f50ff" providerId="LiveId" clId="{413E0E38-6945-48C2-AEB0-01DAE20AB919}" dt="2024-02-07T06:42:09.260" v="3886" actId="26606"/>
          <ac:spMkLst>
            <pc:docMk/>
            <pc:sldMk cId="280607114" sldId="273"/>
            <ac:spMk id="23" creationId="{CE7E7877-F64E-4EEA-B778-138031EFF874}"/>
          </ac:spMkLst>
        </pc:spChg>
        <pc:spChg chg="add del">
          <ac:chgData name="Amer Alhaboubi" userId="72bb9cc2751f50ff" providerId="LiveId" clId="{413E0E38-6945-48C2-AEB0-01DAE20AB919}" dt="2024-02-07T06:42:09.260" v="3886" actId="26606"/>
          <ac:spMkLst>
            <pc:docMk/>
            <pc:sldMk cId="280607114" sldId="273"/>
            <ac:spMk id="25" creationId="{7DD6C4F3-70FD-4F13-919C-702EE4886499}"/>
          </ac:spMkLst>
        </pc:spChg>
        <pc:spChg chg="add del">
          <ac:chgData name="Amer Alhaboubi" userId="72bb9cc2751f50ff" providerId="LiveId" clId="{413E0E38-6945-48C2-AEB0-01DAE20AB919}" dt="2024-02-07T06:42:09.260" v="3885" actId="26606"/>
          <ac:spMkLst>
            <pc:docMk/>
            <pc:sldMk cId="280607114" sldId="273"/>
            <ac:spMk id="27" creationId="{19E301E5-1206-47D0-9CDF-72583D739089}"/>
          </ac:spMkLst>
        </pc:spChg>
        <pc:spChg chg="add del">
          <ac:chgData name="Amer Alhaboubi" userId="72bb9cc2751f50ff" providerId="LiveId" clId="{413E0E38-6945-48C2-AEB0-01DAE20AB919}" dt="2024-02-07T06:42:09.260" v="3885" actId="26606"/>
          <ac:spMkLst>
            <pc:docMk/>
            <pc:sldMk cId="280607114" sldId="273"/>
            <ac:spMk id="28" creationId="{AFA31FBE-7948-4384-B68A-75DEFDC4955A}"/>
          </ac:spMkLst>
        </pc:spChg>
        <pc:spChg chg="add">
          <ac:chgData name="Amer Alhaboubi" userId="72bb9cc2751f50ff" providerId="LiveId" clId="{413E0E38-6945-48C2-AEB0-01DAE20AB919}" dt="2024-02-07T06:42:09.260" v="3886" actId="26606"/>
          <ac:spMkLst>
            <pc:docMk/>
            <pc:sldMk cId="280607114" sldId="273"/>
            <ac:spMk id="31" creationId="{BFDC535F-AC0A-417D-96AB-6706BECACD95}"/>
          </ac:spMkLst>
        </pc:spChg>
        <pc:spChg chg="add">
          <ac:chgData name="Amer Alhaboubi" userId="72bb9cc2751f50ff" providerId="LiveId" clId="{413E0E38-6945-48C2-AEB0-01DAE20AB919}" dt="2024-02-07T06:42:09.260" v="3886" actId="26606"/>
          <ac:spMkLst>
            <pc:docMk/>
            <pc:sldMk cId="280607114" sldId="273"/>
            <ac:spMk id="33" creationId="{97AAAF8E-31DB-4148-8FCA-4D8233D691C6}"/>
          </ac:spMkLst>
        </pc:spChg>
        <pc:spChg chg="add">
          <ac:chgData name="Amer Alhaboubi" userId="72bb9cc2751f50ff" providerId="LiveId" clId="{413E0E38-6945-48C2-AEB0-01DAE20AB919}" dt="2024-02-07T06:42:09.260" v="3886" actId="26606"/>
          <ac:spMkLst>
            <pc:docMk/>
            <pc:sldMk cId="280607114" sldId="273"/>
            <ac:spMk id="34" creationId="{AA274328-4774-4DF9-BA53-452565122FBB}"/>
          </ac:spMkLst>
        </pc:spChg>
        <pc:spChg chg="add">
          <ac:chgData name="Amer Alhaboubi" userId="72bb9cc2751f50ff" providerId="LiveId" clId="{413E0E38-6945-48C2-AEB0-01DAE20AB919}" dt="2024-02-07T06:42:09.260" v="3886" actId="26606"/>
          <ac:spMkLst>
            <pc:docMk/>
            <pc:sldMk cId="280607114" sldId="273"/>
            <ac:spMk id="36" creationId="{01C7B46D-2FEF-4FAA-915B-8B21A66BB647}"/>
          </ac:spMkLst>
        </pc:spChg>
        <pc:picChg chg="add mod ord">
          <ac:chgData name="Amer Alhaboubi" userId="72bb9cc2751f50ff" providerId="LiveId" clId="{413E0E38-6945-48C2-AEB0-01DAE20AB919}" dt="2024-02-07T06:42:09.260" v="3886" actId="26606"/>
          <ac:picMkLst>
            <pc:docMk/>
            <pc:sldMk cId="280607114" sldId="273"/>
            <ac:picMk id="3" creationId="{B3C22902-A5B8-C981-A108-843C2355AA0B}"/>
          </ac:picMkLst>
        </pc:picChg>
        <pc:picChg chg="add mod ord">
          <ac:chgData name="Amer Alhaboubi" userId="72bb9cc2751f50ff" providerId="LiveId" clId="{413E0E38-6945-48C2-AEB0-01DAE20AB919}" dt="2024-02-07T06:42:09.260" v="3886" actId="26606"/>
          <ac:picMkLst>
            <pc:docMk/>
            <pc:sldMk cId="280607114" sldId="273"/>
            <ac:picMk id="5" creationId="{D533275D-E103-0A3B-17CE-ECBFA5E0EBA2}"/>
          </ac:picMkLst>
        </pc:picChg>
        <pc:picChg chg="add mod ord">
          <ac:chgData name="Amer Alhaboubi" userId="72bb9cc2751f50ff" providerId="LiveId" clId="{413E0E38-6945-48C2-AEB0-01DAE20AB919}" dt="2024-02-07T06:42:09.260" v="3886" actId="26606"/>
          <ac:picMkLst>
            <pc:docMk/>
            <pc:sldMk cId="280607114" sldId="273"/>
            <ac:picMk id="7" creationId="{5224E502-4792-3968-AA88-18E0E8EFA6B6}"/>
          </ac:picMkLst>
        </pc:picChg>
        <pc:cxnChg chg="add del">
          <ac:chgData name="Amer Alhaboubi" userId="72bb9cc2751f50ff" providerId="LiveId" clId="{413E0E38-6945-48C2-AEB0-01DAE20AB919}" dt="2024-02-07T06:41:45.207" v="3881" actId="26606"/>
          <ac:cxnSpMkLst>
            <pc:docMk/>
            <pc:sldMk cId="280607114" sldId="273"/>
            <ac:cxnSpMk id="30" creationId="{DCD67800-37AC-4E14-89B0-F79DCB3FB86D}"/>
          </ac:cxnSpMkLst>
        </pc:cxnChg>
        <pc:cxnChg chg="add del">
          <ac:chgData name="Amer Alhaboubi" userId="72bb9cc2751f50ff" providerId="LiveId" clId="{413E0E38-6945-48C2-AEB0-01DAE20AB919}" dt="2024-02-07T06:41:45.207" v="3881" actId="26606"/>
          <ac:cxnSpMkLst>
            <pc:docMk/>
            <pc:sldMk cId="280607114" sldId="273"/>
            <ac:cxnSpMk id="32" creationId="{20F1788F-A5AE-4188-8274-F7F2E3833ECD}"/>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749F5-25DB-FD7E-B5F0-1525CECD01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BD5E86-5F85-EDCC-2FE2-0992080678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88D8D7-9B1C-2E80-1F73-3D344ABB58A9}"/>
              </a:ext>
            </a:extLst>
          </p:cNvPr>
          <p:cNvSpPr>
            <a:spLocks noGrp="1"/>
          </p:cNvSpPr>
          <p:nvPr>
            <p:ph type="dt" sz="half" idx="10"/>
          </p:nvPr>
        </p:nvSpPr>
        <p:spPr/>
        <p:txBody>
          <a:bodyPr/>
          <a:lstStyle/>
          <a:p>
            <a:fld id="{3AF4C698-9EF1-4BCB-8679-35643D6E9BB5}" type="datetimeFigureOut">
              <a:rPr lang="en-US" smtClean="0"/>
              <a:t>2/6/2024</a:t>
            </a:fld>
            <a:endParaRPr lang="en-US"/>
          </a:p>
        </p:txBody>
      </p:sp>
      <p:sp>
        <p:nvSpPr>
          <p:cNvPr id="5" name="Footer Placeholder 4">
            <a:extLst>
              <a:ext uri="{FF2B5EF4-FFF2-40B4-BE49-F238E27FC236}">
                <a16:creationId xmlns:a16="http://schemas.microsoft.com/office/drawing/2014/main" id="{87D8690E-C93A-040F-2E78-58C628B8FA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845FB-27C4-E539-9309-03256A573E34}"/>
              </a:ext>
            </a:extLst>
          </p:cNvPr>
          <p:cNvSpPr>
            <a:spLocks noGrp="1"/>
          </p:cNvSpPr>
          <p:nvPr>
            <p:ph type="sldNum" sz="quarter" idx="12"/>
          </p:nvPr>
        </p:nvSpPr>
        <p:spPr/>
        <p:txBody>
          <a:bodyPr/>
          <a:lstStyle/>
          <a:p>
            <a:fld id="{683ECBE8-E179-4E50-99F0-89D76907FD09}" type="slidenum">
              <a:rPr lang="en-US" smtClean="0"/>
              <a:t>‹#›</a:t>
            </a:fld>
            <a:endParaRPr lang="en-US"/>
          </a:p>
        </p:txBody>
      </p:sp>
    </p:spTree>
    <p:extLst>
      <p:ext uri="{BB962C8B-B14F-4D97-AF65-F5344CB8AC3E}">
        <p14:creationId xmlns:p14="http://schemas.microsoft.com/office/powerpoint/2010/main" val="4139836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2DBC4-1FBE-1132-0C0B-89285AD221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19E8E3-3C7F-764F-3F9E-462264F67A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150ABC-BE43-8539-79B7-8C6A9BF5BE1F}"/>
              </a:ext>
            </a:extLst>
          </p:cNvPr>
          <p:cNvSpPr>
            <a:spLocks noGrp="1"/>
          </p:cNvSpPr>
          <p:nvPr>
            <p:ph type="dt" sz="half" idx="10"/>
          </p:nvPr>
        </p:nvSpPr>
        <p:spPr/>
        <p:txBody>
          <a:bodyPr/>
          <a:lstStyle/>
          <a:p>
            <a:fld id="{3AF4C698-9EF1-4BCB-8679-35643D6E9BB5}" type="datetimeFigureOut">
              <a:rPr lang="en-US" smtClean="0"/>
              <a:t>2/6/2024</a:t>
            </a:fld>
            <a:endParaRPr lang="en-US"/>
          </a:p>
        </p:txBody>
      </p:sp>
      <p:sp>
        <p:nvSpPr>
          <p:cNvPr id="5" name="Footer Placeholder 4">
            <a:extLst>
              <a:ext uri="{FF2B5EF4-FFF2-40B4-BE49-F238E27FC236}">
                <a16:creationId xmlns:a16="http://schemas.microsoft.com/office/drawing/2014/main" id="{025FEAF0-19B1-922E-47DC-DB4696CED7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6B0155-11C6-D2E1-7A4A-3156AA6D1D55}"/>
              </a:ext>
            </a:extLst>
          </p:cNvPr>
          <p:cNvSpPr>
            <a:spLocks noGrp="1"/>
          </p:cNvSpPr>
          <p:nvPr>
            <p:ph type="sldNum" sz="quarter" idx="12"/>
          </p:nvPr>
        </p:nvSpPr>
        <p:spPr/>
        <p:txBody>
          <a:bodyPr/>
          <a:lstStyle/>
          <a:p>
            <a:fld id="{683ECBE8-E179-4E50-99F0-89D76907FD09}" type="slidenum">
              <a:rPr lang="en-US" smtClean="0"/>
              <a:t>‹#›</a:t>
            </a:fld>
            <a:endParaRPr lang="en-US"/>
          </a:p>
        </p:txBody>
      </p:sp>
    </p:spTree>
    <p:extLst>
      <p:ext uri="{BB962C8B-B14F-4D97-AF65-F5344CB8AC3E}">
        <p14:creationId xmlns:p14="http://schemas.microsoft.com/office/powerpoint/2010/main" val="4086495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F575D6-829A-3B2E-24FE-92E1AE0F5B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4C2B80-4F17-6F47-26BA-97707F0FA1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FD27C7-0B9A-26E5-3230-E7D6D036D11D}"/>
              </a:ext>
            </a:extLst>
          </p:cNvPr>
          <p:cNvSpPr>
            <a:spLocks noGrp="1"/>
          </p:cNvSpPr>
          <p:nvPr>
            <p:ph type="dt" sz="half" idx="10"/>
          </p:nvPr>
        </p:nvSpPr>
        <p:spPr/>
        <p:txBody>
          <a:bodyPr/>
          <a:lstStyle/>
          <a:p>
            <a:fld id="{3AF4C698-9EF1-4BCB-8679-35643D6E9BB5}" type="datetimeFigureOut">
              <a:rPr lang="en-US" smtClean="0"/>
              <a:t>2/6/2024</a:t>
            </a:fld>
            <a:endParaRPr lang="en-US"/>
          </a:p>
        </p:txBody>
      </p:sp>
      <p:sp>
        <p:nvSpPr>
          <p:cNvPr id="5" name="Footer Placeholder 4">
            <a:extLst>
              <a:ext uri="{FF2B5EF4-FFF2-40B4-BE49-F238E27FC236}">
                <a16:creationId xmlns:a16="http://schemas.microsoft.com/office/drawing/2014/main" id="{2942DC06-CB15-FC1B-8F27-EEB91306D9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9A453-69B3-70F8-AB9F-623C206F8084}"/>
              </a:ext>
            </a:extLst>
          </p:cNvPr>
          <p:cNvSpPr>
            <a:spLocks noGrp="1"/>
          </p:cNvSpPr>
          <p:nvPr>
            <p:ph type="sldNum" sz="quarter" idx="12"/>
          </p:nvPr>
        </p:nvSpPr>
        <p:spPr/>
        <p:txBody>
          <a:bodyPr/>
          <a:lstStyle/>
          <a:p>
            <a:fld id="{683ECBE8-E179-4E50-99F0-89D76907FD09}" type="slidenum">
              <a:rPr lang="en-US" smtClean="0"/>
              <a:t>‹#›</a:t>
            </a:fld>
            <a:endParaRPr lang="en-US"/>
          </a:p>
        </p:txBody>
      </p:sp>
    </p:spTree>
    <p:extLst>
      <p:ext uri="{BB962C8B-B14F-4D97-AF65-F5344CB8AC3E}">
        <p14:creationId xmlns:p14="http://schemas.microsoft.com/office/powerpoint/2010/main" val="2835252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14D3E-19D9-D941-02D6-363CBAC7F1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09214B-E79D-DF1C-991E-B762594DC0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B97164-6BB4-D33D-5CC5-2B5FD1C7BA1D}"/>
              </a:ext>
            </a:extLst>
          </p:cNvPr>
          <p:cNvSpPr>
            <a:spLocks noGrp="1"/>
          </p:cNvSpPr>
          <p:nvPr>
            <p:ph type="dt" sz="half" idx="10"/>
          </p:nvPr>
        </p:nvSpPr>
        <p:spPr/>
        <p:txBody>
          <a:bodyPr/>
          <a:lstStyle/>
          <a:p>
            <a:fld id="{3AF4C698-9EF1-4BCB-8679-35643D6E9BB5}" type="datetimeFigureOut">
              <a:rPr lang="en-US" smtClean="0"/>
              <a:t>2/6/2024</a:t>
            </a:fld>
            <a:endParaRPr lang="en-US"/>
          </a:p>
        </p:txBody>
      </p:sp>
      <p:sp>
        <p:nvSpPr>
          <p:cNvPr id="5" name="Footer Placeholder 4">
            <a:extLst>
              <a:ext uri="{FF2B5EF4-FFF2-40B4-BE49-F238E27FC236}">
                <a16:creationId xmlns:a16="http://schemas.microsoft.com/office/drawing/2014/main" id="{EDAC0B9D-FDDF-A061-8B8A-178F26350F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9D4177-75CC-D61F-B13F-DA39AB3A51DE}"/>
              </a:ext>
            </a:extLst>
          </p:cNvPr>
          <p:cNvSpPr>
            <a:spLocks noGrp="1"/>
          </p:cNvSpPr>
          <p:nvPr>
            <p:ph type="sldNum" sz="quarter" idx="12"/>
          </p:nvPr>
        </p:nvSpPr>
        <p:spPr/>
        <p:txBody>
          <a:bodyPr/>
          <a:lstStyle/>
          <a:p>
            <a:fld id="{683ECBE8-E179-4E50-99F0-89D76907FD09}" type="slidenum">
              <a:rPr lang="en-US" smtClean="0"/>
              <a:t>‹#›</a:t>
            </a:fld>
            <a:endParaRPr lang="en-US"/>
          </a:p>
        </p:txBody>
      </p:sp>
    </p:spTree>
    <p:extLst>
      <p:ext uri="{BB962C8B-B14F-4D97-AF65-F5344CB8AC3E}">
        <p14:creationId xmlns:p14="http://schemas.microsoft.com/office/powerpoint/2010/main" val="4116786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3790C-D695-490F-CCF1-25C11B02D3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C51D87-A177-A9BE-0137-1B78A772E5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4CC21A-059C-A378-62D2-100D2BF548DB}"/>
              </a:ext>
            </a:extLst>
          </p:cNvPr>
          <p:cNvSpPr>
            <a:spLocks noGrp="1"/>
          </p:cNvSpPr>
          <p:nvPr>
            <p:ph type="dt" sz="half" idx="10"/>
          </p:nvPr>
        </p:nvSpPr>
        <p:spPr/>
        <p:txBody>
          <a:bodyPr/>
          <a:lstStyle/>
          <a:p>
            <a:fld id="{3AF4C698-9EF1-4BCB-8679-35643D6E9BB5}" type="datetimeFigureOut">
              <a:rPr lang="en-US" smtClean="0"/>
              <a:t>2/6/2024</a:t>
            </a:fld>
            <a:endParaRPr lang="en-US"/>
          </a:p>
        </p:txBody>
      </p:sp>
      <p:sp>
        <p:nvSpPr>
          <p:cNvPr id="5" name="Footer Placeholder 4">
            <a:extLst>
              <a:ext uri="{FF2B5EF4-FFF2-40B4-BE49-F238E27FC236}">
                <a16:creationId xmlns:a16="http://schemas.microsoft.com/office/drawing/2014/main" id="{CA18D895-AE4C-47ED-D5E6-429BC010CF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F7AE7E-E5FA-9FCF-DFAB-C8492D6F9512}"/>
              </a:ext>
            </a:extLst>
          </p:cNvPr>
          <p:cNvSpPr>
            <a:spLocks noGrp="1"/>
          </p:cNvSpPr>
          <p:nvPr>
            <p:ph type="sldNum" sz="quarter" idx="12"/>
          </p:nvPr>
        </p:nvSpPr>
        <p:spPr/>
        <p:txBody>
          <a:bodyPr/>
          <a:lstStyle/>
          <a:p>
            <a:fld id="{683ECBE8-E179-4E50-99F0-89D76907FD09}" type="slidenum">
              <a:rPr lang="en-US" smtClean="0"/>
              <a:t>‹#›</a:t>
            </a:fld>
            <a:endParaRPr lang="en-US"/>
          </a:p>
        </p:txBody>
      </p:sp>
    </p:spTree>
    <p:extLst>
      <p:ext uri="{BB962C8B-B14F-4D97-AF65-F5344CB8AC3E}">
        <p14:creationId xmlns:p14="http://schemas.microsoft.com/office/powerpoint/2010/main" val="1209085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C2063-C5D9-581E-57B1-399597C6A6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4BB5F2-B715-B784-52ED-EA3355162A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3BDE6F-30C1-A7D5-39ED-5171014C9F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F10D60-69C5-CEB0-6E9A-F805F2606051}"/>
              </a:ext>
            </a:extLst>
          </p:cNvPr>
          <p:cNvSpPr>
            <a:spLocks noGrp="1"/>
          </p:cNvSpPr>
          <p:nvPr>
            <p:ph type="dt" sz="half" idx="10"/>
          </p:nvPr>
        </p:nvSpPr>
        <p:spPr/>
        <p:txBody>
          <a:bodyPr/>
          <a:lstStyle/>
          <a:p>
            <a:fld id="{3AF4C698-9EF1-4BCB-8679-35643D6E9BB5}" type="datetimeFigureOut">
              <a:rPr lang="en-US" smtClean="0"/>
              <a:t>2/6/2024</a:t>
            </a:fld>
            <a:endParaRPr lang="en-US"/>
          </a:p>
        </p:txBody>
      </p:sp>
      <p:sp>
        <p:nvSpPr>
          <p:cNvPr id="6" name="Footer Placeholder 5">
            <a:extLst>
              <a:ext uri="{FF2B5EF4-FFF2-40B4-BE49-F238E27FC236}">
                <a16:creationId xmlns:a16="http://schemas.microsoft.com/office/drawing/2014/main" id="{08483F1C-7A89-7267-17D2-9A8FEC7CCD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8D9819-0003-8005-ADC2-C773EFDFC40D}"/>
              </a:ext>
            </a:extLst>
          </p:cNvPr>
          <p:cNvSpPr>
            <a:spLocks noGrp="1"/>
          </p:cNvSpPr>
          <p:nvPr>
            <p:ph type="sldNum" sz="quarter" idx="12"/>
          </p:nvPr>
        </p:nvSpPr>
        <p:spPr/>
        <p:txBody>
          <a:bodyPr/>
          <a:lstStyle/>
          <a:p>
            <a:fld id="{683ECBE8-E179-4E50-99F0-89D76907FD09}" type="slidenum">
              <a:rPr lang="en-US" smtClean="0"/>
              <a:t>‹#›</a:t>
            </a:fld>
            <a:endParaRPr lang="en-US"/>
          </a:p>
        </p:txBody>
      </p:sp>
    </p:spTree>
    <p:extLst>
      <p:ext uri="{BB962C8B-B14F-4D97-AF65-F5344CB8AC3E}">
        <p14:creationId xmlns:p14="http://schemas.microsoft.com/office/powerpoint/2010/main" val="124235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D7DBD-2D80-94B9-ED5C-924503424F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4ADB2A-288B-537B-1ACB-7E45DD73E8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8D2E5E-20DF-961A-98ED-C9EF993CEE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B665B0-75C6-CEB3-A96C-1AC60A762C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50E999-9724-4B0C-D384-F4AE956D53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CCBC7A-3953-9A93-F6D2-5DF80EC8119A}"/>
              </a:ext>
            </a:extLst>
          </p:cNvPr>
          <p:cNvSpPr>
            <a:spLocks noGrp="1"/>
          </p:cNvSpPr>
          <p:nvPr>
            <p:ph type="dt" sz="half" idx="10"/>
          </p:nvPr>
        </p:nvSpPr>
        <p:spPr/>
        <p:txBody>
          <a:bodyPr/>
          <a:lstStyle/>
          <a:p>
            <a:fld id="{3AF4C698-9EF1-4BCB-8679-35643D6E9BB5}" type="datetimeFigureOut">
              <a:rPr lang="en-US" smtClean="0"/>
              <a:t>2/6/2024</a:t>
            </a:fld>
            <a:endParaRPr lang="en-US"/>
          </a:p>
        </p:txBody>
      </p:sp>
      <p:sp>
        <p:nvSpPr>
          <p:cNvPr id="8" name="Footer Placeholder 7">
            <a:extLst>
              <a:ext uri="{FF2B5EF4-FFF2-40B4-BE49-F238E27FC236}">
                <a16:creationId xmlns:a16="http://schemas.microsoft.com/office/drawing/2014/main" id="{9BBE99C0-93C7-2625-51D9-D1F3CF6B27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4BD5DD-A7AE-B7D6-2773-155AA6AD6944}"/>
              </a:ext>
            </a:extLst>
          </p:cNvPr>
          <p:cNvSpPr>
            <a:spLocks noGrp="1"/>
          </p:cNvSpPr>
          <p:nvPr>
            <p:ph type="sldNum" sz="quarter" idx="12"/>
          </p:nvPr>
        </p:nvSpPr>
        <p:spPr/>
        <p:txBody>
          <a:bodyPr/>
          <a:lstStyle/>
          <a:p>
            <a:fld id="{683ECBE8-E179-4E50-99F0-89D76907FD09}" type="slidenum">
              <a:rPr lang="en-US" smtClean="0"/>
              <a:t>‹#›</a:t>
            </a:fld>
            <a:endParaRPr lang="en-US"/>
          </a:p>
        </p:txBody>
      </p:sp>
    </p:spTree>
    <p:extLst>
      <p:ext uri="{BB962C8B-B14F-4D97-AF65-F5344CB8AC3E}">
        <p14:creationId xmlns:p14="http://schemas.microsoft.com/office/powerpoint/2010/main" val="1593331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53FDD-C2E6-CC74-D1E9-48F5F0D159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158577-6D7D-402C-957E-5BFC23DB1B5A}"/>
              </a:ext>
            </a:extLst>
          </p:cNvPr>
          <p:cNvSpPr>
            <a:spLocks noGrp="1"/>
          </p:cNvSpPr>
          <p:nvPr>
            <p:ph type="dt" sz="half" idx="10"/>
          </p:nvPr>
        </p:nvSpPr>
        <p:spPr/>
        <p:txBody>
          <a:bodyPr/>
          <a:lstStyle/>
          <a:p>
            <a:fld id="{3AF4C698-9EF1-4BCB-8679-35643D6E9BB5}" type="datetimeFigureOut">
              <a:rPr lang="en-US" smtClean="0"/>
              <a:t>2/6/2024</a:t>
            </a:fld>
            <a:endParaRPr lang="en-US"/>
          </a:p>
        </p:txBody>
      </p:sp>
      <p:sp>
        <p:nvSpPr>
          <p:cNvPr id="4" name="Footer Placeholder 3">
            <a:extLst>
              <a:ext uri="{FF2B5EF4-FFF2-40B4-BE49-F238E27FC236}">
                <a16:creationId xmlns:a16="http://schemas.microsoft.com/office/drawing/2014/main" id="{E5FD4255-0BD2-2318-F838-4C3356B1A9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6E93D4-D40E-4B1F-DB15-B71BBF94BF1D}"/>
              </a:ext>
            </a:extLst>
          </p:cNvPr>
          <p:cNvSpPr>
            <a:spLocks noGrp="1"/>
          </p:cNvSpPr>
          <p:nvPr>
            <p:ph type="sldNum" sz="quarter" idx="12"/>
          </p:nvPr>
        </p:nvSpPr>
        <p:spPr/>
        <p:txBody>
          <a:bodyPr/>
          <a:lstStyle/>
          <a:p>
            <a:fld id="{683ECBE8-E179-4E50-99F0-89D76907FD09}" type="slidenum">
              <a:rPr lang="en-US" smtClean="0"/>
              <a:t>‹#›</a:t>
            </a:fld>
            <a:endParaRPr lang="en-US"/>
          </a:p>
        </p:txBody>
      </p:sp>
    </p:spTree>
    <p:extLst>
      <p:ext uri="{BB962C8B-B14F-4D97-AF65-F5344CB8AC3E}">
        <p14:creationId xmlns:p14="http://schemas.microsoft.com/office/powerpoint/2010/main" val="272751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5B4CFB-5636-2F0D-1B8A-F255CAD94D09}"/>
              </a:ext>
            </a:extLst>
          </p:cNvPr>
          <p:cNvSpPr>
            <a:spLocks noGrp="1"/>
          </p:cNvSpPr>
          <p:nvPr>
            <p:ph type="dt" sz="half" idx="10"/>
          </p:nvPr>
        </p:nvSpPr>
        <p:spPr/>
        <p:txBody>
          <a:bodyPr/>
          <a:lstStyle/>
          <a:p>
            <a:fld id="{3AF4C698-9EF1-4BCB-8679-35643D6E9BB5}" type="datetimeFigureOut">
              <a:rPr lang="en-US" smtClean="0"/>
              <a:t>2/6/2024</a:t>
            </a:fld>
            <a:endParaRPr lang="en-US"/>
          </a:p>
        </p:txBody>
      </p:sp>
      <p:sp>
        <p:nvSpPr>
          <p:cNvPr id="3" name="Footer Placeholder 2">
            <a:extLst>
              <a:ext uri="{FF2B5EF4-FFF2-40B4-BE49-F238E27FC236}">
                <a16:creationId xmlns:a16="http://schemas.microsoft.com/office/drawing/2014/main" id="{384FCCDE-DA9E-884C-EE1E-555D78E9CA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2C7258-D2B9-DDB8-19C9-B20A89933DA5}"/>
              </a:ext>
            </a:extLst>
          </p:cNvPr>
          <p:cNvSpPr>
            <a:spLocks noGrp="1"/>
          </p:cNvSpPr>
          <p:nvPr>
            <p:ph type="sldNum" sz="quarter" idx="12"/>
          </p:nvPr>
        </p:nvSpPr>
        <p:spPr/>
        <p:txBody>
          <a:bodyPr/>
          <a:lstStyle/>
          <a:p>
            <a:fld id="{683ECBE8-E179-4E50-99F0-89D76907FD09}" type="slidenum">
              <a:rPr lang="en-US" smtClean="0"/>
              <a:t>‹#›</a:t>
            </a:fld>
            <a:endParaRPr lang="en-US"/>
          </a:p>
        </p:txBody>
      </p:sp>
    </p:spTree>
    <p:extLst>
      <p:ext uri="{BB962C8B-B14F-4D97-AF65-F5344CB8AC3E}">
        <p14:creationId xmlns:p14="http://schemas.microsoft.com/office/powerpoint/2010/main" val="4220447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2BEA8-84FF-51D0-CCF1-EB8E1AA419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084146-C37F-40E9-7922-59C00EF162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55FF92-42E7-6C6C-3883-5F5BDAEEB5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C3841E-461C-E750-CE28-98A782C960E3}"/>
              </a:ext>
            </a:extLst>
          </p:cNvPr>
          <p:cNvSpPr>
            <a:spLocks noGrp="1"/>
          </p:cNvSpPr>
          <p:nvPr>
            <p:ph type="dt" sz="half" idx="10"/>
          </p:nvPr>
        </p:nvSpPr>
        <p:spPr/>
        <p:txBody>
          <a:bodyPr/>
          <a:lstStyle/>
          <a:p>
            <a:fld id="{3AF4C698-9EF1-4BCB-8679-35643D6E9BB5}" type="datetimeFigureOut">
              <a:rPr lang="en-US" smtClean="0"/>
              <a:t>2/6/2024</a:t>
            </a:fld>
            <a:endParaRPr lang="en-US"/>
          </a:p>
        </p:txBody>
      </p:sp>
      <p:sp>
        <p:nvSpPr>
          <p:cNvPr id="6" name="Footer Placeholder 5">
            <a:extLst>
              <a:ext uri="{FF2B5EF4-FFF2-40B4-BE49-F238E27FC236}">
                <a16:creationId xmlns:a16="http://schemas.microsoft.com/office/drawing/2014/main" id="{95248936-EA15-D107-B8A9-D3E7954281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1E80E9-2FFF-E5BB-EF2D-ACB2D7A27D88}"/>
              </a:ext>
            </a:extLst>
          </p:cNvPr>
          <p:cNvSpPr>
            <a:spLocks noGrp="1"/>
          </p:cNvSpPr>
          <p:nvPr>
            <p:ph type="sldNum" sz="quarter" idx="12"/>
          </p:nvPr>
        </p:nvSpPr>
        <p:spPr/>
        <p:txBody>
          <a:bodyPr/>
          <a:lstStyle/>
          <a:p>
            <a:fld id="{683ECBE8-E179-4E50-99F0-89D76907FD09}" type="slidenum">
              <a:rPr lang="en-US" smtClean="0"/>
              <a:t>‹#›</a:t>
            </a:fld>
            <a:endParaRPr lang="en-US"/>
          </a:p>
        </p:txBody>
      </p:sp>
    </p:spTree>
    <p:extLst>
      <p:ext uri="{BB962C8B-B14F-4D97-AF65-F5344CB8AC3E}">
        <p14:creationId xmlns:p14="http://schemas.microsoft.com/office/powerpoint/2010/main" val="1563305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00DF6-801F-4F9E-AF36-EE44973E11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3759A6-5FE2-5BF3-0DEB-38EE365F8C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FF5092-0000-E61E-3A7F-0246753405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7ABACF-1BEE-8A88-2DE3-40FE43748582}"/>
              </a:ext>
            </a:extLst>
          </p:cNvPr>
          <p:cNvSpPr>
            <a:spLocks noGrp="1"/>
          </p:cNvSpPr>
          <p:nvPr>
            <p:ph type="dt" sz="half" idx="10"/>
          </p:nvPr>
        </p:nvSpPr>
        <p:spPr/>
        <p:txBody>
          <a:bodyPr/>
          <a:lstStyle/>
          <a:p>
            <a:fld id="{3AF4C698-9EF1-4BCB-8679-35643D6E9BB5}" type="datetimeFigureOut">
              <a:rPr lang="en-US" smtClean="0"/>
              <a:t>2/6/2024</a:t>
            </a:fld>
            <a:endParaRPr lang="en-US"/>
          </a:p>
        </p:txBody>
      </p:sp>
      <p:sp>
        <p:nvSpPr>
          <p:cNvPr id="6" name="Footer Placeholder 5">
            <a:extLst>
              <a:ext uri="{FF2B5EF4-FFF2-40B4-BE49-F238E27FC236}">
                <a16:creationId xmlns:a16="http://schemas.microsoft.com/office/drawing/2014/main" id="{95F2873B-BF6A-E854-2007-33AA370E4D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C84BE-5BAB-85F1-4AB0-FC8E14087380}"/>
              </a:ext>
            </a:extLst>
          </p:cNvPr>
          <p:cNvSpPr>
            <a:spLocks noGrp="1"/>
          </p:cNvSpPr>
          <p:nvPr>
            <p:ph type="sldNum" sz="quarter" idx="12"/>
          </p:nvPr>
        </p:nvSpPr>
        <p:spPr/>
        <p:txBody>
          <a:bodyPr/>
          <a:lstStyle/>
          <a:p>
            <a:fld id="{683ECBE8-E179-4E50-99F0-89D76907FD09}" type="slidenum">
              <a:rPr lang="en-US" smtClean="0"/>
              <a:t>‹#›</a:t>
            </a:fld>
            <a:endParaRPr lang="en-US"/>
          </a:p>
        </p:txBody>
      </p:sp>
    </p:spTree>
    <p:extLst>
      <p:ext uri="{BB962C8B-B14F-4D97-AF65-F5344CB8AC3E}">
        <p14:creationId xmlns:p14="http://schemas.microsoft.com/office/powerpoint/2010/main" val="1066051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5F1681-8267-981E-A7EA-9ABFC0F1B6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218ADC-8C4F-BB6F-A607-820AA3E459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8BB764-9664-6B67-95DC-32C717F8A1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F4C698-9EF1-4BCB-8679-35643D6E9BB5}" type="datetimeFigureOut">
              <a:rPr lang="en-US" smtClean="0"/>
              <a:t>2/6/2024</a:t>
            </a:fld>
            <a:endParaRPr lang="en-US"/>
          </a:p>
        </p:txBody>
      </p:sp>
      <p:sp>
        <p:nvSpPr>
          <p:cNvPr id="5" name="Footer Placeholder 4">
            <a:extLst>
              <a:ext uri="{FF2B5EF4-FFF2-40B4-BE49-F238E27FC236}">
                <a16:creationId xmlns:a16="http://schemas.microsoft.com/office/drawing/2014/main" id="{2C9BF233-04DA-6CC9-BFCB-1811D52C91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5693B1-9C4C-B79F-53BB-111BFD5DFB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3ECBE8-E179-4E50-99F0-89D76907FD09}" type="slidenum">
              <a:rPr lang="en-US" smtClean="0"/>
              <a:t>‹#›</a:t>
            </a:fld>
            <a:endParaRPr lang="en-US"/>
          </a:p>
        </p:txBody>
      </p:sp>
    </p:spTree>
    <p:extLst>
      <p:ext uri="{BB962C8B-B14F-4D97-AF65-F5344CB8AC3E}">
        <p14:creationId xmlns:p14="http://schemas.microsoft.com/office/powerpoint/2010/main" val="3659361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44" name="Group 43">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45" name="Freeform: Shape 44">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40" name="Freeform: Shape 39">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D57B0FB-A151-4185-5824-B95E6CEB840B}"/>
              </a:ext>
            </a:extLst>
          </p:cNvPr>
          <p:cNvSpPr>
            <a:spLocks noGrp="1"/>
          </p:cNvSpPr>
          <p:nvPr>
            <p:ph type="ctrTitle"/>
          </p:nvPr>
        </p:nvSpPr>
        <p:spPr>
          <a:xfrm>
            <a:off x="804672" y="1055098"/>
            <a:ext cx="8952392" cy="4747805"/>
          </a:xfrm>
        </p:spPr>
        <p:txBody>
          <a:bodyPr anchor="ctr">
            <a:normAutofit/>
          </a:bodyPr>
          <a:lstStyle/>
          <a:p>
            <a:pPr marL="0" marR="0">
              <a:spcBef>
                <a:spcPts val="0"/>
              </a:spcBef>
              <a:spcAft>
                <a:spcPts val="1000"/>
              </a:spcAft>
              <a:tabLst>
                <a:tab pos="1083310" algn="l"/>
              </a:tabLst>
            </a:pPr>
            <a:br>
              <a:rPr lang="ar-IQ" sz="2800" b="1" dirty="0">
                <a:solidFill>
                  <a:schemeClr val="tx2"/>
                </a:solidFill>
                <a:latin typeface="Georgia" panose="02040502050405020303" pitchFamily="18" charset="0"/>
                <a:ea typeface="Calibri" panose="020F0502020204030204" pitchFamily="34" charset="0"/>
                <a:cs typeface="Arial" panose="020B0604020202020204" pitchFamily="34" charset="0"/>
              </a:rPr>
            </a:br>
            <a:r>
              <a:rPr lang="ar-IQ" sz="2800" b="1" dirty="0">
                <a:solidFill>
                  <a:schemeClr val="tx2"/>
                </a:solidFill>
                <a:latin typeface="Georgia" panose="02040502050405020303" pitchFamily="18" charset="0"/>
                <a:ea typeface="Calibri" panose="020F0502020204030204" pitchFamily="34" charset="0"/>
                <a:cs typeface="Arial" panose="020B0604020202020204" pitchFamily="34" charset="0"/>
              </a:rPr>
              <a:t>ورشة عمل بعنوان </a:t>
            </a:r>
            <a:br>
              <a:rPr lang="en-US" sz="2800" b="1" dirty="0">
                <a:solidFill>
                  <a:schemeClr val="tx2"/>
                </a:solidFill>
                <a:latin typeface="Georgia" panose="02040502050405020303" pitchFamily="18" charset="0"/>
                <a:ea typeface="Calibri" panose="020F0502020204030204" pitchFamily="34" charset="0"/>
                <a:cs typeface="Arial" panose="020B0604020202020204" pitchFamily="34" charset="0"/>
              </a:rPr>
            </a:br>
            <a:br>
              <a:rPr lang="ar-IQ" sz="2800" b="1" dirty="0">
                <a:solidFill>
                  <a:schemeClr val="tx2"/>
                </a:solidFill>
                <a:latin typeface="Georgia" panose="02040502050405020303" pitchFamily="18" charset="0"/>
                <a:ea typeface="Calibri" panose="020F0502020204030204" pitchFamily="34" charset="0"/>
                <a:cs typeface="Arial" panose="020B0604020202020204" pitchFamily="34" charset="0"/>
              </a:rPr>
            </a:br>
            <a:r>
              <a:rPr lang="ar-IQ" sz="2800" b="1" dirty="0">
                <a:solidFill>
                  <a:schemeClr val="tx2"/>
                </a:solidFill>
                <a:latin typeface="Georgia" panose="02040502050405020303" pitchFamily="18" charset="0"/>
                <a:ea typeface="Calibri" panose="020F0502020204030204" pitchFamily="34" charset="0"/>
                <a:cs typeface="Arial" panose="020B0604020202020204" pitchFamily="34" charset="0"/>
              </a:rPr>
              <a:t> </a:t>
            </a:r>
            <a:r>
              <a:rPr lang="en-US" sz="2800" b="1" dirty="0">
                <a:solidFill>
                  <a:srgbClr val="92D050"/>
                </a:solidFill>
                <a:effectLst/>
                <a:latin typeface="Georgia" panose="02040502050405020303" pitchFamily="18" charset="0"/>
                <a:ea typeface="Calibri" panose="020F0502020204030204" pitchFamily="34" charset="0"/>
                <a:cs typeface="Arial" panose="020B0604020202020204" pitchFamily="34" charset="0"/>
              </a:rPr>
              <a:t>Epidemiological study of</a:t>
            </a:r>
            <a:r>
              <a:rPr lang="en-US" sz="2800" b="1" i="1" dirty="0">
                <a:solidFill>
                  <a:srgbClr val="92D050"/>
                </a:solidFill>
                <a:effectLst/>
                <a:latin typeface="Georgia" panose="02040502050405020303" pitchFamily="18" charset="0"/>
                <a:ea typeface="Calibri" panose="020F0502020204030204" pitchFamily="34" charset="0"/>
                <a:cs typeface="Arial" panose="020B0604020202020204" pitchFamily="34" charset="0"/>
              </a:rPr>
              <a:t> </a:t>
            </a:r>
            <a:r>
              <a:rPr lang="en-US" sz="2800" b="1" i="1" dirty="0" err="1">
                <a:solidFill>
                  <a:srgbClr val="92D050"/>
                </a:solidFill>
                <a:effectLst/>
                <a:latin typeface="Georgia" panose="02040502050405020303" pitchFamily="18" charset="0"/>
                <a:ea typeface="Calibri" panose="020F0502020204030204" pitchFamily="34" charset="0"/>
                <a:cs typeface="Arial" panose="020B0604020202020204" pitchFamily="34" charset="0"/>
              </a:rPr>
              <a:t>Setaria</a:t>
            </a:r>
            <a:r>
              <a:rPr lang="en-US" sz="2800" b="1" i="1" dirty="0">
                <a:solidFill>
                  <a:srgbClr val="92D050"/>
                </a:solidFill>
                <a:effectLst/>
                <a:latin typeface="Georgia" panose="02040502050405020303" pitchFamily="18" charset="0"/>
                <a:ea typeface="Calibri" panose="020F0502020204030204" pitchFamily="34" charset="0"/>
                <a:cs typeface="Arial" panose="020B0604020202020204" pitchFamily="34" charset="0"/>
              </a:rPr>
              <a:t> equina</a:t>
            </a:r>
            <a:r>
              <a:rPr lang="en-US" sz="2800" b="1" dirty="0">
                <a:solidFill>
                  <a:srgbClr val="92D050"/>
                </a:solidFill>
                <a:effectLst/>
                <a:latin typeface="Georgia" panose="02040502050405020303" pitchFamily="18" charset="0"/>
                <a:ea typeface="Calibri" panose="020F0502020204030204" pitchFamily="34" charset="0"/>
                <a:cs typeface="Arial" panose="020B0604020202020204" pitchFamily="34" charset="0"/>
              </a:rPr>
              <a:t> infection in donkeys</a:t>
            </a:r>
            <a:br>
              <a:rPr lang="ar-IQ" sz="2800" dirty="0">
                <a:solidFill>
                  <a:schemeClr val="tx2"/>
                </a:solidFill>
                <a:latin typeface="Georgia" panose="02040502050405020303" pitchFamily="18" charset="0"/>
                <a:ea typeface="Calibri" panose="020F0502020204030204" pitchFamily="34" charset="0"/>
                <a:cs typeface="Arial" panose="020B0604020202020204" pitchFamily="34" charset="0"/>
              </a:rPr>
            </a:br>
            <a:br>
              <a:rPr lang="ar-IQ" sz="2800" dirty="0">
                <a:solidFill>
                  <a:schemeClr val="tx2"/>
                </a:solidFill>
                <a:effectLst/>
                <a:latin typeface="Georgia" panose="02040502050405020303" pitchFamily="18" charset="0"/>
                <a:ea typeface="Calibri" panose="020F0502020204030204" pitchFamily="34" charset="0"/>
                <a:cs typeface="Arial" panose="020B0604020202020204" pitchFamily="34" charset="0"/>
              </a:rPr>
            </a:br>
            <a:r>
              <a:rPr lang="ar-IQ" sz="4000" dirty="0">
                <a:solidFill>
                  <a:schemeClr val="tx2"/>
                </a:solidFill>
                <a:effectLst/>
                <a:latin typeface="Microsoft Uighur" panose="02000000000000000000" pitchFamily="2" charset="-78"/>
                <a:ea typeface="Calibri" panose="020F0502020204030204" pitchFamily="34" charset="0"/>
                <a:cs typeface="Microsoft Uighur" panose="02000000000000000000" pitchFamily="2" charset="-78"/>
              </a:rPr>
              <a:t>أعداد </a:t>
            </a:r>
            <a:br>
              <a:rPr lang="ar-IQ" sz="4000" dirty="0">
                <a:solidFill>
                  <a:schemeClr val="tx2"/>
                </a:solidFill>
                <a:effectLst/>
                <a:latin typeface="Microsoft Uighur" panose="02000000000000000000" pitchFamily="2" charset="-78"/>
                <a:ea typeface="Calibri" panose="020F0502020204030204" pitchFamily="34" charset="0"/>
                <a:cs typeface="Microsoft Uighur" panose="02000000000000000000" pitchFamily="2" charset="-78"/>
              </a:rPr>
            </a:br>
            <a:r>
              <a:rPr lang="ar-IQ" sz="4000" dirty="0" err="1">
                <a:solidFill>
                  <a:schemeClr val="tx2"/>
                </a:solidFill>
                <a:effectLst>
                  <a:outerShdw blurRad="38100" dist="38100" dir="2700000" algn="tl">
                    <a:srgbClr val="000000">
                      <a:alpha val="43137"/>
                    </a:srgbClr>
                  </a:outerShdw>
                </a:effectLst>
                <a:latin typeface="Microsoft Uighur" panose="02000000000000000000" pitchFamily="2" charset="-78"/>
                <a:ea typeface="Calibri" panose="020F0502020204030204" pitchFamily="34" charset="0"/>
                <a:cs typeface="Microsoft Uighur" panose="02000000000000000000" pitchFamily="2" charset="-78"/>
              </a:rPr>
              <a:t>أ.د.أثمار</a:t>
            </a:r>
            <a:r>
              <a:rPr lang="ar-IQ" sz="4000" dirty="0">
                <a:solidFill>
                  <a:schemeClr val="tx2"/>
                </a:solidFill>
                <a:effectLst>
                  <a:outerShdw blurRad="38100" dist="38100" dir="2700000" algn="tl">
                    <a:srgbClr val="000000">
                      <a:alpha val="43137"/>
                    </a:srgbClr>
                  </a:outerShdw>
                </a:effectLst>
                <a:latin typeface="Microsoft Uighur" panose="02000000000000000000" pitchFamily="2" charset="-78"/>
                <a:ea typeface="Calibri" panose="020F0502020204030204" pitchFamily="34" charset="0"/>
                <a:cs typeface="Microsoft Uighur" panose="02000000000000000000" pitchFamily="2" charset="-78"/>
              </a:rPr>
              <a:t> خضير عباس و </a:t>
            </a:r>
            <a:r>
              <a:rPr lang="ar-IQ" sz="4000" dirty="0" err="1">
                <a:solidFill>
                  <a:schemeClr val="tx2"/>
                </a:solidFill>
                <a:effectLst>
                  <a:outerShdw blurRad="38100" dist="38100" dir="2700000" algn="tl">
                    <a:srgbClr val="000000">
                      <a:alpha val="43137"/>
                    </a:srgbClr>
                  </a:outerShdw>
                </a:effectLst>
                <a:latin typeface="Microsoft Uighur" panose="02000000000000000000" pitchFamily="2" charset="-78"/>
                <a:ea typeface="Calibri" panose="020F0502020204030204" pitchFamily="34" charset="0"/>
                <a:cs typeface="Microsoft Uighur" panose="02000000000000000000" pitchFamily="2" charset="-78"/>
              </a:rPr>
              <a:t>م.د</a:t>
            </a:r>
            <a:r>
              <a:rPr lang="ar-IQ" sz="4000" dirty="0">
                <a:solidFill>
                  <a:schemeClr val="tx2"/>
                </a:solidFill>
                <a:effectLst>
                  <a:outerShdw blurRad="38100" dist="38100" dir="2700000" algn="tl">
                    <a:srgbClr val="000000">
                      <a:alpha val="43137"/>
                    </a:srgbClr>
                  </a:outerShdw>
                </a:effectLst>
                <a:latin typeface="Microsoft Uighur" panose="02000000000000000000" pitchFamily="2" charset="-78"/>
                <a:ea typeface="Calibri" panose="020F0502020204030204" pitchFamily="34" charset="0"/>
                <a:cs typeface="Microsoft Uighur" panose="02000000000000000000" pitchFamily="2" charset="-78"/>
              </a:rPr>
              <a:t>. عامر رسول فضل </a:t>
            </a:r>
            <a:br>
              <a:rPr lang="en-US" sz="4000" dirty="0">
                <a:solidFill>
                  <a:schemeClr val="tx2"/>
                </a:solidFill>
                <a:effectLst/>
                <a:latin typeface="Microsoft Uighur" panose="02000000000000000000" pitchFamily="2" charset="-78"/>
                <a:ea typeface="Calibri" panose="020F0502020204030204" pitchFamily="34" charset="0"/>
                <a:cs typeface="Microsoft Uighur" panose="02000000000000000000" pitchFamily="2" charset="-78"/>
              </a:rPr>
            </a:br>
            <a:r>
              <a:rPr lang="ar-IQ" sz="4000" dirty="0">
                <a:solidFill>
                  <a:schemeClr val="tx2"/>
                </a:solidFill>
                <a:effectLst/>
                <a:latin typeface="Microsoft Uighur" panose="02000000000000000000" pitchFamily="2" charset="-78"/>
                <a:ea typeface="Calibri" panose="020F0502020204030204" pitchFamily="34" charset="0"/>
                <a:cs typeface="Microsoft Uighur" panose="02000000000000000000" pitchFamily="2" charset="-78"/>
              </a:rPr>
              <a:t>فــــرع الطفيـــليا</a:t>
            </a:r>
            <a:r>
              <a:rPr lang="ar-IQ" sz="4000" dirty="0">
                <a:solidFill>
                  <a:schemeClr val="tx2"/>
                </a:solidFill>
                <a:latin typeface="Microsoft Uighur" panose="02000000000000000000" pitchFamily="2" charset="-78"/>
                <a:ea typeface="Calibri" panose="020F0502020204030204" pitchFamily="34" charset="0"/>
                <a:cs typeface="Microsoft Uighur" panose="02000000000000000000" pitchFamily="2" charset="-78"/>
              </a:rPr>
              <a:t>ت</a:t>
            </a:r>
            <a:r>
              <a:rPr lang="en-US" sz="4000" dirty="0">
                <a:solidFill>
                  <a:schemeClr val="tx2"/>
                </a:solidFill>
                <a:effectLst/>
                <a:latin typeface="Microsoft Uighur" panose="02000000000000000000" pitchFamily="2" charset="-78"/>
                <a:ea typeface="Calibri" panose="020F0502020204030204" pitchFamily="34" charset="0"/>
                <a:cs typeface="Microsoft Uighur" panose="02000000000000000000" pitchFamily="2" charset="-78"/>
              </a:rPr>
              <a:t>     </a:t>
            </a:r>
            <a:br>
              <a:rPr lang="en-US" sz="2800" dirty="0">
                <a:solidFill>
                  <a:schemeClr val="tx2"/>
                </a:solidFill>
                <a:effectLst/>
                <a:latin typeface="Georgia" panose="02040502050405020303" pitchFamily="18" charset="0"/>
                <a:ea typeface="Calibri" panose="020F0502020204030204" pitchFamily="34" charset="0"/>
                <a:cs typeface="Arial" panose="020B0604020202020204" pitchFamily="34" charset="0"/>
              </a:rPr>
            </a:br>
            <a:endParaRPr lang="en-US" sz="2800" dirty="0">
              <a:solidFill>
                <a:schemeClr val="tx2"/>
              </a:solidFill>
              <a:latin typeface="Georgia" panose="02040502050405020303" pitchFamily="18" charset="0"/>
            </a:endParaRPr>
          </a:p>
        </p:txBody>
      </p:sp>
    </p:spTree>
    <p:extLst>
      <p:ext uri="{BB962C8B-B14F-4D97-AF65-F5344CB8AC3E}">
        <p14:creationId xmlns:p14="http://schemas.microsoft.com/office/powerpoint/2010/main" val="71644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191D3B-D99F-5C08-AAE5-C420EF5ABB3B}"/>
              </a:ext>
            </a:extLst>
          </p:cNvPr>
          <p:cNvSpPr>
            <a:spLocks noGrp="1"/>
          </p:cNvSpPr>
          <p:nvPr>
            <p:ph type="title"/>
          </p:nvPr>
        </p:nvSpPr>
        <p:spPr>
          <a:xfrm>
            <a:off x="761801" y="328512"/>
            <a:ext cx="4778387" cy="1053479"/>
          </a:xfrm>
          <a:solidFill>
            <a:schemeClr val="accent2">
              <a:lumMod val="20000"/>
              <a:lumOff val="80000"/>
            </a:schemeClr>
          </a:solidFill>
          <a:effectLst>
            <a:outerShdw blurRad="76200" dist="12700" dir="8100000" sy="-23000" kx="800400" algn="br" rotWithShape="0">
              <a:prstClr val="black">
                <a:alpha val="20000"/>
              </a:prstClr>
            </a:outerShdw>
          </a:effectLst>
        </p:spPr>
        <p:txBody>
          <a:bodyPr vert="horz" lIns="91440" tIns="45720" rIns="91440" bIns="45720" rtlCol="0" anchor="ctr">
            <a:normAutofit/>
          </a:bodyPr>
          <a:lstStyle/>
          <a:p>
            <a:pPr algn="ctr"/>
            <a:r>
              <a:rPr lang="en-US" sz="4000" b="0" i="0" dirty="0">
                <a:effectLst/>
              </a:rPr>
              <a:t> R</a:t>
            </a:r>
            <a:r>
              <a:rPr lang="en-US" sz="4000" dirty="0"/>
              <a:t>esults </a:t>
            </a:r>
          </a:p>
        </p:txBody>
      </p:sp>
      <p:sp>
        <p:nvSpPr>
          <p:cNvPr id="5" name="TextBox 4">
            <a:extLst>
              <a:ext uri="{FF2B5EF4-FFF2-40B4-BE49-F238E27FC236}">
                <a16:creationId xmlns:a16="http://schemas.microsoft.com/office/drawing/2014/main" id="{3FA2F4A2-7DB1-2974-4A32-CB96FEDB6F71}"/>
              </a:ext>
            </a:extLst>
          </p:cNvPr>
          <p:cNvSpPr txBox="1"/>
          <p:nvPr/>
        </p:nvSpPr>
        <p:spPr>
          <a:xfrm>
            <a:off x="0" y="1226122"/>
            <a:ext cx="6363557" cy="4638650"/>
          </a:xfrm>
          <a:prstGeom prst="rect">
            <a:avLst/>
          </a:prstGeom>
        </p:spPr>
        <p:txBody>
          <a:bodyPr vert="horz" lIns="91440" tIns="45720" rIns="91440" bIns="45720" rtlCol="0" anchor="ctr">
            <a:normAutofit/>
          </a:bodyPr>
          <a:lstStyle/>
          <a:p>
            <a:pPr marL="285750" indent="-228600">
              <a:lnSpc>
                <a:spcPct val="150000"/>
              </a:lnSpc>
              <a:spcAft>
                <a:spcPts val="600"/>
              </a:spcAft>
              <a:buFont typeface="Arial" panose="020B0604020202020204" pitchFamily="34" charset="0"/>
              <a:buChar char="•"/>
            </a:pPr>
            <a:r>
              <a:rPr lang="en-US" dirty="0">
                <a:effectLst/>
                <a:latin typeface="Georgia" panose="02040502050405020303" pitchFamily="18" charset="0"/>
              </a:rPr>
              <a:t> Adult worms inside the peritoneum of donkeys appeared milky white and thread like. </a:t>
            </a:r>
          </a:p>
          <a:p>
            <a:pPr marL="285750" indent="-228600">
              <a:lnSpc>
                <a:spcPct val="150000"/>
              </a:lnSpc>
              <a:spcAft>
                <a:spcPts val="600"/>
              </a:spcAft>
              <a:buFont typeface="Arial" panose="020B0604020202020204" pitchFamily="34" charset="0"/>
              <a:buChar char="•"/>
            </a:pPr>
            <a:r>
              <a:rPr lang="en-US" dirty="0">
                <a:latin typeface="Georgia" panose="02040502050405020303" pitchFamily="18" charset="0"/>
              </a:rPr>
              <a:t>T</a:t>
            </a:r>
            <a:r>
              <a:rPr lang="en-US" dirty="0">
                <a:effectLst/>
                <a:latin typeface="Georgia" panose="02040502050405020303" pitchFamily="18" charset="0"/>
              </a:rPr>
              <a:t>he worms was distinguished and confirmed the diagnosis by observing the distinctive morphological characteristics of the worm during microscopic examination and the shape of the front end of males and females. Fig. 3</a:t>
            </a:r>
          </a:p>
        </p:txBody>
      </p:sp>
      <p:sp>
        <p:nvSpPr>
          <p:cNvPr id="12" name="TextBox 11">
            <a:extLst>
              <a:ext uri="{FF2B5EF4-FFF2-40B4-BE49-F238E27FC236}">
                <a16:creationId xmlns:a16="http://schemas.microsoft.com/office/drawing/2014/main" id="{7DB33405-D42F-0DE0-0B9C-C4D4A095B39A}"/>
              </a:ext>
            </a:extLst>
          </p:cNvPr>
          <p:cNvSpPr txBox="1"/>
          <p:nvPr/>
        </p:nvSpPr>
        <p:spPr>
          <a:xfrm>
            <a:off x="7512549" y="6343413"/>
            <a:ext cx="997527" cy="369332"/>
          </a:xfrm>
          <a:prstGeom prst="rect">
            <a:avLst/>
          </a:prstGeom>
          <a:noFill/>
        </p:spPr>
        <p:txBody>
          <a:bodyPr wrap="square" rtlCol="0">
            <a:spAutoFit/>
          </a:bodyPr>
          <a:lstStyle/>
          <a:p>
            <a:r>
              <a:rPr lang="en-US" dirty="0">
                <a:latin typeface="Georgia" panose="02040502050405020303" pitchFamily="18" charset="0"/>
              </a:rPr>
              <a:t>Fig.3</a:t>
            </a:r>
          </a:p>
        </p:txBody>
      </p:sp>
      <p:sp>
        <p:nvSpPr>
          <p:cNvPr id="6" name="AutoShape 13">
            <a:extLst>
              <a:ext uri="{FF2B5EF4-FFF2-40B4-BE49-F238E27FC236}">
                <a16:creationId xmlns:a16="http://schemas.microsoft.com/office/drawing/2014/main" id="{9553429B-CD38-77BB-02F1-777B3F237B0B}"/>
              </a:ext>
            </a:extLst>
          </p:cNvPr>
          <p:cNvSpPr>
            <a:spLocks noChangeArrowheads="1"/>
          </p:cNvSpPr>
          <p:nvPr/>
        </p:nvSpPr>
        <p:spPr bwMode="auto">
          <a:xfrm>
            <a:off x="8724275" y="378169"/>
            <a:ext cx="3330888" cy="3029783"/>
          </a:xfrm>
          <a:prstGeom prst="roundRect">
            <a:avLst>
              <a:gd name="adj" fmla="val 16667"/>
            </a:avLst>
          </a:prstGeom>
          <a:blipFill dpi="0" rotWithShape="1">
            <a:blip r:embed="rId2">
              <a:lum contrast="40000"/>
            </a:blip>
            <a:srcRect/>
            <a:stretch>
              <a:fillRect/>
            </a:stretch>
          </a:blipFill>
          <a:ln w="9525">
            <a:solidFill>
              <a:srgbClr val="000000"/>
            </a:solidFill>
            <a:round/>
            <a:headEnd/>
            <a:tailEnd/>
          </a:ln>
        </p:spPr>
        <p:txBody>
          <a:bodyPr rot="0" vert="horz" wrap="square" lIns="91440" tIns="45720" rIns="91440" bIns="45720" anchor="t" anchorCtr="0" upright="1">
            <a:noAutofit/>
          </a:bodyPr>
          <a:lstStyle/>
          <a:p>
            <a:pPr marL="0" marR="0" rtl="1">
              <a:lnSpc>
                <a:spcPct val="115000"/>
              </a:lnSpc>
              <a:spcBef>
                <a:spcPts val="0"/>
              </a:spcBef>
              <a:spcAft>
                <a:spcPts val="1000"/>
              </a:spcAft>
            </a:pPr>
            <a:r>
              <a:rPr lang="ar-IQ" sz="1100" b="1" dirty="0">
                <a:effectLst/>
                <a:latin typeface="Calibri" panose="020F0502020204030204" pitchFamily="34" charset="0"/>
                <a:ea typeface="Calibri" panose="020F0502020204030204" pitchFamily="34" charset="0"/>
                <a:cs typeface="Arial" panose="020B0604020202020204" pitchFamily="34" charset="0"/>
              </a:rPr>
              <a:t>40</a:t>
            </a:r>
            <a:r>
              <a:rPr lang="en-US" sz="1100" b="1" dirty="0">
                <a:effectLst/>
                <a:latin typeface="Calibri" panose="020F0502020204030204" pitchFamily="34" charset="0"/>
                <a:ea typeface="Calibri" panose="020F0502020204030204" pitchFamily="34" charset="0"/>
                <a:cs typeface="Arial" panose="020B0604020202020204" pitchFamily="34" charset="0"/>
              </a:rPr>
              <a:t>X</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55889711-14E1-2B0E-B2B5-6006559B6E7D}"/>
              </a:ext>
            </a:extLst>
          </p:cNvPr>
          <p:cNvSpPr txBox="1"/>
          <p:nvPr/>
        </p:nvSpPr>
        <p:spPr>
          <a:xfrm>
            <a:off x="8270233" y="6343413"/>
            <a:ext cx="2627616" cy="369332"/>
          </a:xfrm>
          <a:prstGeom prst="rect">
            <a:avLst/>
          </a:prstGeom>
          <a:noFill/>
        </p:spPr>
        <p:txBody>
          <a:bodyPr wrap="square">
            <a:spAutoFit/>
          </a:bodyPr>
          <a:lstStyle/>
          <a:p>
            <a:r>
              <a:rPr lang="en-US" dirty="0"/>
              <a:t>The anterior end</a:t>
            </a:r>
          </a:p>
        </p:txBody>
      </p:sp>
      <p:sp>
        <p:nvSpPr>
          <p:cNvPr id="9" name="AutoShape 10">
            <a:extLst>
              <a:ext uri="{FF2B5EF4-FFF2-40B4-BE49-F238E27FC236}">
                <a16:creationId xmlns:a16="http://schemas.microsoft.com/office/drawing/2014/main" id="{E3560879-D901-DE2E-08A9-104B2BBDE945}"/>
              </a:ext>
            </a:extLst>
          </p:cNvPr>
          <p:cNvSpPr>
            <a:spLocks noChangeArrowheads="1"/>
          </p:cNvSpPr>
          <p:nvPr/>
        </p:nvSpPr>
        <p:spPr bwMode="auto">
          <a:xfrm>
            <a:off x="6500394" y="3553207"/>
            <a:ext cx="3528025" cy="2659179"/>
          </a:xfrm>
          <a:prstGeom prst="roundRect">
            <a:avLst>
              <a:gd name="adj" fmla="val 16667"/>
            </a:avLst>
          </a:prstGeom>
          <a:blipFill dpi="0" rotWithShape="1">
            <a:blip r:embed="rId3">
              <a:lum bright="20000" contrast="40000"/>
            </a:blip>
            <a:srcRect/>
            <a:stretch>
              <a:fillRect/>
            </a:stretch>
          </a:blipFill>
          <a:ln w="9525">
            <a:solidFill>
              <a:srgbClr val="000000"/>
            </a:solidFill>
            <a:round/>
            <a:headEnd/>
            <a:tailEnd/>
          </a:ln>
        </p:spPr>
        <p:txBody>
          <a:bodyPr rot="0" vert="horz" wrap="square" lIns="91440" tIns="45720" rIns="91440" bIns="45720" anchor="t" anchorCtr="0" upright="1">
            <a:noAutofit/>
          </a:bodyPr>
          <a:lstStyle/>
          <a:p>
            <a:pPr marL="0" marR="0" algn="l" rtl="1">
              <a:spcBef>
                <a:spcPts val="0"/>
              </a:spcBef>
              <a:spcAft>
                <a:spcPts val="1000"/>
              </a:spcAft>
            </a:pPr>
            <a:r>
              <a:rPr lang="en-US" sz="1200" b="1" dirty="0">
                <a:solidFill>
                  <a:srgbClr val="4F81BD"/>
                </a:solidFill>
                <a:effectLst/>
                <a:latin typeface="Times New Roman" panose="02020603050405020304" pitchFamily="18" charset="0"/>
                <a:ea typeface="Calibri" panose="020F0502020204030204" pitchFamily="34" charset="0"/>
                <a:cs typeface="Arial" panose="020B0604020202020204" pitchFamily="34" charset="0"/>
              </a:rPr>
              <a:t> </a:t>
            </a:r>
            <a:endParaRPr lang="en-US" sz="900" b="1" dirty="0">
              <a:solidFill>
                <a:srgbClr val="4F81BD"/>
              </a:solidFill>
              <a:effectLst/>
              <a:latin typeface="Calibri" panose="020F0502020204030204" pitchFamily="34" charset="0"/>
              <a:ea typeface="Calibri" panose="020F0502020204030204" pitchFamily="34" charset="0"/>
              <a:cs typeface="Arial" panose="020B0604020202020204" pitchFamily="34" charset="0"/>
            </a:endParaRPr>
          </a:p>
          <a:p>
            <a:pPr marL="0" marR="0" algn="l" rtl="1">
              <a:spcBef>
                <a:spcPts val="0"/>
              </a:spcBef>
              <a:spcAft>
                <a:spcPts val="1000"/>
              </a:spcAft>
            </a:pPr>
            <a:r>
              <a:rPr lang="ar-IQ" sz="12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900" b="1" dirty="0">
              <a:solidFill>
                <a:srgbClr val="4F81BD"/>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15000"/>
              </a:lnSpc>
              <a:spcBef>
                <a:spcPts val="0"/>
              </a:spcBef>
              <a:spcAft>
                <a:spcPts val="1000"/>
              </a:spcAft>
            </a:pPr>
            <a:r>
              <a:rPr lang="ar-IQ"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16" name="TextBox 15">
            <a:extLst>
              <a:ext uri="{FF2B5EF4-FFF2-40B4-BE49-F238E27FC236}">
                <a16:creationId xmlns:a16="http://schemas.microsoft.com/office/drawing/2014/main" id="{6D4F4562-6781-7BB9-566F-36B78E6985F8}"/>
              </a:ext>
            </a:extLst>
          </p:cNvPr>
          <p:cNvSpPr txBox="1"/>
          <p:nvPr/>
        </p:nvSpPr>
        <p:spPr>
          <a:xfrm>
            <a:off x="3051512" y="3798384"/>
            <a:ext cx="6183442" cy="276999"/>
          </a:xfrm>
          <a:prstGeom prst="rect">
            <a:avLst/>
          </a:prstGeom>
          <a:noFill/>
        </p:spPr>
        <p:txBody>
          <a:bodyPr wrap="square">
            <a:spAutoFit/>
          </a:bodyPr>
          <a:lstStyle/>
          <a:p>
            <a:pPr algn="r">
              <a:spcAft>
                <a:spcPts val="1000"/>
              </a:spcAft>
            </a:pPr>
            <a:r>
              <a:rPr lang="en-US" sz="1200" b="1" dirty="0">
                <a:solidFill>
                  <a:srgbClr val="4F81BD"/>
                </a:solidFill>
                <a:effectLst/>
                <a:latin typeface="Times New Roman" panose="02020603050405020304" pitchFamily="18" charset="0"/>
                <a:ea typeface="Calibri" panose="020F0502020204030204" pitchFamily="34" charset="0"/>
                <a:cs typeface="Arial" panose="020B0604020202020204" pitchFamily="34" charset="0"/>
              </a:rPr>
              <a:t> Horn-like Structure</a:t>
            </a:r>
            <a:endParaRPr lang="en-US" sz="1200" b="1" dirty="0">
              <a:solidFill>
                <a:srgbClr val="4F81BD"/>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17030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191D3B-D99F-5C08-AAE5-C420EF5ABB3B}"/>
              </a:ext>
            </a:extLst>
          </p:cNvPr>
          <p:cNvSpPr>
            <a:spLocks noGrp="1"/>
          </p:cNvSpPr>
          <p:nvPr>
            <p:ph type="title"/>
          </p:nvPr>
        </p:nvSpPr>
        <p:spPr>
          <a:xfrm>
            <a:off x="761801" y="328512"/>
            <a:ext cx="4778387" cy="1053479"/>
          </a:xfrm>
          <a:solidFill>
            <a:schemeClr val="accent2">
              <a:lumMod val="20000"/>
              <a:lumOff val="80000"/>
            </a:schemeClr>
          </a:solidFill>
          <a:effectLst>
            <a:outerShdw blurRad="76200" dir="18900000" sy="23000" kx="-1200000" algn="bl" rotWithShape="0">
              <a:prstClr val="black">
                <a:alpha val="20000"/>
              </a:prstClr>
            </a:outerShdw>
          </a:effectLst>
        </p:spPr>
        <p:txBody>
          <a:bodyPr vert="horz" lIns="91440" tIns="45720" rIns="91440" bIns="45720" rtlCol="0" anchor="ctr">
            <a:normAutofit/>
          </a:bodyPr>
          <a:lstStyle/>
          <a:p>
            <a:pPr algn="ctr"/>
            <a:r>
              <a:rPr lang="en-US" sz="4000" b="0" i="0" dirty="0">
                <a:effectLst/>
              </a:rPr>
              <a:t> R</a:t>
            </a:r>
            <a:r>
              <a:rPr lang="en-US" sz="4000" dirty="0"/>
              <a:t>esults </a:t>
            </a:r>
          </a:p>
        </p:txBody>
      </p:sp>
      <p:sp>
        <p:nvSpPr>
          <p:cNvPr id="5" name="TextBox 4">
            <a:extLst>
              <a:ext uri="{FF2B5EF4-FFF2-40B4-BE49-F238E27FC236}">
                <a16:creationId xmlns:a16="http://schemas.microsoft.com/office/drawing/2014/main" id="{3FA2F4A2-7DB1-2974-4A32-CB96FEDB6F71}"/>
              </a:ext>
            </a:extLst>
          </p:cNvPr>
          <p:cNvSpPr txBox="1"/>
          <p:nvPr/>
        </p:nvSpPr>
        <p:spPr>
          <a:xfrm>
            <a:off x="1" y="1226122"/>
            <a:ext cx="5964382" cy="4638650"/>
          </a:xfrm>
          <a:prstGeom prst="rect">
            <a:avLst/>
          </a:prstGeom>
        </p:spPr>
        <p:txBody>
          <a:bodyPr vert="horz" lIns="91440" tIns="45720" rIns="91440" bIns="45720" rtlCol="0" anchor="ctr">
            <a:normAutofit/>
          </a:bodyPr>
          <a:lstStyle/>
          <a:p>
            <a:pPr marL="285750" indent="-228600">
              <a:lnSpc>
                <a:spcPct val="150000"/>
              </a:lnSpc>
              <a:spcAft>
                <a:spcPts val="600"/>
              </a:spcAft>
              <a:buFont typeface="Arial" panose="020B0604020202020204" pitchFamily="34" charset="0"/>
              <a:buChar char="•"/>
            </a:pPr>
            <a:r>
              <a:rPr lang="en-US" dirty="0">
                <a:effectLst/>
                <a:latin typeface="Georgia" panose="02040502050405020303" pitchFamily="18" charset="0"/>
              </a:rPr>
              <a:t>Male and Female posterior end shows the morphological characteristics of the worm by microscopic examination . Fig.4,5</a:t>
            </a:r>
          </a:p>
        </p:txBody>
      </p:sp>
      <p:sp>
        <p:nvSpPr>
          <p:cNvPr id="8" name="TextBox 7">
            <a:extLst>
              <a:ext uri="{FF2B5EF4-FFF2-40B4-BE49-F238E27FC236}">
                <a16:creationId xmlns:a16="http://schemas.microsoft.com/office/drawing/2014/main" id="{55889711-14E1-2B0E-B2B5-6006559B6E7D}"/>
              </a:ext>
            </a:extLst>
          </p:cNvPr>
          <p:cNvSpPr txBox="1"/>
          <p:nvPr/>
        </p:nvSpPr>
        <p:spPr>
          <a:xfrm>
            <a:off x="6544285" y="6127713"/>
            <a:ext cx="3068320" cy="369332"/>
          </a:xfrm>
          <a:prstGeom prst="rect">
            <a:avLst/>
          </a:prstGeom>
          <a:noFill/>
        </p:spPr>
        <p:txBody>
          <a:bodyPr wrap="square">
            <a:spAutoFit/>
          </a:bodyPr>
          <a:lstStyle/>
          <a:p>
            <a:r>
              <a:rPr lang="en-US" b="1" dirty="0"/>
              <a:t>Fig 5. female posterior end</a:t>
            </a:r>
          </a:p>
        </p:txBody>
      </p:sp>
      <p:sp>
        <p:nvSpPr>
          <p:cNvPr id="4" name="AutoShape 11">
            <a:extLst>
              <a:ext uri="{FF2B5EF4-FFF2-40B4-BE49-F238E27FC236}">
                <a16:creationId xmlns:a16="http://schemas.microsoft.com/office/drawing/2014/main" id="{80475DEF-7366-6FB6-BE71-7403A613DAB8}"/>
              </a:ext>
            </a:extLst>
          </p:cNvPr>
          <p:cNvSpPr>
            <a:spLocks noChangeArrowheads="1"/>
          </p:cNvSpPr>
          <p:nvPr/>
        </p:nvSpPr>
        <p:spPr bwMode="auto">
          <a:xfrm rot="10800000">
            <a:off x="6466445" y="2971799"/>
            <a:ext cx="3311399" cy="3008031"/>
          </a:xfrm>
          <a:prstGeom prst="roundRect">
            <a:avLst>
              <a:gd name="adj" fmla="val 16667"/>
            </a:avLst>
          </a:prstGeom>
          <a:blipFill dpi="0" rotWithShape="0">
            <a:blip r:embed="rId2"/>
            <a:srcRect/>
            <a:stretch>
              <a:fillRect/>
            </a:stretch>
          </a:blipFill>
          <a:ln w="9525">
            <a:solidFill>
              <a:srgbClr val="4F81BD">
                <a:lumMod val="100000"/>
                <a:lumOff val="0"/>
              </a:srgbClr>
            </a:solidFill>
            <a:round/>
            <a:headEnd/>
            <a:tailEnd/>
          </a:ln>
        </p:spPr>
        <p:txBody>
          <a:bodyPr rot="0" vert="horz" wrap="square" lIns="91440" tIns="45720" rIns="91440" bIns="45720" anchor="t" anchorCtr="0" upright="1">
            <a:noAutofit/>
          </a:bodyPr>
          <a:lstStyle/>
          <a:p>
            <a:pPr marL="0" marR="0" lvl="0" indent="0" defTabSz="914400" rtl="1" eaLnBrk="1" fontAlgn="auto" latinLnBrk="0" hangingPunct="1">
              <a:lnSpc>
                <a:spcPct val="115000"/>
              </a:lnSpc>
              <a:spcBef>
                <a:spcPts val="0"/>
              </a:spcBef>
              <a:spcAft>
                <a:spcPts val="1000"/>
              </a:spcAft>
              <a:buClrTx/>
              <a:buSzTx/>
              <a:buFontTx/>
              <a:buNone/>
              <a:tabLst/>
              <a:defRPr/>
            </a:pPr>
            <a:r>
              <a:rPr kumimoji="0" lang="ar-IQ" sz="12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40</a:t>
            </a:r>
            <a:r>
              <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Arial" panose="020B0604020202020204" pitchFamily="34" charset="0"/>
              </a:rPr>
              <a:t>x</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Arial" panose="020B0604020202020204" pitchFamily="34" charset="0"/>
              </a:rPr>
              <a:t> </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Arial" panose="020B0604020202020204" pitchFamily="34" charset="0"/>
              </a:rPr>
              <a:t> </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Arial" panose="020B0604020202020204" pitchFamily="34" charset="0"/>
              </a:rPr>
              <a:t> </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rPr>
              <a:t> </a:t>
            </a:r>
          </a:p>
        </p:txBody>
      </p:sp>
      <p:sp>
        <p:nvSpPr>
          <p:cNvPr id="7" name="TextBox 6">
            <a:extLst>
              <a:ext uri="{FF2B5EF4-FFF2-40B4-BE49-F238E27FC236}">
                <a16:creationId xmlns:a16="http://schemas.microsoft.com/office/drawing/2014/main" id="{89C98AA1-7E23-1A75-B27A-484CD922A8D6}"/>
              </a:ext>
            </a:extLst>
          </p:cNvPr>
          <p:cNvSpPr txBox="1"/>
          <p:nvPr/>
        </p:nvSpPr>
        <p:spPr>
          <a:xfrm>
            <a:off x="6103025" y="1231219"/>
            <a:ext cx="2631640" cy="369332"/>
          </a:xfrm>
          <a:prstGeom prst="rect">
            <a:avLst/>
          </a:prstGeom>
          <a:noFill/>
        </p:spPr>
        <p:txBody>
          <a:bodyPr wrap="square">
            <a:spAutoFit/>
          </a:bodyPr>
          <a:lstStyle/>
          <a:p>
            <a:r>
              <a:rPr lang="en-US" b="1" dirty="0"/>
              <a:t>Fig.4 Male posterior end</a:t>
            </a:r>
          </a:p>
        </p:txBody>
      </p:sp>
      <p:sp>
        <p:nvSpPr>
          <p:cNvPr id="10" name="AutoShape 12">
            <a:extLst>
              <a:ext uri="{FF2B5EF4-FFF2-40B4-BE49-F238E27FC236}">
                <a16:creationId xmlns:a16="http://schemas.microsoft.com/office/drawing/2014/main" id="{DC8F261A-FC14-6E10-F4EC-9EED51B70A77}"/>
              </a:ext>
            </a:extLst>
          </p:cNvPr>
          <p:cNvSpPr>
            <a:spLocks noChangeArrowheads="1"/>
          </p:cNvSpPr>
          <p:nvPr/>
        </p:nvSpPr>
        <p:spPr bwMode="auto">
          <a:xfrm>
            <a:off x="8634846" y="55659"/>
            <a:ext cx="3427650" cy="2884967"/>
          </a:xfrm>
          <a:prstGeom prst="roundRect">
            <a:avLst>
              <a:gd name="adj" fmla="val 16667"/>
            </a:avLst>
          </a:prstGeom>
          <a:blipFill dpi="0" rotWithShape="1">
            <a:blip r:embed="rId3">
              <a:lum contrast="40000"/>
            </a:blip>
            <a:srcRect/>
            <a:stretch>
              <a:fillRect/>
            </a:stretch>
          </a:blipFill>
          <a:ln w="9525">
            <a:solidFill>
              <a:srgbClr val="000000"/>
            </a:solidFill>
            <a:round/>
            <a:headEnd/>
            <a:tailEnd/>
          </a:ln>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100" b="1" dirty="0">
                <a:effectLst/>
                <a:latin typeface="Calibri" panose="020F0502020204030204" pitchFamily="34" charset="0"/>
                <a:ea typeface="Calibri" panose="020F0502020204030204" pitchFamily="34" charset="0"/>
                <a:cs typeface="Arial" panose="020B0604020202020204" pitchFamily="34" charset="0"/>
              </a:rPr>
              <a:t>x40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p>
            <a:pPr>
              <a:lnSpc>
                <a:spcPct val="115000"/>
              </a:lnSpc>
              <a:spcAft>
                <a:spcPts val="10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r>
              <a:rPr lang="ar-IQ" sz="1100" b="1" dirty="0">
                <a:latin typeface="Calibri" panose="020F0502020204030204" pitchFamily="34" charset="0"/>
                <a:ea typeface="Calibri" panose="020F0502020204030204" pitchFamily="34" charset="0"/>
              </a:rPr>
              <a:t>شوكتا الجماع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06333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191D3B-D99F-5C08-AAE5-C420EF5ABB3B}"/>
              </a:ext>
            </a:extLst>
          </p:cNvPr>
          <p:cNvSpPr>
            <a:spLocks noGrp="1"/>
          </p:cNvSpPr>
          <p:nvPr>
            <p:ph type="title"/>
          </p:nvPr>
        </p:nvSpPr>
        <p:spPr>
          <a:xfrm>
            <a:off x="761801" y="328512"/>
            <a:ext cx="4778387" cy="1053479"/>
          </a:xfrm>
          <a:solidFill>
            <a:schemeClr val="accent2">
              <a:lumMod val="20000"/>
              <a:lumOff val="80000"/>
            </a:schemeClr>
          </a:solidFill>
          <a:effectLst>
            <a:outerShdw blurRad="76200" dir="18900000" sy="23000" kx="-1200000" algn="bl" rotWithShape="0">
              <a:prstClr val="black">
                <a:alpha val="20000"/>
              </a:prstClr>
            </a:outerShdw>
          </a:effectLst>
        </p:spPr>
        <p:txBody>
          <a:bodyPr vert="horz" lIns="91440" tIns="45720" rIns="91440" bIns="45720" rtlCol="0" anchor="ctr">
            <a:normAutofit/>
          </a:bodyPr>
          <a:lstStyle/>
          <a:p>
            <a:pPr algn="ctr"/>
            <a:r>
              <a:rPr lang="en-US" sz="4000" b="0" i="0" dirty="0">
                <a:effectLst/>
              </a:rPr>
              <a:t> R</a:t>
            </a:r>
            <a:r>
              <a:rPr lang="en-US" sz="4000" dirty="0"/>
              <a:t>esults </a:t>
            </a:r>
          </a:p>
        </p:txBody>
      </p:sp>
      <p:sp>
        <p:nvSpPr>
          <p:cNvPr id="5" name="TextBox 4">
            <a:extLst>
              <a:ext uri="{FF2B5EF4-FFF2-40B4-BE49-F238E27FC236}">
                <a16:creationId xmlns:a16="http://schemas.microsoft.com/office/drawing/2014/main" id="{3FA2F4A2-7DB1-2974-4A32-CB96FEDB6F71}"/>
              </a:ext>
            </a:extLst>
          </p:cNvPr>
          <p:cNvSpPr txBox="1"/>
          <p:nvPr/>
        </p:nvSpPr>
        <p:spPr>
          <a:xfrm>
            <a:off x="-83130" y="780883"/>
            <a:ext cx="6317673" cy="4035707"/>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dirty="0">
                <a:solidFill>
                  <a:schemeClr val="accent1"/>
                </a:solidFill>
                <a:effectLst/>
                <a:latin typeface="Georgia" panose="02040502050405020303" pitchFamily="18" charset="0"/>
              </a:rPr>
              <a:t>Female</a:t>
            </a:r>
            <a:r>
              <a:rPr lang="en-US" dirty="0">
                <a:effectLst/>
                <a:latin typeface="Georgia" panose="02040502050405020303" pitchFamily="18" charset="0"/>
              </a:rPr>
              <a:t> donkeys with a higher proportion </a:t>
            </a:r>
            <a:r>
              <a:rPr lang="en-US" b="1" dirty="0">
                <a:solidFill>
                  <a:schemeClr val="accent1"/>
                </a:solidFill>
                <a:effectLst/>
                <a:latin typeface="Georgia" panose="02040502050405020303" pitchFamily="18" charset="0"/>
              </a:rPr>
              <a:t>(13.5%) </a:t>
            </a:r>
            <a:r>
              <a:rPr lang="en-US" dirty="0">
                <a:effectLst/>
                <a:latin typeface="Georgia" panose="02040502050405020303" pitchFamily="18" charset="0"/>
              </a:rPr>
              <a:t>than male10.3%  respectively differences ( P &lt; 0.05 ).</a:t>
            </a:r>
            <a:r>
              <a:rPr lang="en-US" dirty="0">
                <a:latin typeface="Georgia" panose="02040502050405020303" pitchFamily="18" charset="0"/>
              </a:rPr>
              <a:t> Fig. 6</a:t>
            </a:r>
            <a:endParaRPr lang="en-US" dirty="0">
              <a:effectLst/>
              <a:latin typeface="Georgia" panose="02040502050405020303" pitchFamily="18" charset="0"/>
            </a:endParaRPr>
          </a:p>
          <a:p>
            <a:pPr marL="285750" indent="-228600">
              <a:lnSpc>
                <a:spcPct val="90000"/>
              </a:lnSpc>
              <a:spcAft>
                <a:spcPts val="600"/>
              </a:spcAft>
              <a:buFont typeface="Arial" panose="020B0604020202020204" pitchFamily="34" charset="0"/>
              <a:buChar char="•"/>
            </a:pPr>
            <a:r>
              <a:rPr lang="en-US" dirty="0">
                <a:effectLst/>
                <a:latin typeface="Georgia" panose="02040502050405020303" pitchFamily="18" charset="0"/>
              </a:rPr>
              <a:t>Worm intensity ranged </a:t>
            </a:r>
            <a:r>
              <a:rPr lang="en-US" dirty="0" err="1">
                <a:effectLst/>
                <a:latin typeface="Georgia" panose="02040502050405020303" pitchFamily="18" charset="0"/>
              </a:rPr>
              <a:t>beween</a:t>
            </a:r>
            <a:r>
              <a:rPr lang="en-US" dirty="0">
                <a:effectLst/>
                <a:latin typeface="Georgia" panose="02040502050405020303" pitchFamily="18" charset="0"/>
              </a:rPr>
              <a:t> </a:t>
            </a:r>
            <a:r>
              <a:rPr lang="en-US" b="1" dirty="0">
                <a:solidFill>
                  <a:schemeClr val="accent1"/>
                </a:solidFill>
                <a:effectLst/>
                <a:latin typeface="Georgia" panose="02040502050405020303" pitchFamily="18" charset="0"/>
              </a:rPr>
              <a:t>1-6 worm </a:t>
            </a:r>
            <a:r>
              <a:rPr lang="en-US" dirty="0">
                <a:effectLst/>
                <a:latin typeface="Georgia" panose="02040502050405020303" pitchFamily="18" charset="0"/>
              </a:rPr>
              <a:t>and was shown high worm burden in Autumn and Spring fallowed by Summer and Tab.2</a:t>
            </a:r>
          </a:p>
          <a:p>
            <a:pPr marL="285750" indent="-228600">
              <a:lnSpc>
                <a:spcPct val="90000"/>
              </a:lnSpc>
              <a:spcAft>
                <a:spcPts val="600"/>
              </a:spcAft>
              <a:buFont typeface="Arial" panose="020B0604020202020204" pitchFamily="34" charset="0"/>
              <a:buChar char="•"/>
            </a:pPr>
            <a:r>
              <a:rPr lang="en-US" dirty="0">
                <a:latin typeface="Georgia" panose="02040502050405020303" pitchFamily="18" charset="0"/>
              </a:rPr>
              <a:t>F</a:t>
            </a:r>
            <a:r>
              <a:rPr lang="en-US" dirty="0">
                <a:effectLst/>
                <a:latin typeface="Georgia" panose="02040502050405020303" pitchFamily="18" charset="0"/>
              </a:rPr>
              <a:t>inally </a:t>
            </a:r>
            <a:r>
              <a:rPr lang="en-US" dirty="0">
                <a:solidFill>
                  <a:schemeClr val="accent1"/>
                </a:solidFill>
                <a:effectLst/>
                <a:latin typeface="Georgia" panose="02040502050405020303" pitchFamily="18" charset="0"/>
              </a:rPr>
              <a:t>Winter</a:t>
            </a:r>
            <a:r>
              <a:rPr lang="en-US" dirty="0">
                <a:effectLst/>
                <a:latin typeface="Georgia" panose="02040502050405020303" pitchFamily="18" charset="0"/>
              </a:rPr>
              <a:t> </a:t>
            </a:r>
            <a:r>
              <a:rPr lang="en-US" dirty="0">
                <a:solidFill>
                  <a:schemeClr val="accent1"/>
                </a:solidFill>
                <a:effectLst/>
                <a:latin typeface="Georgia" panose="02040502050405020303" pitchFamily="18" charset="0"/>
              </a:rPr>
              <a:t>seasons</a:t>
            </a:r>
            <a:r>
              <a:rPr lang="en-US" dirty="0">
                <a:effectLst/>
                <a:latin typeface="Georgia" panose="02040502050405020303" pitchFamily="18" charset="0"/>
              </a:rPr>
              <a:t> ,which no infection was recorded in some months </a:t>
            </a:r>
            <a:endParaRPr lang="en-US" dirty="0">
              <a:latin typeface="Georgia" panose="02040502050405020303" pitchFamily="18" charset="0"/>
            </a:endParaRPr>
          </a:p>
        </p:txBody>
      </p:sp>
      <p:pic>
        <p:nvPicPr>
          <p:cNvPr id="4" name="Picture 3">
            <a:extLst>
              <a:ext uri="{FF2B5EF4-FFF2-40B4-BE49-F238E27FC236}">
                <a16:creationId xmlns:a16="http://schemas.microsoft.com/office/drawing/2014/main" id="{FF3C0562-1ADA-275B-5877-67FA3FD6F2A8}"/>
              </a:ext>
            </a:extLst>
          </p:cNvPr>
          <p:cNvPicPr>
            <a:picLocks noChangeAspect="1"/>
          </p:cNvPicPr>
          <p:nvPr/>
        </p:nvPicPr>
        <p:blipFill rotWithShape="1">
          <a:blip r:embed="rId2"/>
          <a:srcRect l="2775" r="5405"/>
          <a:stretch/>
        </p:blipFill>
        <p:spPr>
          <a:xfrm>
            <a:off x="655977" y="3899628"/>
            <a:ext cx="4874200" cy="2972227"/>
          </a:xfrm>
          <a:prstGeom prst="rect">
            <a:avLst/>
          </a:prstGeom>
        </p:spPr>
      </p:pic>
      <p:pic>
        <p:nvPicPr>
          <p:cNvPr id="7" name="Picture 6">
            <a:extLst>
              <a:ext uri="{FF2B5EF4-FFF2-40B4-BE49-F238E27FC236}">
                <a16:creationId xmlns:a16="http://schemas.microsoft.com/office/drawing/2014/main" id="{3A4850C3-0EC3-2AC1-EBC8-56C3885EC149}"/>
              </a:ext>
            </a:extLst>
          </p:cNvPr>
          <p:cNvPicPr>
            <a:picLocks noChangeAspect="1"/>
          </p:cNvPicPr>
          <p:nvPr/>
        </p:nvPicPr>
        <p:blipFill>
          <a:blip r:embed="rId3"/>
          <a:stretch>
            <a:fillRect/>
          </a:stretch>
        </p:blipFill>
        <p:spPr>
          <a:xfrm>
            <a:off x="6436475" y="1006025"/>
            <a:ext cx="5636723" cy="4638651"/>
          </a:xfrm>
          <a:prstGeom prst="rect">
            <a:avLst/>
          </a:prstGeom>
        </p:spPr>
      </p:pic>
      <p:sp>
        <p:nvSpPr>
          <p:cNvPr id="8" name="TextBox 7">
            <a:extLst>
              <a:ext uri="{FF2B5EF4-FFF2-40B4-BE49-F238E27FC236}">
                <a16:creationId xmlns:a16="http://schemas.microsoft.com/office/drawing/2014/main" id="{73C7181C-50B2-E406-80D8-32418FEE9FA6}"/>
              </a:ext>
            </a:extLst>
          </p:cNvPr>
          <p:cNvSpPr txBox="1"/>
          <p:nvPr/>
        </p:nvSpPr>
        <p:spPr>
          <a:xfrm>
            <a:off x="25695" y="6160156"/>
            <a:ext cx="997527" cy="369332"/>
          </a:xfrm>
          <a:prstGeom prst="rect">
            <a:avLst/>
          </a:prstGeom>
          <a:noFill/>
        </p:spPr>
        <p:txBody>
          <a:bodyPr wrap="square" rtlCol="0">
            <a:spAutoFit/>
          </a:bodyPr>
          <a:lstStyle/>
          <a:p>
            <a:r>
              <a:rPr lang="en-US" dirty="0">
                <a:latin typeface="Georgia" panose="02040502050405020303" pitchFamily="18" charset="0"/>
              </a:rPr>
              <a:t>Fig. 6</a:t>
            </a:r>
          </a:p>
        </p:txBody>
      </p:sp>
      <p:sp>
        <p:nvSpPr>
          <p:cNvPr id="9" name="TextBox 8">
            <a:extLst>
              <a:ext uri="{FF2B5EF4-FFF2-40B4-BE49-F238E27FC236}">
                <a16:creationId xmlns:a16="http://schemas.microsoft.com/office/drawing/2014/main" id="{131CF939-EC78-B55E-B36E-DF40967B5D71}"/>
              </a:ext>
            </a:extLst>
          </p:cNvPr>
          <p:cNvSpPr txBox="1"/>
          <p:nvPr/>
        </p:nvSpPr>
        <p:spPr>
          <a:xfrm>
            <a:off x="6543329" y="5482643"/>
            <a:ext cx="997527" cy="369332"/>
          </a:xfrm>
          <a:prstGeom prst="rect">
            <a:avLst/>
          </a:prstGeom>
          <a:noFill/>
        </p:spPr>
        <p:txBody>
          <a:bodyPr wrap="square" rtlCol="0">
            <a:spAutoFit/>
          </a:bodyPr>
          <a:lstStyle/>
          <a:p>
            <a:r>
              <a:rPr lang="en-US" dirty="0">
                <a:latin typeface="Georgia" panose="02040502050405020303" pitchFamily="18" charset="0"/>
              </a:rPr>
              <a:t>Tab.2</a:t>
            </a:r>
          </a:p>
        </p:txBody>
      </p:sp>
    </p:spTree>
    <p:extLst>
      <p:ext uri="{BB962C8B-B14F-4D97-AF65-F5344CB8AC3E}">
        <p14:creationId xmlns:p14="http://schemas.microsoft.com/office/powerpoint/2010/main" val="2789007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89A44EBE-D2EA-CB29-AC14-2BE5AD478EED}"/>
              </a:ext>
            </a:extLst>
          </p:cNvPr>
          <p:cNvSpPr txBox="1"/>
          <p:nvPr/>
        </p:nvSpPr>
        <p:spPr>
          <a:xfrm>
            <a:off x="8250382" y="190978"/>
            <a:ext cx="3719945" cy="1751430"/>
          </a:xfrm>
          <a:prstGeom prst="rect">
            <a:avLst/>
          </a:prstGeom>
          <a:solidFill>
            <a:schemeClr val="accent2">
              <a:lumMod val="20000"/>
              <a:lumOff val="80000"/>
            </a:schemeClr>
          </a:solidFill>
        </p:spPr>
        <p:txBody>
          <a:bodyPr vert="horz" lIns="91440" tIns="45720" rIns="91440" bIns="45720" rtlCol="0" anchor="ctr">
            <a:normAutofit/>
          </a:bodyPr>
          <a:lstStyle/>
          <a:p>
            <a:pPr>
              <a:lnSpc>
                <a:spcPct val="90000"/>
              </a:lnSpc>
              <a:spcBef>
                <a:spcPct val="0"/>
              </a:spcBef>
              <a:spcAft>
                <a:spcPts val="600"/>
              </a:spcAft>
            </a:pPr>
            <a:r>
              <a:rPr lang="en-US" sz="4400" kern="1200" dirty="0">
                <a:solidFill>
                  <a:schemeClr val="tx1"/>
                </a:solidFill>
                <a:effectLst/>
                <a:latin typeface="Georgia" panose="02040502050405020303" pitchFamily="18" charset="0"/>
                <a:ea typeface="+mj-ea"/>
                <a:cs typeface="+mj-cs"/>
              </a:rPr>
              <a:t>Discussion</a:t>
            </a:r>
          </a:p>
        </p:txBody>
      </p:sp>
      <p:pic>
        <p:nvPicPr>
          <p:cNvPr id="5" name="Picture 4" descr="A close up of a text&#10;&#10;Description automatically generated">
            <a:extLst>
              <a:ext uri="{FF2B5EF4-FFF2-40B4-BE49-F238E27FC236}">
                <a16:creationId xmlns:a16="http://schemas.microsoft.com/office/drawing/2014/main" id="{45529D38-DA0F-8E60-296B-225BE3903623}"/>
              </a:ext>
            </a:extLst>
          </p:cNvPr>
          <p:cNvPicPr>
            <a:picLocks noChangeAspect="1"/>
          </p:cNvPicPr>
          <p:nvPr/>
        </p:nvPicPr>
        <p:blipFill>
          <a:blip r:embed="rId2"/>
          <a:stretch>
            <a:fillRect/>
          </a:stretch>
        </p:blipFill>
        <p:spPr>
          <a:xfrm>
            <a:off x="1591527" y="4988228"/>
            <a:ext cx="9875259" cy="1678794"/>
          </a:xfrm>
          <a:prstGeom prst="rect">
            <a:avLst/>
          </a:prstGeom>
        </p:spPr>
      </p:pic>
      <p:sp>
        <p:nvSpPr>
          <p:cNvPr id="3" name="TextBox 2">
            <a:extLst>
              <a:ext uri="{FF2B5EF4-FFF2-40B4-BE49-F238E27FC236}">
                <a16:creationId xmlns:a16="http://schemas.microsoft.com/office/drawing/2014/main" id="{F2C2ED87-D40B-A5A3-04BE-C1A4DAFDB155}"/>
              </a:ext>
            </a:extLst>
          </p:cNvPr>
          <p:cNvSpPr txBox="1"/>
          <p:nvPr/>
        </p:nvSpPr>
        <p:spPr>
          <a:xfrm>
            <a:off x="221673" y="-87536"/>
            <a:ext cx="7807036" cy="4177145"/>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000" dirty="0">
                <a:effectLst/>
                <a:latin typeface="Georgia" panose="02040502050405020303" pitchFamily="18" charset="0"/>
              </a:rPr>
              <a:t>These worms were first recorded in Iraq by Leiper, (1957) </a:t>
            </a:r>
            <a:r>
              <a:rPr lang="en-US" sz="2000" dirty="0">
                <a:latin typeface="Georgia" panose="02040502050405020303" pitchFamily="18" charset="0"/>
              </a:rPr>
              <a:t>and limited </a:t>
            </a:r>
            <a:r>
              <a:rPr lang="en-US" sz="2000" dirty="0">
                <a:effectLst/>
                <a:latin typeface="Georgia" panose="02040502050405020303" pitchFamily="18" charset="0"/>
              </a:rPr>
              <a:t>numbers of examined horses at </a:t>
            </a:r>
            <a:r>
              <a:rPr lang="en-US" sz="2000" dirty="0" err="1">
                <a:effectLst/>
                <a:latin typeface="Georgia" panose="02040502050405020303" pitchFamily="18" charset="0"/>
              </a:rPr>
              <a:t>thet</a:t>
            </a:r>
            <a:r>
              <a:rPr lang="en-US" sz="2000" dirty="0">
                <a:effectLst/>
                <a:latin typeface="Georgia" panose="02040502050405020303" pitchFamily="18" charset="0"/>
              </a:rPr>
              <a:t> time. </a:t>
            </a:r>
          </a:p>
          <a:p>
            <a:pPr marL="285750" indent="-228600">
              <a:lnSpc>
                <a:spcPct val="90000"/>
              </a:lnSpc>
              <a:spcAft>
                <a:spcPts val="600"/>
              </a:spcAft>
              <a:buFont typeface="Arial" panose="020B0604020202020204" pitchFamily="34" charset="0"/>
              <a:buChar char="•"/>
            </a:pPr>
            <a:r>
              <a:rPr lang="en-US" sz="2000" dirty="0">
                <a:latin typeface="Georgia" panose="02040502050405020303" pitchFamily="18" charset="0"/>
              </a:rPr>
              <a:t>Ali et al., 1992; </a:t>
            </a:r>
            <a:r>
              <a:rPr lang="en-US" sz="2000" dirty="0">
                <a:effectLst/>
                <a:latin typeface="Georgia" panose="02040502050405020303" pitchFamily="18" charset="0"/>
              </a:rPr>
              <a:t>has recorded by 10.5% when conducting the autopsy of 124.</a:t>
            </a:r>
          </a:p>
          <a:p>
            <a:pPr marL="285750" indent="-228600">
              <a:lnSpc>
                <a:spcPct val="90000"/>
              </a:lnSpc>
              <a:spcAft>
                <a:spcPts val="600"/>
              </a:spcAft>
              <a:buFont typeface="Arial" panose="020B0604020202020204" pitchFamily="34" charset="0"/>
              <a:buChar char="•"/>
            </a:pPr>
            <a:r>
              <a:rPr lang="en-US" sz="2000" dirty="0">
                <a:latin typeface="Georgia" panose="02040502050405020303" pitchFamily="18" charset="0"/>
              </a:rPr>
              <a:t>Al-Al-</a:t>
            </a:r>
            <a:r>
              <a:rPr lang="en-US" sz="2000" dirty="0" err="1">
                <a:latin typeface="Georgia" panose="02040502050405020303" pitchFamily="18" charset="0"/>
              </a:rPr>
              <a:t>Alusy</a:t>
            </a:r>
            <a:r>
              <a:rPr lang="en-US" sz="2000" dirty="0">
                <a:latin typeface="Georgia" panose="02040502050405020303" pitchFamily="18" charset="0"/>
              </a:rPr>
              <a:t> et al., 1994. </a:t>
            </a:r>
            <a:r>
              <a:rPr lang="en-US" sz="2000" dirty="0">
                <a:effectLst/>
                <a:latin typeface="Georgia" panose="02040502050405020303" pitchFamily="18" charset="0"/>
              </a:rPr>
              <a:t>found these worms in fifty of the horses of the city of Mosul through blood tests </a:t>
            </a:r>
            <a:r>
              <a:rPr lang="en-US" sz="2000" dirty="0">
                <a:latin typeface="Georgia" panose="02040502050405020303" pitchFamily="18" charset="0"/>
              </a:rPr>
              <a:t>were able to detecting the worm</a:t>
            </a:r>
            <a:r>
              <a:rPr kumimoji="0" lang="en-US" sz="2000" b="0" i="0" u="none" strike="noStrike" cap="none" spc="0" normalizeH="0" baseline="0" noProof="0" dirty="0">
                <a:ln>
                  <a:noFill/>
                </a:ln>
                <a:effectLst/>
                <a:uLnTx/>
                <a:uFillTx/>
                <a:latin typeface="Georgia" panose="02040502050405020303" pitchFamily="18" charset="0"/>
              </a:rPr>
              <a:t> diagnosed larval phases (nematodes).</a:t>
            </a:r>
          </a:p>
          <a:p>
            <a:pPr marL="285750" indent="-228600">
              <a:lnSpc>
                <a:spcPct val="90000"/>
              </a:lnSpc>
              <a:spcAft>
                <a:spcPts val="600"/>
              </a:spcAft>
              <a:buFont typeface="Arial" panose="020B0604020202020204" pitchFamily="34" charset="0"/>
              <a:buChar char="•"/>
            </a:pPr>
            <a:r>
              <a:rPr lang="en-US" sz="2000" dirty="0">
                <a:latin typeface="Georgia" panose="02040502050405020303" pitchFamily="18" charset="0"/>
              </a:rPr>
              <a:t> While, o</a:t>
            </a:r>
            <a:r>
              <a:rPr lang="en-US" sz="2000" dirty="0">
                <a:effectLst/>
                <a:latin typeface="Georgia" panose="02040502050405020303" pitchFamily="18" charset="0"/>
              </a:rPr>
              <a:t>ther fallowing didn’t recorded any similar results for the difficulty of conducting the autopsy and investigation of adult worms) </a:t>
            </a:r>
            <a:r>
              <a:rPr lang="en-US" sz="2000" dirty="0">
                <a:latin typeface="Georgia" panose="02040502050405020303" pitchFamily="18" charset="0"/>
              </a:rPr>
              <a:t>Al-</a:t>
            </a:r>
            <a:r>
              <a:rPr lang="en-US" sz="2000" dirty="0" err="1">
                <a:latin typeface="Georgia" panose="02040502050405020303" pitchFamily="18" charset="0"/>
              </a:rPr>
              <a:t>Falahay</a:t>
            </a:r>
            <a:r>
              <a:rPr lang="en-US" sz="2000" dirty="0">
                <a:latin typeface="Georgia" panose="02040502050405020303" pitchFamily="18" charset="0"/>
              </a:rPr>
              <a:t> , et al., 1992.</a:t>
            </a:r>
            <a:endParaRPr lang="en-US" sz="2000" dirty="0">
              <a:effectLst/>
              <a:latin typeface="Georgia" panose="02040502050405020303" pitchFamily="18" charset="0"/>
            </a:endParaRPr>
          </a:p>
          <a:p>
            <a:pPr marL="57150">
              <a:lnSpc>
                <a:spcPct val="90000"/>
              </a:lnSpc>
              <a:spcAft>
                <a:spcPts val="600"/>
              </a:spcAft>
            </a:pPr>
            <a:r>
              <a:rPr lang="en-US" sz="2000" dirty="0">
                <a:effectLst/>
                <a:latin typeface="Georgia" panose="02040502050405020303" pitchFamily="18" charset="0"/>
              </a:rPr>
              <a:t>  </a:t>
            </a:r>
          </a:p>
        </p:txBody>
      </p:sp>
      <p:sp>
        <p:nvSpPr>
          <p:cNvPr id="7" name="TextBox 6">
            <a:extLst>
              <a:ext uri="{FF2B5EF4-FFF2-40B4-BE49-F238E27FC236}">
                <a16:creationId xmlns:a16="http://schemas.microsoft.com/office/drawing/2014/main" id="{4F8EA187-C74D-0A07-468C-8BF6E1652EAE}"/>
              </a:ext>
            </a:extLst>
          </p:cNvPr>
          <p:cNvSpPr txBox="1"/>
          <p:nvPr/>
        </p:nvSpPr>
        <p:spPr>
          <a:xfrm>
            <a:off x="244512" y="3873921"/>
            <a:ext cx="11947488" cy="923330"/>
          </a:xfrm>
          <a:prstGeom prst="rect">
            <a:avLst/>
          </a:prstGeom>
          <a:noFill/>
        </p:spPr>
        <p:txBody>
          <a:bodyPr wrap="square">
            <a:spAutoFit/>
          </a:bodyPr>
          <a:lstStyle/>
          <a:p>
            <a:pPr marL="285750" indent="-285750">
              <a:buFont typeface="Arial" panose="020B0604020202020204" pitchFamily="34" charset="0"/>
              <a:buChar char="•"/>
            </a:pPr>
            <a:r>
              <a:rPr lang="en-US" b="0" i="0" dirty="0">
                <a:solidFill>
                  <a:srgbClr val="333333"/>
                </a:solidFill>
                <a:effectLst/>
                <a:latin typeface="Georgia" panose="02040502050405020303" pitchFamily="18" charset="0"/>
              </a:rPr>
              <a:t>Many species of </a:t>
            </a:r>
            <a:r>
              <a:rPr lang="en-US" b="0" i="1" dirty="0" err="1">
                <a:solidFill>
                  <a:srgbClr val="333333"/>
                </a:solidFill>
                <a:effectLst/>
                <a:latin typeface="Georgia" panose="02040502050405020303" pitchFamily="18" charset="0"/>
              </a:rPr>
              <a:t>Setaria</a:t>
            </a:r>
            <a:r>
              <a:rPr lang="en-US" b="0" i="0" dirty="0">
                <a:solidFill>
                  <a:srgbClr val="333333"/>
                </a:solidFill>
                <a:effectLst/>
                <a:latin typeface="Georgia" panose="02040502050405020303" pitchFamily="18" charset="0"/>
              </a:rPr>
              <a:t> were reported all over the world, but </a:t>
            </a:r>
            <a:r>
              <a:rPr lang="en-US" b="0" i="1" dirty="0" err="1">
                <a:solidFill>
                  <a:srgbClr val="333333"/>
                </a:solidFill>
                <a:effectLst/>
                <a:latin typeface="Georgia" panose="02040502050405020303" pitchFamily="18" charset="0"/>
              </a:rPr>
              <a:t>S.equina</a:t>
            </a:r>
            <a:r>
              <a:rPr lang="en-US" b="0" i="0" dirty="0">
                <a:solidFill>
                  <a:srgbClr val="333333"/>
                </a:solidFill>
                <a:effectLst/>
                <a:latin typeface="Georgia" panose="02040502050405020303" pitchFamily="18" charset="0"/>
              </a:rPr>
              <a:t> considered the most popular species recorded in donkeys. In </a:t>
            </a:r>
            <a:r>
              <a:rPr lang="en-US" b="0" i="0" dirty="0">
                <a:solidFill>
                  <a:schemeClr val="accent1"/>
                </a:solidFill>
                <a:effectLst/>
                <a:latin typeface="Georgia" panose="02040502050405020303" pitchFamily="18" charset="0"/>
              </a:rPr>
              <a:t>Iraq</a:t>
            </a:r>
            <a:r>
              <a:rPr lang="en-US" b="0" i="0" dirty="0">
                <a:solidFill>
                  <a:srgbClr val="333333"/>
                </a:solidFill>
                <a:effectLst/>
                <a:latin typeface="Georgia" panose="02040502050405020303" pitchFamily="18" charset="0"/>
              </a:rPr>
              <a:t>, </a:t>
            </a:r>
            <a:r>
              <a:rPr lang="en-US" b="0" i="1" dirty="0" err="1">
                <a:solidFill>
                  <a:srgbClr val="333333"/>
                </a:solidFill>
                <a:effectLst/>
                <a:latin typeface="Georgia" panose="02040502050405020303" pitchFamily="18" charset="0"/>
              </a:rPr>
              <a:t>S.equina</a:t>
            </a:r>
            <a:r>
              <a:rPr lang="en-US" b="0" i="0" dirty="0">
                <a:solidFill>
                  <a:srgbClr val="333333"/>
                </a:solidFill>
                <a:effectLst/>
                <a:latin typeface="Georgia" panose="02040502050405020303" pitchFamily="18" charset="0"/>
              </a:rPr>
              <a:t> had not been studied by many authors and this study were cited by </a:t>
            </a:r>
            <a:r>
              <a:rPr lang="en-US" b="1" i="0" dirty="0">
                <a:solidFill>
                  <a:schemeClr val="accent1"/>
                </a:solidFill>
                <a:effectLst/>
                <a:latin typeface="Georgia" panose="02040502050405020303" pitchFamily="18" charset="0"/>
              </a:rPr>
              <a:t>11 </a:t>
            </a:r>
            <a:r>
              <a:rPr lang="en-US" dirty="0">
                <a:solidFill>
                  <a:srgbClr val="333333"/>
                </a:solidFill>
                <a:latin typeface="Georgia" panose="02040502050405020303" pitchFamily="18" charset="0"/>
              </a:rPr>
              <a:t>world and middle east studies and mainly in Egypt. </a:t>
            </a:r>
          </a:p>
        </p:txBody>
      </p:sp>
    </p:spTree>
    <p:extLst>
      <p:ext uri="{BB962C8B-B14F-4D97-AF65-F5344CB8AC3E}">
        <p14:creationId xmlns:p14="http://schemas.microsoft.com/office/powerpoint/2010/main" val="1696487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63E383-D8D0-56F5-A82E-EA08267CA1E6}"/>
              </a:ext>
            </a:extLst>
          </p:cNvPr>
          <p:cNvSpPr txBox="1"/>
          <p:nvPr/>
        </p:nvSpPr>
        <p:spPr>
          <a:xfrm>
            <a:off x="107804" y="172585"/>
            <a:ext cx="11700163" cy="584775"/>
          </a:xfrm>
          <a:prstGeom prst="rect">
            <a:avLst/>
          </a:prstGeom>
          <a:solidFill>
            <a:schemeClr val="accent2">
              <a:lumMod val="20000"/>
              <a:lumOff val="80000"/>
            </a:schemeClr>
          </a:solidFill>
          <a:effectLst>
            <a:outerShdw blurRad="76200" dir="18900000" sy="23000" kx="-1200000" algn="bl" rotWithShape="0">
              <a:prstClr val="black">
                <a:alpha val="20000"/>
              </a:prstClr>
            </a:outerShdw>
          </a:effectLst>
        </p:spPr>
        <p:txBody>
          <a:bodyPr wrap="square">
            <a:spAutoFit/>
          </a:bodyPr>
          <a:lstStyle/>
          <a:p>
            <a:r>
              <a:rPr lang="en-US" sz="3200" dirty="0"/>
              <a:t>Conclusion</a:t>
            </a:r>
            <a:r>
              <a:rPr lang="en-US" dirty="0"/>
              <a:t>  </a:t>
            </a:r>
          </a:p>
        </p:txBody>
      </p:sp>
      <p:sp>
        <p:nvSpPr>
          <p:cNvPr id="5" name="TextBox 4">
            <a:extLst>
              <a:ext uri="{FF2B5EF4-FFF2-40B4-BE49-F238E27FC236}">
                <a16:creationId xmlns:a16="http://schemas.microsoft.com/office/drawing/2014/main" id="{1B787526-B0A7-2E01-4907-EC2D7A6CA61D}"/>
              </a:ext>
            </a:extLst>
          </p:cNvPr>
          <p:cNvSpPr txBox="1"/>
          <p:nvPr/>
        </p:nvSpPr>
        <p:spPr>
          <a:xfrm>
            <a:off x="114300" y="3404125"/>
            <a:ext cx="10989687" cy="3416320"/>
          </a:xfrm>
          <a:prstGeom prst="rect">
            <a:avLst/>
          </a:prstGeom>
          <a:noFill/>
        </p:spPr>
        <p:txBody>
          <a:bodyPr wrap="square">
            <a:spAutoFit/>
          </a:bodyPr>
          <a:lstStyle/>
          <a:p>
            <a:pPr marL="457200" indent="-457200">
              <a:buFont typeface="+mj-lt"/>
              <a:buAutoNum type="arabicPeriod"/>
            </a:pPr>
            <a:r>
              <a:rPr lang="en-US" sz="2400" dirty="0">
                <a:latin typeface="Georgia" panose="02040502050405020303" pitchFamily="18" charset="0"/>
              </a:rPr>
              <a:t>Using scanning electron microscopy considered a good choice to distinguish the </a:t>
            </a:r>
            <a:r>
              <a:rPr lang="en-US" sz="2400" dirty="0" err="1">
                <a:latin typeface="Georgia" panose="02040502050405020303" pitchFamily="18" charset="0"/>
              </a:rPr>
              <a:t>ultrastructures</a:t>
            </a:r>
            <a:r>
              <a:rPr lang="en-US" sz="2400" dirty="0">
                <a:latin typeface="Georgia" panose="02040502050405020303" pitchFamily="18" charset="0"/>
              </a:rPr>
              <a:t> .</a:t>
            </a:r>
          </a:p>
          <a:p>
            <a:pPr marL="457200" indent="-457200">
              <a:buFont typeface="+mj-lt"/>
              <a:buAutoNum type="arabicPeriod"/>
            </a:pPr>
            <a:r>
              <a:rPr lang="en-US" sz="2400" dirty="0">
                <a:latin typeface="Georgia" panose="02040502050405020303" pitchFamily="18" charset="0"/>
              </a:rPr>
              <a:t>Perform the phylogenetic analysis and detect relationships between different filarial worms, which could not detect by the morphological characterization of adult worms. </a:t>
            </a:r>
          </a:p>
          <a:p>
            <a:pPr marL="457200" indent="-457200">
              <a:buFont typeface="+mj-lt"/>
              <a:buAutoNum type="arabicPeriod"/>
            </a:pPr>
            <a:r>
              <a:rPr lang="en-US" sz="2400" dirty="0">
                <a:latin typeface="Georgia" panose="02040502050405020303" pitchFamily="18" charset="0"/>
              </a:rPr>
              <a:t>The need of the programs for proper and an effective control strategy against filariasis specially </a:t>
            </a:r>
            <a:r>
              <a:rPr lang="en-US" sz="2400" i="1" dirty="0">
                <a:latin typeface="Georgia" panose="02040502050405020303" pitchFamily="18" charset="0"/>
              </a:rPr>
              <a:t>S. equina </a:t>
            </a:r>
            <a:r>
              <a:rPr lang="en-US" sz="2400" dirty="0">
                <a:latin typeface="Georgia" panose="02040502050405020303" pitchFamily="18" charset="0"/>
              </a:rPr>
              <a:t>in Iraq. </a:t>
            </a:r>
          </a:p>
          <a:p>
            <a:pPr marL="457200" indent="-457200">
              <a:buFont typeface="+mj-lt"/>
              <a:buAutoNum type="arabicPeriod"/>
            </a:pPr>
            <a:r>
              <a:rPr lang="en-US" sz="2400" dirty="0">
                <a:latin typeface="Georgia" panose="02040502050405020303" pitchFamily="18" charset="0"/>
              </a:rPr>
              <a:t>The diagnosis of </a:t>
            </a:r>
            <a:r>
              <a:rPr lang="en-US" sz="2400" i="1" dirty="0">
                <a:latin typeface="Georgia" panose="02040502050405020303" pitchFamily="18" charset="0"/>
              </a:rPr>
              <a:t>S. equina </a:t>
            </a:r>
            <a:r>
              <a:rPr lang="en-US" sz="2400" dirty="0">
                <a:latin typeface="Georgia" panose="02040502050405020303" pitchFamily="18" charset="0"/>
              </a:rPr>
              <a:t>microfilariae in blood samples by PCR will be crucial for rapid and effective treatments .</a:t>
            </a:r>
          </a:p>
        </p:txBody>
      </p:sp>
      <p:sp>
        <p:nvSpPr>
          <p:cNvPr id="6" name="TextBox 5">
            <a:extLst>
              <a:ext uri="{FF2B5EF4-FFF2-40B4-BE49-F238E27FC236}">
                <a16:creationId xmlns:a16="http://schemas.microsoft.com/office/drawing/2014/main" id="{D4BBD70F-9C78-9B1F-D903-27ACEC0E6F38}"/>
              </a:ext>
            </a:extLst>
          </p:cNvPr>
          <p:cNvSpPr txBox="1"/>
          <p:nvPr/>
        </p:nvSpPr>
        <p:spPr>
          <a:xfrm>
            <a:off x="114300" y="2790826"/>
            <a:ext cx="11700163" cy="523220"/>
          </a:xfrm>
          <a:prstGeom prst="rect">
            <a:avLst/>
          </a:prstGeom>
          <a:solidFill>
            <a:schemeClr val="accent2">
              <a:lumMod val="20000"/>
              <a:lumOff val="80000"/>
            </a:schemeClr>
          </a:solidFill>
          <a:effectLst>
            <a:outerShdw blurRad="76200" dir="18900000" sy="23000" kx="-1200000" algn="bl" rotWithShape="0">
              <a:prstClr val="black">
                <a:alpha val="20000"/>
              </a:prstClr>
            </a:outerShdw>
          </a:effectLst>
        </p:spPr>
        <p:txBody>
          <a:bodyPr wrap="square">
            <a:spAutoFit/>
          </a:bodyPr>
          <a:lstStyle/>
          <a:p>
            <a:r>
              <a:rPr lang="en-US" sz="2800" dirty="0"/>
              <a:t>Recommendations</a:t>
            </a:r>
            <a:r>
              <a:rPr lang="en-US" dirty="0"/>
              <a:t> </a:t>
            </a:r>
          </a:p>
        </p:txBody>
      </p:sp>
      <p:sp>
        <p:nvSpPr>
          <p:cNvPr id="8" name="TextBox 7">
            <a:extLst>
              <a:ext uri="{FF2B5EF4-FFF2-40B4-BE49-F238E27FC236}">
                <a16:creationId xmlns:a16="http://schemas.microsoft.com/office/drawing/2014/main" id="{77F41DB9-B8FB-5C8B-0D9C-B1D9893FAD2A}"/>
              </a:ext>
            </a:extLst>
          </p:cNvPr>
          <p:cNvSpPr txBox="1"/>
          <p:nvPr/>
        </p:nvSpPr>
        <p:spPr>
          <a:xfrm>
            <a:off x="277956" y="916494"/>
            <a:ext cx="11359861" cy="1384995"/>
          </a:xfrm>
          <a:prstGeom prst="rect">
            <a:avLst/>
          </a:prstGeom>
          <a:noFill/>
        </p:spPr>
        <p:txBody>
          <a:bodyPr wrap="square">
            <a:spAutoFit/>
          </a:bodyPr>
          <a:lstStyle/>
          <a:p>
            <a:r>
              <a:rPr lang="en-US" sz="2800" dirty="0">
                <a:effectLst/>
                <a:latin typeface="Georgia" panose="02040502050405020303" pitchFamily="18" charset="0"/>
              </a:rPr>
              <a:t>The worms of the genus Seteria represent economic importance</a:t>
            </a:r>
            <a:r>
              <a:rPr lang="en-US" sz="2800" dirty="0">
                <a:latin typeface="Georgia" panose="02040502050405020303" pitchFamily="18" charset="0"/>
              </a:rPr>
              <a:t>.</a:t>
            </a:r>
            <a:r>
              <a:rPr lang="en-US" sz="2800" dirty="0">
                <a:effectLst/>
                <a:latin typeface="Georgia" panose="02040502050405020303" pitchFamily="18" charset="0"/>
              </a:rPr>
              <a:t> </a:t>
            </a:r>
          </a:p>
          <a:p>
            <a:r>
              <a:rPr lang="en-US" sz="2800" dirty="0">
                <a:latin typeface="Georgia" panose="02040502050405020303" pitchFamily="18" charset="0"/>
              </a:rPr>
              <a:t>T</a:t>
            </a:r>
            <a:r>
              <a:rPr lang="en-US" sz="2800" dirty="0">
                <a:effectLst/>
                <a:latin typeface="Georgia" panose="02040502050405020303" pitchFamily="18" charset="0"/>
              </a:rPr>
              <a:t>he diseases may cause [Cerebrospinal </a:t>
            </a:r>
            <a:r>
              <a:rPr lang="en-US" sz="2800" dirty="0" err="1">
                <a:effectLst/>
                <a:latin typeface="Georgia" panose="02040502050405020303" pitchFamily="18" charset="0"/>
              </a:rPr>
              <a:t>Nematodiasis</a:t>
            </a:r>
            <a:r>
              <a:rPr lang="en-US" sz="2800" dirty="0">
                <a:effectLst/>
                <a:latin typeface="Georgia" panose="02040502050405020303" pitchFamily="18" charset="0"/>
              </a:rPr>
              <a:t>], and </a:t>
            </a:r>
            <a:r>
              <a:rPr lang="en-US" sz="2800">
                <a:effectLst/>
                <a:latin typeface="Georgia" panose="02040502050405020303" pitchFamily="18" charset="0"/>
              </a:rPr>
              <a:t>this is </a:t>
            </a:r>
            <a:r>
              <a:rPr lang="en-US" sz="2800" dirty="0">
                <a:effectLst/>
                <a:latin typeface="Georgia" panose="02040502050405020303" pitchFamily="18" charset="0"/>
              </a:rPr>
              <a:t>no less important in the equine in Iraq and the rest of the world.</a:t>
            </a:r>
          </a:p>
        </p:txBody>
      </p:sp>
    </p:spTree>
    <p:extLst>
      <p:ext uri="{BB962C8B-B14F-4D97-AF65-F5344CB8AC3E}">
        <p14:creationId xmlns:p14="http://schemas.microsoft.com/office/powerpoint/2010/main" val="3260874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475A8154-C011-1B02-AB0C-AD2283C967F5}"/>
              </a:ext>
            </a:extLst>
          </p:cNvPr>
          <p:cNvPicPr>
            <a:picLocks noChangeAspect="1"/>
          </p:cNvPicPr>
          <p:nvPr/>
        </p:nvPicPr>
        <p:blipFill rotWithShape="1">
          <a:blip r:embed="rId2"/>
          <a:srcRect t="3566" r="24160" b="5525"/>
          <a:stretch/>
        </p:blipFill>
        <p:spPr>
          <a:xfrm>
            <a:off x="3523488" y="10"/>
            <a:ext cx="8668512" cy="6857990"/>
          </a:xfrm>
          <a:prstGeom prst="rect">
            <a:avLst/>
          </a:prstGeom>
        </p:spPr>
      </p:pic>
      <p:sp>
        <p:nvSpPr>
          <p:cNvPr id="40" name="Rectangle 39">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D4D12A-4717-E0EA-8078-2ED8768AF625}"/>
              </a:ext>
            </a:extLst>
          </p:cNvPr>
          <p:cNvSpPr>
            <a:spLocks noGrp="1"/>
          </p:cNvSpPr>
          <p:nvPr>
            <p:ph type="title"/>
          </p:nvPr>
        </p:nvSpPr>
        <p:spPr>
          <a:xfrm>
            <a:off x="969594" y="3028183"/>
            <a:ext cx="6021142" cy="3204134"/>
          </a:xfrm>
          <a:effectLst>
            <a:outerShdw blurRad="152400" dist="317500" dir="5400000" sx="90000" sy="-19000" rotWithShape="0">
              <a:prstClr val="black">
                <a:alpha val="15000"/>
              </a:prstClr>
            </a:outerShdw>
          </a:effectLst>
          <a:scene3d>
            <a:camera prst="orthographicFront"/>
            <a:lightRig rig="threePt" dir="t"/>
          </a:scene3d>
        </p:spPr>
        <p:txBody>
          <a:bodyPr vert="horz" lIns="91440" tIns="45720" rIns="91440" bIns="45720" rtlCol="0" anchor="b">
            <a:normAutofit/>
          </a:bodyPr>
          <a:lstStyle/>
          <a:p>
            <a:r>
              <a:rPr lang="en-US" sz="4800" dirty="0">
                <a:latin typeface="Georgia" panose="02040502050405020303" pitchFamily="18" charset="0"/>
              </a:rPr>
              <a:t>Thank you</a:t>
            </a:r>
            <a:br>
              <a:rPr lang="en-US" sz="4800" dirty="0">
                <a:latin typeface="Georgia" panose="02040502050405020303" pitchFamily="18" charset="0"/>
              </a:rPr>
            </a:br>
            <a:r>
              <a:rPr lang="en-US" sz="4800" dirty="0">
                <a:latin typeface="Georgia" panose="02040502050405020303" pitchFamily="18" charset="0"/>
              </a:rPr>
              <a:t> </a:t>
            </a:r>
            <a:br>
              <a:rPr lang="en-US" sz="4800" dirty="0">
                <a:latin typeface="Georgia" panose="02040502050405020303" pitchFamily="18" charset="0"/>
              </a:rPr>
            </a:br>
            <a:br>
              <a:rPr lang="en-US" sz="4800" dirty="0">
                <a:latin typeface="Georgia" panose="02040502050405020303" pitchFamily="18" charset="0"/>
              </a:rPr>
            </a:br>
            <a:endParaRPr lang="en-US" sz="4800" dirty="0">
              <a:latin typeface="Georgia" panose="02040502050405020303" pitchFamily="18" charset="0"/>
            </a:endParaRPr>
          </a:p>
        </p:txBody>
      </p:sp>
      <p:sp>
        <p:nvSpPr>
          <p:cNvPr id="42" name="Rectangle 4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4" name="Rectangle 4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658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9FAD71-A472-60E4-0457-BA8F749CC47C}"/>
              </a:ext>
            </a:extLst>
          </p:cNvPr>
          <p:cNvSpPr txBox="1"/>
          <p:nvPr/>
        </p:nvSpPr>
        <p:spPr>
          <a:xfrm>
            <a:off x="192593" y="950972"/>
            <a:ext cx="11806814" cy="4801314"/>
          </a:xfrm>
          <a:prstGeom prst="rect">
            <a:avLst/>
          </a:prstGeom>
          <a:noFill/>
        </p:spPr>
        <p:txBody>
          <a:bodyPr wrap="square">
            <a:spAutoFit/>
          </a:bodyPr>
          <a:lstStyle/>
          <a:p>
            <a:pPr marL="285750" indent="-285750" algn="l">
              <a:buFont typeface="Arial" panose="020B0604020202020204" pitchFamily="34" charset="0"/>
              <a:buChar char="•"/>
            </a:pPr>
            <a:r>
              <a:rPr lang="en-US" b="1" i="1" dirty="0" err="1">
                <a:solidFill>
                  <a:srgbClr val="333333"/>
                </a:solidFill>
                <a:effectLst/>
                <a:latin typeface="Georgia" panose="02040502050405020303" pitchFamily="18" charset="0"/>
              </a:rPr>
              <a:t>Setaria</a:t>
            </a:r>
            <a:r>
              <a:rPr lang="en-US" b="1" i="1" dirty="0">
                <a:solidFill>
                  <a:srgbClr val="333333"/>
                </a:solidFill>
                <a:effectLst/>
                <a:latin typeface="Georgia" panose="02040502050405020303" pitchFamily="18" charset="0"/>
              </a:rPr>
              <a:t> equina</a:t>
            </a:r>
            <a:r>
              <a:rPr lang="en-US" b="1" i="0" dirty="0">
                <a:solidFill>
                  <a:srgbClr val="333333"/>
                </a:solidFill>
                <a:effectLst/>
                <a:latin typeface="Georgia" panose="02040502050405020303" pitchFamily="18" charset="0"/>
              </a:rPr>
              <a:t> (</a:t>
            </a:r>
            <a:r>
              <a:rPr lang="en-US" b="1" i="1" dirty="0">
                <a:solidFill>
                  <a:srgbClr val="333333"/>
                </a:solidFill>
                <a:effectLst/>
                <a:latin typeface="Georgia" panose="02040502050405020303" pitchFamily="18" charset="0"/>
              </a:rPr>
              <a:t>S. equina</a:t>
            </a:r>
            <a:r>
              <a:rPr lang="en-US" b="1" i="0" dirty="0">
                <a:solidFill>
                  <a:srgbClr val="333333"/>
                </a:solidFill>
                <a:effectLst/>
                <a:latin typeface="Georgia" panose="02040502050405020303" pitchFamily="18" charset="0"/>
              </a:rPr>
              <a:t>) </a:t>
            </a:r>
            <a:r>
              <a:rPr lang="en-US" b="0" i="0" dirty="0">
                <a:solidFill>
                  <a:srgbClr val="333333"/>
                </a:solidFill>
                <a:effectLst/>
                <a:latin typeface="Georgia" panose="02040502050405020303" pitchFamily="18" charset="0"/>
              </a:rPr>
              <a:t>is a common </a:t>
            </a:r>
            <a:r>
              <a:rPr lang="en-US" b="0" i="0" dirty="0">
                <a:solidFill>
                  <a:schemeClr val="accent1"/>
                </a:solidFill>
                <a:effectLst/>
                <a:latin typeface="Georgia" panose="02040502050405020303" pitchFamily="18" charset="0"/>
              </a:rPr>
              <a:t>vector borne pathogen </a:t>
            </a:r>
            <a:r>
              <a:rPr lang="en-US" b="0" i="0" dirty="0">
                <a:solidFill>
                  <a:srgbClr val="333333"/>
                </a:solidFill>
                <a:effectLst/>
                <a:latin typeface="Georgia" panose="02040502050405020303" pitchFamily="18" charset="0"/>
              </a:rPr>
              <a:t>of equines all over the world, especially in tropical zones. </a:t>
            </a:r>
            <a:endParaRPr lang="ar-IQ" b="0" i="0" dirty="0">
              <a:solidFill>
                <a:srgbClr val="333333"/>
              </a:solidFill>
              <a:effectLst/>
              <a:latin typeface="Georgia" panose="02040502050405020303" pitchFamily="18" charset="0"/>
            </a:endParaRPr>
          </a:p>
          <a:p>
            <a:pPr marL="285750" indent="-285750" algn="l">
              <a:buFont typeface="Arial" panose="020B0604020202020204" pitchFamily="34" charset="0"/>
              <a:buChar char="•"/>
            </a:pPr>
            <a:r>
              <a:rPr lang="en-US" b="1" i="1" dirty="0">
                <a:solidFill>
                  <a:srgbClr val="333333"/>
                </a:solidFill>
                <a:effectLst/>
                <a:latin typeface="Georgia" panose="02040502050405020303" pitchFamily="18" charset="0"/>
              </a:rPr>
              <a:t>S. equina</a:t>
            </a:r>
            <a:r>
              <a:rPr lang="en-US" b="1" i="0" dirty="0">
                <a:solidFill>
                  <a:srgbClr val="333333"/>
                </a:solidFill>
                <a:effectLst/>
                <a:latin typeface="Georgia" panose="02040502050405020303" pitchFamily="18" charset="0"/>
              </a:rPr>
              <a:t> </a:t>
            </a:r>
            <a:r>
              <a:rPr lang="en-US" b="0" i="0" dirty="0">
                <a:solidFill>
                  <a:srgbClr val="333333"/>
                </a:solidFill>
                <a:effectLst/>
                <a:latin typeface="Georgia" panose="02040502050405020303" pitchFamily="18" charset="0"/>
              </a:rPr>
              <a:t>transmitted by </a:t>
            </a:r>
            <a:r>
              <a:rPr lang="en-US" i="1" dirty="0">
                <a:solidFill>
                  <a:schemeClr val="accent1"/>
                </a:solidFill>
                <a:effectLst/>
                <a:latin typeface="Georgia" panose="02040502050405020303" pitchFamily="18" charset="0"/>
              </a:rPr>
              <a:t>Aedes aegypti</a:t>
            </a:r>
            <a:r>
              <a:rPr lang="en-US" i="0" dirty="0">
                <a:solidFill>
                  <a:schemeClr val="accent1"/>
                </a:solidFill>
                <a:effectLst/>
                <a:latin typeface="Georgia" panose="02040502050405020303" pitchFamily="18" charset="0"/>
              </a:rPr>
              <a:t> and </a:t>
            </a:r>
            <a:r>
              <a:rPr lang="en-US" i="1" dirty="0">
                <a:solidFill>
                  <a:schemeClr val="accent1"/>
                </a:solidFill>
                <a:effectLst/>
                <a:latin typeface="Georgia" panose="02040502050405020303" pitchFamily="18" charset="0"/>
              </a:rPr>
              <a:t>Culex </a:t>
            </a:r>
            <a:r>
              <a:rPr lang="en-US" i="1" dirty="0" err="1">
                <a:solidFill>
                  <a:schemeClr val="accent1"/>
                </a:solidFill>
                <a:effectLst/>
                <a:latin typeface="Georgia" panose="02040502050405020303" pitchFamily="18" charset="0"/>
              </a:rPr>
              <a:t>pipens</a:t>
            </a:r>
            <a:r>
              <a:rPr lang="en-US" i="0" dirty="0">
                <a:solidFill>
                  <a:schemeClr val="accent1"/>
                </a:solidFill>
                <a:effectLst/>
                <a:latin typeface="Georgia" panose="02040502050405020303" pitchFamily="18" charset="0"/>
              </a:rPr>
              <a:t> </a:t>
            </a:r>
            <a:r>
              <a:rPr lang="en-US" b="0" i="0" dirty="0">
                <a:solidFill>
                  <a:srgbClr val="333333"/>
                </a:solidFill>
                <a:effectLst/>
                <a:latin typeface="Georgia" panose="02040502050405020303" pitchFamily="18" charset="0"/>
              </a:rPr>
              <a:t>where L1 developed to L3 within 2 weeks in their thoracic muscles.</a:t>
            </a:r>
            <a:endParaRPr lang="ar-IQ" b="0" i="0" dirty="0">
              <a:solidFill>
                <a:srgbClr val="333333"/>
              </a:solidFill>
              <a:effectLst/>
              <a:latin typeface="Georgia" panose="02040502050405020303" pitchFamily="18" charset="0"/>
            </a:endParaRPr>
          </a:p>
          <a:p>
            <a:pPr marL="285750" indent="-285750" algn="l">
              <a:buFont typeface="Arial" panose="020B0604020202020204" pitchFamily="34" charset="0"/>
              <a:buChar char="•"/>
            </a:pPr>
            <a:r>
              <a:rPr lang="en-US" b="0" i="0" dirty="0">
                <a:solidFill>
                  <a:srgbClr val="333333"/>
                </a:solidFill>
                <a:effectLst/>
                <a:latin typeface="Georgia" panose="02040502050405020303" pitchFamily="18" charset="0"/>
              </a:rPr>
              <a:t> The equines acquired the infection during </a:t>
            </a:r>
            <a:r>
              <a:rPr lang="en-US" i="0" dirty="0">
                <a:solidFill>
                  <a:schemeClr val="accent1"/>
                </a:solidFill>
                <a:effectLst/>
                <a:latin typeface="Georgia" panose="02040502050405020303" pitchFamily="18" charset="0"/>
              </a:rPr>
              <a:t>mosquito’s blood meal</a:t>
            </a:r>
            <a:r>
              <a:rPr lang="en-US" b="0" i="0" dirty="0">
                <a:solidFill>
                  <a:srgbClr val="333333"/>
                </a:solidFill>
                <a:effectLst/>
                <a:latin typeface="Georgia" panose="02040502050405020303" pitchFamily="18" charset="0"/>
              </a:rPr>
              <a:t> and the life cycle completed within 8-10 months </a:t>
            </a:r>
            <a:r>
              <a:rPr lang="en-US" b="0" i="0" dirty="0">
                <a:solidFill>
                  <a:schemeClr val="accent1"/>
                </a:solidFill>
                <a:effectLst/>
                <a:latin typeface="Georgia" panose="02040502050405020303" pitchFamily="18" charset="0"/>
              </a:rPr>
              <a:t>[Perumal et al., 2016]. </a:t>
            </a:r>
            <a:endParaRPr lang="ar-IQ" b="0" i="0" dirty="0">
              <a:solidFill>
                <a:schemeClr val="accent1"/>
              </a:solidFill>
              <a:effectLst/>
              <a:latin typeface="Georgia" panose="02040502050405020303" pitchFamily="18" charset="0"/>
            </a:endParaRPr>
          </a:p>
          <a:p>
            <a:pPr marL="285750" indent="-285750" algn="l">
              <a:buFont typeface="Arial" panose="020B0604020202020204" pitchFamily="34" charset="0"/>
              <a:buChar char="•"/>
            </a:pPr>
            <a:r>
              <a:rPr lang="en-US" b="0" i="0" dirty="0">
                <a:solidFill>
                  <a:srgbClr val="333333"/>
                </a:solidFill>
                <a:effectLst/>
                <a:latin typeface="Georgia" panose="02040502050405020303" pitchFamily="18" charset="0"/>
              </a:rPr>
              <a:t>Prenatal infection reported as a route of transmission for </a:t>
            </a:r>
            <a:r>
              <a:rPr lang="en-US" b="0" i="1" dirty="0" err="1">
                <a:solidFill>
                  <a:srgbClr val="333333"/>
                </a:solidFill>
                <a:effectLst/>
                <a:latin typeface="Georgia" panose="02040502050405020303" pitchFamily="18" charset="0"/>
              </a:rPr>
              <a:t>Setaria</a:t>
            </a:r>
            <a:r>
              <a:rPr lang="en-US" b="0" i="0" dirty="0">
                <a:solidFill>
                  <a:srgbClr val="333333"/>
                </a:solidFill>
                <a:effectLst/>
                <a:latin typeface="Georgia" panose="02040502050405020303" pitchFamily="18" charset="0"/>
              </a:rPr>
              <a:t> species [</a:t>
            </a:r>
            <a:r>
              <a:rPr lang="en-US" dirty="0">
                <a:solidFill>
                  <a:srgbClr val="004B83"/>
                </a:solidFill>
                <a:latin typeface="Georgia" panose="02040502050405020303" pitchFamily="18" charset="0"/>
              </a:rPr>
              <a:t>Kim et al., 2010; </a:t>
            </a:r>
            <a:r>
              <a:rPr lang="en-US" dirty="0" err="1">
                <a:solidFill>
                  <a:srgbClr val="004B83"/>
                </a:solidFill>
                <a:latin typeface="Georgia" panose="02040502050405020303" pitchFamily="18" charset="0"/>
              </a:rPr>
              <a:t>Marzok</a:t>
            </a:r>
            <a:r>
              <a:rPr lang="en-US" dirty="0">
                <a:solidFill>
                  <a:srgbClr val="004B83"/>
                </a:solidFill>
                <a:latin typeface="Georgia" panose="02040502050405020303" pitchFamily="18" charset="0"/>
              </a:rPr>
              <a:t> &amp; </a:t>
            </a:r>
            <a:r>
              <a:rPr lang="en-US" dirty="0" err="1">
                <a:solidFill>
                  <a:srgbClr val="004B83"/>
                </a:solidFill>
                <a:latin typeface="Georgia" panose="02040502050405020303" pitchFamily="18" charset="0"/>
              </a:rPr>
              <a:t>Desouky</a:t>
            </a:r>
            <a:r>
              <a:rPr lang="en-US" dirty="0">
                <a:solidFill>
                  <a:srgbClr val="004B83"/>
                </a:solidFill>
                <a:latin typeface="Georgia" panose="02040502050405020303" pitchFamily="18" charset="0"/>
              </a:rPr>
              <a:t> , 2009</a:t>
            </a:r>
            <a:r>
              <a:rPr lang="en-US" b="0" i="0" dirty="0">
                <a:solidFill>
                  <a:srgbClr val="333333"/>
                </a:solidFill>
                <a:effectLst/>
                <a:latin typeface="Georgia" panose="02040502050405020303" pitchFamily="18" charset="0"/>
              </a:rPr>
              <a:t>].</a:t>
            </a:r>
          </a:p>
          <a:p>
            <a:pPr marL="285750" indent="-285750" algn="l">
              <a:buFont typeface="Arial" panose="020B0604020202020204" pitchFamily="34" charset="0"/>
              <a:buChar char="•"/>
            </a:pPr>
            <a:r>
              <a:rPr lang="en-US" b="0" i="0" dirty="0">
                <a:solidFill>
                  <a:srgbClr val="333333"/>
                </a:solidFill>
                <a:effectLst/>
                <a:latin typeface="Georgia" panose="02040502050405020303" pitchFamily="18" charset="0"/>
              </a:rPr>
              <a:t>Adult worms mainly found in the peritoneal cavity of horse and donkey. </a:t>
            </a:r>
          </a:p>
          <a:p>
            <a:pPr marL="285750" indent="-285750" algn="l">
              <a:buFont typeface="Arial" panose="020B0604020202020204" pitchFamily="34" charset="0"/>
              <a:buChar char="•"/>
            </a:pPr>
            <a:r>
              <a:rPr lang="en-US" b="0" i="0" dirty="0">
                <a:solidFill>
                  <a:srgbClr val="333333"/>
                </a:solidFill>
                <a:effectLst/>
                <a:latin typeface="Georgia" panose="02040502050405020303" pitchFamily="18" charset="0"/>
              </a:rPr>
              <a:t>The worms were nonpathogenic but might induce varied degrees of peritonitis and might migrate to the </a:t>
            </a:r>
            <a:r>
              <a:rPr lang="en-US" b="1" i="0" dirty="0">
                <a:solidFill>
                  <a:schemeClr val="accent1"/>
                </a:solidFill>
                <a:effectLst/>
                <a:latin typeface="Georgia" panose="02040502050405020303" pitchFamily="18" charset="0"/>
              </a:rPr>
              <a:t>eye, brain, lung, and scrotum </a:t>
            </a:r>
            <a:r>
              <a:rPr lang="en-US" b="0" i="0" dirty="0">
                <a:solidFill>
                  <a:srgbClr val="333333"/>
                </a:solidFill>
                <a:effectLst/>
                <a:latin typeface="Georgia" panose="02040502050405020303" pitchFamily="18" charset="0"/>
              </a:rPr>
              <a:t>of equines causing lacrimation, blindness, paraplegia, locomotor, and neurological disturbances </a:t>
            </a:r>
            <a:r>
              <a:rPr lang="en-US" b="0" i="0" dirty="0">
                <a:solidFill>
                  <a:schemeClr val="accent1"/>
                </a:solidFill>
                <a:effectLst/>
                <a:latin typeface="Georgia" panose="02040502050405020303" pitchFamily="18" charset="0"/>
              </a:rPr>
              <a:t>[</a:t>
            </a:r>
            <a:r>
              <a:rPr lang="en-US" b="0" i="0" dirty="0" err="1">
                <a:solidFill>
                  <a:schemeClr val="accent1"/>
                </a:solidFill>
                <a:effectLst/>
                <a:latin typeface="Georgia" panose="02040502050405020303" pitchFamily="18" charset="0"/>
              </a:rPr>
              <a:t>Solusby</a:t>
            </a:r>
            <a:r>
              <a:rPr lang="en-US" b="0" i="0" dirty="0">
                <a:solidFill>
                  <a:schemeClr val="accent1"/>
                </a:solidFill>
                <a:effectLst/>
                <a:latin typeface="Georgia" panose="02040502050405020303" pitchFamily="18" charset="0"/>
              </a:rPr>
              <a:t>, 1986 ; Rhee et al ., 1994]. </a:t>
            </a:r>
            <a:endParaRPr lang="en-US" dirty="0">
              <a:solidFill>
                <a:schemeClr val="accent1"/>
              </a:solidFill>
              <a:latin typeface="Georgia" panose="02040502050405020303" pitchFamily="18" charset="0"/>
            </a:endParaRPr>
          </a:p>
          <a:p>
            <a:pPr marL="285750" indent="-285750" algn="l">
              <a:buFont typeface="Arial" panose="020B0604020202020204" pitchFamily="34" charset="0"/>
              <a:buChar char="•"/>
            </a:pPr>
            <a:r>
              <a:rPr lang="en-US" b="0" i="0" dirty="0">
                <a:solidFill>
                  <a:srgbClr val="333333"/>
                </a:solidFill>
                <a:effectLst/>
                <a:latin typeface="Georgia" panose="02040502050405020303" pitchFamily="18" charset="0"/>
              </a:rPr>
              <a:t> </a:t>
            </a:r>
            <a:r>
              <a:rPr lang="en-US" b="1" i="1" dirty="0">
                <a:solidFill>
                  <a:srgbClr val="333333"/>
                </a:solidFill>
                <a:effectLst/>
                <a:latin typeface="Georgia" panose="02040502050405020303" pitchFamily="18" charset="0"/>
              </a:rPr>
              <a:t>S. equina</a:t>
            </a:r>
            <a:r>
              <a:rPr lang="en-US" b="1" i="0" dirty="0">
                <a:solidFill>
                  <a:srgbClr val="333333"/>
                </a:solidFill>
                <a:effectLst/>
                <a:latin typeface="Georgia" panose="02040502050405020303" pitchFamily="18" charset="0"/>
              </a:rPr>
              <a:t> </a:t>
            </a:r>
            <a:r>
              <a:rPr lang="en-US" b="0" i="0" dirty="0">
                <a:solidFill>
                  <a:srgbClr val="333333"/>
                </a:solidFill>
                <a:effectLst/>
                <a:latin typeface="Georgia" panose="02040502050405020303" pitchFamily="18" charset="0"/>
              </a:rPr>
              <a:t>induced such pathogenic effects but also other </a:t>
            </a:r>
            <a:r>
              <a:rPr lang="en-US" b="0" i="1" dirty="0" err="1">
                <a:solidFill>
                  <a:srgbClr val="333333"/>
                </a:solidFill>
                <a:effectLst/>
                <a:latin typeface="Georgia" panose="02040502050405020303" pitchFamily="18" charset="0"/>
              </a:rPr>
              <a:t>Setaria</a:t>
            </a:r>
            <a:r>
              <a:rPr lang="en-US" b="0" i="0" dirty="0">
                <a:solidFill>
                  <a:srgbClr val="333333"/>
                </a:solidFill>
                <a:effectLst/>
                <a:latin typeface="Georgia" panose="02040502050405020303" pitchFamily="18" charset="0"/>
              </a:rPr>
              <a:t> species infect cattle (</a:t>
            </a:r>
            <a:r>
              <a:rPr lang="en-US" b="0" i="1" dirty="0">
                <a:solidFill>
                  <a:srgbClr val="333333"/>
                </a:solidFill>
                <a:effectLst/>
                <a:latin typeface="Georgia" panose="02040502050405020303" pitchFamily="18" charset="0"/>
              </a:rPr>
              <a:t>S. digitata</a:t>
            </a:r>
            <a:r>
              <a:rPr lang="en-US" b="0" i="0" dirty="0">
                <a:solidFill>
                  <a:srgbClr val="333333"/>
                </a:solidFill>
                <a:effectLst/>
                <a:latin typeface="Georgia" panose="02040502050405020303" pitchFamily="18" charset="0"/>
              </a:rPr>
              <a:t> and </a:t>
            </a:r>
            <a:r>
              <a:rPr lang="en-US" b="0" i="1" dirty="0" err="1">
                <a:solidFill>
                  <a:srgbClr val="333333"/>
                </a:solidFill>
                <a:effectLst/>
                <a:latin typeface="Georgia" panose="02040502050405020303" pitchFamily="18" charset="0"/>
              </a:rPr>
              <a:t>S.cervi</a:t>
            </a:r>
            <a:r>
              <a:rPr lang="en-US" b="0" i="0" dirty="0">
                <a:solidFill>
                  <a:srgbClr val="333333"/>
                </a:solidFill>
                <a:effectLst/>
                <a:latin typeface="Georgia" panose="02040502050405020303" pitchFamily="18" charset="0"/>
              </a:rPr>
              <a:t>) could induce blindness and </a:t>
            </a:r>
            <a:r>
              <a:rPr lang="en-US" i="0" dirty="0">
                <a:solidFill>
                  <a:schemeClr val="accent1"/>
                </a:solidFill>
                <a:effectLst/>
                <a:latin typeface="Georgia" panose="02040502050405020303" pitchFamily="18" charset="0"/>
              </a:rPr>
              <a:t>CNS damage </a:t>
            </a:r>
            <a:r>
              <a:rPr lang="en-US" b="0" i="0" dirty="0">
                <a:solidFill>
                  <a:srgbClr val="333333"/>
                </a:solidFill>
                <a:effectLst/>
                <a:latin typeface="Georgia" panose="02040502050405020303" pitchFamily="18" charset="0"/>
              </a:rPr>
              <a:t>in equine where [</a:t>
            </a:r>
            <a:r>
              <a:rPr lang="en-US" dirty="0">
                <a:solidFill>
                  <a:srgbClr val="004B83"/>
                </a:solidFill>
                <a:latin typeface="Georgia" panose="02040502050405020303" pitchFamily="18" charset="0"/>
              </a:rPr>
              <a:t>Shin et al ., 2017</a:t>
            </a:r>
            <a:r>
              <a:rPr lang="en-US" b="0" i="0" dirty="0">
                <a:solidFill>
                  <a:srgbClr val="333333"/>
                </a:solidFill>
                <a:effectLst/>
                <a:latin typeface="Georgia" panose="02040502050405020303" pitchFamily="18" charset="0"/>
              </a:rPr>
              <a:t>]. </a:t>
            </a:r>
          </a:p>
          <a:p>
            <a:pPr marL="285750" indent="-285750">
              <a:buFont typeface="Arial" panose="020B0604020202020204" pitchFamily="34" charset="0"/>
              <a:buChar char="•"/>
            </a:pPr>
            <a:r>
              <a:rPr lang="en-US" dirty="0">
                <a:solidFill>
                  <a:srgbClr val="333333"/>
                </a:solidFill>
                <a:latin typeface="Georgia" panose="02040502050405020303" pitchFamily="18" charset="0"/>
              </a:rPr>
              <a:t>T</a:t>
            </a:r>
            <a:r>
              <a:rPr lang="en-US" b="0" i="0" dirty="0">
                <a:solidFill>
                  <a:srgbClr val="333333"/>
                </a:solidFill>
                <a:effectLst/>
                <a:latin typeface="Georgia" panose="02040502050405020303" pitchFamily="18" charset="0"/>
              </a:rPr>
              <a:t>he parasite reported the aberrant parasitism of adult worms in eye of donkey in Egypt. </a:t>
            </a:r>
            <a:r>
              <a:rPr lang="en-US" b="0" i="0" dirty="0">
                <a:solidFill>
                  <a:schemeClr val="accent1"/>
                </a:solidFill>
                <a:effectLst/>
                <a:latin typeface="Georgia" panose="02040502050405020303" pitchFamily="18" charset="0"/>
              </a:rPr>
              <a:t>[Abu El-</a:t>
            </a:r>
            <a:r>
              <a:rPr lang="en-US" b="0" i="0" dirty="0" err="1">
                <a:solidFill>
                  <a:schemeClr val="accent1"/>
                </a:solidFill>
                <a:effectLst/>
                <a:latin typeface="Georgia" panose="02040502050405020303" pitchFamily="18" charset="0"/>
              </a:rPr>
              <a:t>Magd</a:t>
            </a:r>
            <a:r>
              <a:rPr lang="en-US" b="0" i="0" dirty="0">
                <a:solidFill>
                  <a:schemeClr val="accent1"/>
                </a:solidFill>
                <a:effectLst/>
                <a:latin typeface="Georgia" panose="02040502050405020303" pitchFamily="18" charset="0"/>
              </a:rPr>
              <a:t>, &amp; AHMED, 1994]</a:t>
            </a:r>
          </a:p>
          <a:p>
            <a:pPr marL="285750" indent="-285750" algn="l">
              <a:buFont typeface="Arial" panose="020B0604020202020204" pitchFamily="34" charset="0"/>
              <a:buChar char="•"/>
            </a:pPr>
            <a:r>
              <a:rPr lang="en-US" b="0" i="0" dirty="0">
                <a:solidFill>
                  <a:srgbClr val="333333"/>
                </a:solidFill>
                <a:effectLst/>
                <a:latin typeface="Georgia" panose="02040502050405020303" pitchFamily="18" charset="0"/>
              </a:rPr>
              <a:t>Also, its stated the </a:t>
            </a:r>
            <a:r>
              <a:rPr lang="en-US" b="0" i="0" dirty="0">
                <a:solidFill>
                  <a:schemeClr val="accent1"/>
                </a:solidFill>
                <a:effectLst/>
                <a:latin typeface="Georgia" panose="02040502050405020303" pitchFamily="18" charset="0"/>
              </a:rPr>
              <a:t>zoonotic</a:t>
            </a:r>
            <a:r>
              <a:rPr lang="en-US" b="0" i="0" dirty="0">
                <a:solidFill>
                  <a:srgbClr val="333333"/>
                </a:solidFill>
                <a:effectLst/>
                <a:latin typeface="Georgia" panose="02040502050405020303" pitchFamily="18" charset="0"/>
              </a:rPr>
              <a:t> importance of </a:t>
            </a:r>
            <a:r>
              <a:rPr lang="en-US" b="0" i="1" dirty="0">
                <a:solidFill>
                  <a:srgbClr val="333333"/>
                </a:solidFill>
                <a:effectLst/>
                <a:latin typeface="Georgia" panose="02040502050405020303" pitchFamily="18" charset="0"/>
              </a:rPr>
              <a:t>S. equina</a:t>
            </a:r>
            <a:r>
              <a:rPr lang="en-US" b="0" i="0" dirty="0">
                <a:solidFill>
                  <a:srgbClr val="333333"/>
                </a:solidFill>
                <a:effectLst/>
                <a:latin typeface="Georgia" panose="02040502050405020303" pitchFamily="18" charset="0"/>
              </a:rPr>
              <a:t> in man</a:t>
            </a:r>
            <a:r>
              <a:rPr lang="en-US" b="0" i="0" dirty="0">
                <a:solidFill>
                  <a:schemeClr val="accent1"/>
                </a:solidFill>
                <a:effectLst/>
                <a:latin typeface="Georgia" panose="02040502050405020303" pitchFamily="18" charset="0"/>
              </a:rPr>
              <a:t>.[Taylor,2001; Abbas et al., 2016]</a:t>
            </a:r>
          </a:p>
        </p:txBody>
      </p:sp>
      <p:sp>
        <p:nvSpPr>
          <p:cNvPr id="4" name="TextBox 3">
            <a:extLst>
              <a:ext uri="{FF2B5EF4-FFF2-40B4-BE49-F238E27FC236}">
                <a16:creationId xmlns:a16="http://schemas.microsoft.com/office/drawing/2014/main" id="{EF835978-41F1-9ADC-D236-A850B0D59F5C}"/>
              </a:ext>
            </a:extLst>
          </p:cNvPr>
          <p:cNvSpPr txBox="1"/>
          <p:nvPr/>
        </p:nvSpPr>
        <p:spPr>
          <a:xfrm>
            <a:off x="30143" y="70339"/>
            <a:ext cx="12088167" cy="584775"/>
          </a:xfrm>
          <a:prstGeom prst="rect">
            <a:avLst/>
          </a:prstGeom>
          <a:solidFill>
            <a:schemeClr val="accent2">
              <a:lumMod val="20000"/>
              <a:lumOff val="80000"/>
            </a:schemeClr>
          </a:solidFill>
          <a:ln>
            <a:solidFill>
              <a:schemeClr val="accent2">
                <a:lumMod val="40000"/>
                <a:lumOff val="60000"/>
              </a:schemeClr>
            </a:solidFill>
          </a:ln>
        </p:spPr>
        <p:txBody>
          <a:bodyPr wrap="square" rtlCol="0">
            <a:spAutoFit/>
          </a:bodyPr>
          <a:lstStyle/>
          <a:p>
            <a:r>
              <a:rPr lang="en-US" sz="3200" dirty="0"/>
              <a:t>Introduction </a:t>
            </a:r>
          </a:p>
        </p:txBody>
      </p:sp>
    </p:spTree>
    <p:extLst>
      <p:ext uri="{BB962C8B-B14F-4D97-AF65-F5344CB8AC3E}">
        <p14:creationId xmlns:p14="http://schemas.microsoft.com/office/powerpoint/2010/main" val="193209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91D3B-D99F-5C08-AAE5-C420EF5ABB3B}"/>
              </a:ext>
            </a:extLst>
          </p:cNvPr>
          <p:cNvSpPr>
            <a:spLocks noGrp="1"/>
          </p:cNvSpPr>
          <p:nvPr>
            <p:ph type="title"/>
          </p:nvPr>
        </p:nvSpPr>
        <p:spPr>
          <a:xfrm>
            <a:off x="94203" y="83772"/>
            <a:ext cx="12003593" cy="669856"/>
          </a:xfrm>
          <a:solidFill>
            <a:schemeClr val="accent2">
              <a:lumMod val="20000"/>
              <a:lumOff val="80000"/>
            </a:schemeClr>
          </a:solidFill>
        </p:spPr>
        <p:txBody>
          <a:bodyPr>
            <a:normAutofit fontScale="90000"/>
          </a:bodyPr>
          <a:lstStyle/>
          <a:p>
            <a:r>
              <a:rPr lang="en-US" dirty="0">
                <a:solidFill>
                  <a:srgbClr val="333333"/>
                </a:solidFill>
                <a:latin typeface="Georgia" panose="02040502050405020303" pitchFamily="18" charset="0"/>
              </a:rPr>
              <a:t>Morphology </a:t>
            </a:r>
            <a:endParaRPr lang="en-US" dirty="0"/>
          </a:p>
        </p:txBody>
      </p:sp>
      <p:sp>
        <p:nvSpPr>
          <p:cNvPr id="10" name="TextBox 9">
            <a:extLst>
              <a:ext uri="{FF2B5EF4-FFF2-40B4-BE49-F238E27FC236}">
                <a16:creationId xmlns:a16="http://schemas.microsoft.com/office/drawing/2014/main" id="{D3A63052-FD47-D470-20B9-8AF323DBC0F1}"/>
              </a:ext>
            </a:extLst>
          </p:cNvPr>
          <p:cNvSpPr txBox="1"/>
          <p:nvPr/>
        </p:nvSpPr>
        <p:spPr>
          <a:xfrm>
            <a:off x="166939" y="851588"/>
            <a:ext cx="7263875" cy="2031325"/>
          </a:xfrm>
          <a:prstGeom prst="rect">
            <a:avLst/>
          </a:prstGeom>
          <a:noFill/>
        </p:spPr>
        <p:txBody>
          <a:bodyPr wrap="square">
            <a:spAutoFit/>
          </a:bodyPr>
          <a:lstStyle/>
          <a:p>
            <a:pPr marL="285750" indent="-285750">
              <a:buFont typeface="Arial" panose="020B0604020202020204" pitchFamily="34" charset="0"/>
              <a:buChar char="•"/>
            </a:pPr>
            <a:r>
              <a:rPr lang="en-US" b="0" i="0" dirty="0">
                <a:solidFill>
                  <a:srgbClr val="333333"/>
                </a:solidFill>
                <a:effectLst/>
                <a:latin typeface="Georgia" panose="02040502050405020303" pitchFamily="18" charset="0"/>
              </a:rPr>
              <a:t>Male measurements reached </a:t>
            </a:r>
            <a:r>
              <a:rPr lang="en-US" b="1" i="0" dirty="0">
                <a:solidFill>
                  <a:schemeClr val="accent1"/>
                </a:solidFill>
                <a:effectLst/>
                <a:latin typeface="Georgia" panose="02040502050405020303" pitchFamily="18" charset="0"/>
              </a:rPr>
              <a:t>45-70 mm </a:t>
            </a:r>
            <a:r>
              <a:rPr lang="en-US" b="0" i="0" dirty="0">
                <a:solidFill>
                  <a:srgbClr val="333333"/>
                </a:solidFill>
                <a:effectLst/>
                <a:latin typeface="Georgia" panose="02040502050405020303" pitchFamily="18" charset="0"/>
              </a:rPr>
              <a:t>(57 ± 2) long × 0.4-0.6 mm (0.45 ± 0.02) wide with coiled end and </a:t>
            </a:r>
          </a:p>
          <a:p>
            <a:pPr marL="285750" indent="-285750">
              <a:buFont typeface="Arial" panose="020B0604020202020204" pitchFamily="34" charset="0"/>
              <a:buChar char="•"/>
            </a:pPr>
            <a:r>
              <a:rPr lang="en-US" dirty="0">
                <a:solidFill>
                  <a:srgbClr val="333333"/>
                </a:solidFill>
                <a:latin typeface="Georgia" panose="02040502050405020303" pitchFamily="18" charset="0"/>
              </a:rPr>
              <a:t>Female </a:t>
            </a:r>
            <a:r>
              <a:rPr lang="en-US" b="0" i="0" dirty="0">
                <a:solidFill>
                  <a:srgbClr val="333333"/>
                </a:solidFill>
                <a:effectLst/>
                <a:latin typeface="Georgia" panose="02040502050405020303" pitchFamily="18" charset="0"/>
              </a:rPr>
              <a:t>reached </a:t>
            </a:r>
            <a:r>
              <a:rPr lang="en-US" b="1" i="0" dirty="0">
                <a:solidFill>
                  <a:schemeClr val="accent1"/>
                </a:solidFill>
                <a:effectLst/>
                <a:latin typeface="Georgia" panose="02040502050405020303" pitchFamily="18" charset="0"/>
              </a:rPr>
              <a:t>60-160 mm </a:t>
            </a:r>
            <a:r>
              <a:rPr lang="en-US" b="0" i="0" dirty="0">
                <a:solidFill>
                  <a:srgbClr val="333333"/>
                </a:solidFill>
                <a:effectLst/>
                <a:latin typeface="Georgia" panose="02040502050405020303" pitchFamily="18" charset="0"/>
              </a:rPr>
              <a:t>(110 ± 5) long × 0.6-0.91 mm (0.60 ± 0.04) wide in females with loose spiral end. </a:t>
            </a:r>
            <a:r>
              <a:rPr lang="en-US" b="0" i="0" dirty="0">
                <a:solidFill>
                  <a:schemeClr val="accent1"/>
                </a:solidFill>
                <a:effectLst/>
                <a:latin typeface="Georgia" panose="02040502050405020303" pitchFamily="18" charset="0"/>
              </a:rPr>
              <a:t>[</a:t>
            </a:r>
            <a:r>
              <a:rPr lang="en-US" b="0" i="0" dirty="0">
                <a:solidFill>
                  <a:schemeClr val="accent1"/>
                </a:solidFill>
                <a:effectLst/>
                <a:latin typeface="-apple-system"/>
              </a:rPr>
              <a:t>Abdel Rahman &amp; </a:t>
            </a:r>
            <a:r>
              <a:rPr lang="en-US" b="0" i="0" dirty="0" err="1">
                <a:solidFill>
                  <a:schemeClr val="accent1"/>
                </a:solidFill>
                <a:effectLst/>
                <a:latin typeface="-apple-system"/>
              </a:rPr>
              <a:t>M.M.I</a:t>
            </a:r>
            <a:r>
              <a:rPr lang="en-US" b="0" i="0" dirty="0">
                <a:solidFill>
                  <a:schemeClr val="accent1"/>
                </a:solidFill>
                <a:effectLst/>
                <a:latin typeface="-apple-system"/>
              </a:rPr>
              <a:t>. 2020</a:t>
            </a:r>
            <a:r>
              <a:rPr lang="en-US" b="0" i="0" dirty="0">
                <a:solidFill>
                  <a:schemeClr val="accent1"/>
                </a:solidFill>
                <a:effectLst/>
                <a:latin typeface="Georgia" panose="02040502050405020303" pitchFamily="18" charset="0"/>
              </a:rPr>
              <a:t>]. </a:t>
            </a:r>
          </a:p>
          <a:p>
            <a:pPr marL="285750" indent="-285750">
              <a:buFont typeface="Arial" panose="020B0604020202020204" pitchFamily="34" charset="0"/>
              <a:buChar char="•"/>
            </a:pPr>
            <a:r>
              <a:rPr lang="en-US" b="0" i="0" dirty="0">
                <a:effectLst/>
                <a:latin typeface="Georgia" panose="02040502050405020303" pitchFamily="18" charset="0"/>
              </a:rPr>
              <a:t>The larval stage of Microfilaria in Knott’s technique examination Fig. 1,2</a:t>
            </a:r>
            <a:endParaRPr lang="en-US" dirty="0"/>
          </a:p>
        </p:txBody>
      </p:sp>
      <p:pic>
        <p:nvPicPr>
          <p:cNvPr id="12" name="Picture 11">
            <a:extLst>
              <a:ext uri="{FF2B5EF4-FFF2-40B4-BE49-F238E27FC236}">
                <a16:creationId xmlns:a16="http://schemas.microsoft.com/office/drawing/2014/main" id="{7EB5E33E-6668-904B-DAB0-2AC996187A18}"/>
              </a:ext>
            </a:extLst>
          </p:cNvPr>
          <p:cNvPicPr>
            <a:picLocks noChangeAspect="1"/>
          </p:cNvPicPr>
          <p:nvPr/>
        </p:nvPicPr>
        <p:blipFill>
          <a:blip r:embed="rId2"/>
          <a:stretch>
            <a:fillRect/>
          </a:stretch>
        </p:blipFill>
        <p:spPr>
          <a:xfrm>
            <a:off x="2202347" y="3429000"/>
            <a:ext cx="4073767" cy="1730622"/>
          </a:xfrm>
          <a:prstGeom prst="rect">
            <a:avLst/>
          </a:prstGeom>
        </p:spPr>
      </p:pic>
      <p:sp>
        <p:nvSpPr>
          <p:cNvPr id="14" name="TextBox 13">
            <a:extLst>
              <a:ext uri="{FF2B5EF4-FFF2-40B4-BE49-F238E27FC236}">
                <a16:creationId xmlns:a16="http://schemas.microsoft.com/office/drawing/2014/main" id="{26D31C1B-C615-E3FC-142C-32151950D0EE}"/>
              </a:ext>
            </a:extLst>
          </p:cNvPr>
          <p:cNvSpPr txBox="1"/>
          <p:nvPr/>
        </p:nvSpPr>
        <p:spPr>
          <a:xfrm>
            <a:off x="1831631" y="5378431"/>
            <a:ext cx="6210933" cy="369332"/>
          </a:xfrm>
          <a:prstGeom prst="rect">
            <a:avLst/>
          </a:prstGeom>
          <a:noFill/>
        </p:spPr>
        <p:txBody>
          <a:bodyPr wrap="square">
            <a:spAutoFit/>
          </a:bodyPr>
          <a:lstStyle/>
          <a:p>
            <a:r>
              <a:rPr lang="en-US" dirty="0">
                <a:latin typeface="Georgia" panose="02040502050405020303" pitchFamily="18" charset="0"/>
              </a:rPr>
              <a:t>Fig. 2 Microfilaria in Knott’s technique (× 100). </a:t>
            </a:r>
          </a:p>
        </p:txBody>
      </p:sp>
      <p:pic>
        <p:nvPicPr>
          <p:cNvPr id="16" name="Picture 15">
            <a:extLst>
              <a:ext uri="{FF2B5EF4-FFF2-40B4-BE49-F238E27FC236}">
                <a16:creationId xmlns:a16="http://schemas.microsoft.com/office/drawing/2014/main" id="{25D6FB05-2E61-EA90-64C5-6182D05345EA}"/>
              </a:ext>
            </a:extLst>
          </p:cNvPr>
          <p:cNvPicPr>
            <a:picLocks noChangeAspect="1"/>
          </p:cNvPicPr>
          <p:nvPr/>
        </p:nvPicPr>
        <p:blipFill>
          <a:blip r:embed="rId3"/>
          <a:stretch>
            <a:fillRect/>
          </a:stretch>
        </p:blipFill>
        <p:spPr>
          <a:xfrm>
            <a:off x="7670717" y="856400"/>
            <a:ext cx="3803761" cy="2577412"/>
          </a:xfrm>
          <a:prstGeom prst="rect">
            <a:avLst/>
          </a:prstGeom>
        </p:spPr>
      </p:pic>
      <p:sp>
        <p:nvSpPr>
          <p:cNvPr id="20" name="TextBox 19">
            <a:extLst>
              <a:ext uri="{FF2B5EF4-FFF2-40B4-BE49-F238E27FC236}">
                <a16:creationId xmlns:a16="http://schemas.microsoft.com/office/drawing/2014/main" id="{BDC5F385-422E-296D-3045-29E854F7A43F}"/>
              </a:ext>
            </a:extLst>
          </p:cNvPr>
          <p:cNvSpPr txBox="1"/>
          <p:nvPr/>
        </p:nvSpPr>
        <p:spPr>
          <a:xfrm>
            <a:off x="7857093" y="3433812"/>
            <a:ext cx="3803761" cy="646331"/>
          </a:xfrm>
          <a:prstGeom prst="rect">
            <a:avLst/>
          </a:prstGeom>
          <a:noFill/>
        </p:spPr>
        <p:txBody>
          <a:bodyPr wrap="square">
            <a:spAutoFit/>
          </a:bodyPr>
          <a:lstStyle/>
          <a:p>
            <a:r>
              <a:rPr lang="en-US" dirty="0">
                <a:latin typeface="Georgia" panose="02040502050405020303" pitchFamily="18" charset="0"/>
              </a:rPr>
              <a:t>Fig. 1 Male (m) and female (f) worms.</a:t>
            </a:r>
          </a:p>
        </p:txBody>
      </p:sp>
    </p:spTree>
    <p:extLst>
      <p:ext uri="{BB962C8B-B14F-4D97-AF65-F5344CB8AC3E}">
        <p14:creationId xmlns:p14="http://schemas.microsoft.com/office/powerpoint/2010/main" val="3644456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B79C57F-8A7F-41EE-263A-768DBF6A324E}"/>
              </a:ext>
            </a:extLst>
          </p:cNvPr>
          <p:cNvPicPr>
            <a:picLocks noChangeAspect="1"/>
          </p:cNvPicPr>
          <p:nvPr/>
        </p:nvPicPr>
        <p:blipFill rotWithShape="1">
          <a:blip r:embed="rId2"/>
          <a:srcRect l="7256"/>
          <a:stretch/>
        </p:blipFill>
        <p:spPr>
          <a:xfrm>
            <a:off x="1327614" y="588046"/>
            <a:ext cx="8401288" cy="5571066"/>
          </a:xfrm>
          <a:prstGeom prst="rect">
            <a:avLst/>
          </a:prstGeom>
        </p:spPr>
      </p:pic>
    </p:spTree>
    <p:extLst>
      <p:ext uri="{BB962C8B-B14F-4D97-AF65-F5344CB8AC3E}">
        <p14:creationId xmlns:p14="http://schemas.microsoft.com/office/powerpoint/2010/main" val="210949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BFDC535F-AC0A-417D-96AB-6706BECAC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000"/>
          </a:xfrm>
          <a:prstGeom prst="rect">
            <a:avLst/>
          </a:prstGeom>
          <a:solidFill>
            <a:srgbClr val="674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7AAAF8E-31DB-4148-8FCA-4D8233D69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953" y="484068"/>
            <a:ext cx="6898027" cy="5889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533275D-E103-0A3B-17CE-ECBFA5E0EBA2}"/>
              </a:ext>
            </a:extLst>
          </p:cNvPr>
          <p:cNvPicPr>
            <a:picLocks noChangeAspect="1"/>
          </p:cNvPicPr>
          <p:nvPr/>
        </p:nvPicPr>
        <p:blipFill>
          <a:blip r:embed="rId2"/>
          <a:stretch>
            <a:fillRect/>
          </a:stretch>
        </p:blipFill>
        <p:spPr>
          <a:xfrm>
            <a:off x="1447544" y="806754"/>
            <a:ext cx="4994843" cy="5243929"/>
          </a:xfrm>
          <a:prstGeom prst="rect">
            <a:avLst/>
          </a:prstGeom>
        </p:spPr>
      </p:pic>
      <p:sp>
        <p:nvSpPr>
          <p:cNvPr id="34" name="Rectangle 33">
            <a:extLst>
              <a:ext uri="{FF2B5EF4-FFF2-40B4-BE49-F238E27FC236}">
                <a16:creationId xmlns:a16="http://schemas.microsoft.com/office/drawing/2014/main" id="{AA274328-4774-4DF9-BA53-452565122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84069"/>
            <a:ext cx="4145975" cy="34998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224E502-4792-3968-AA88-18E0E8EFA6B6}"/>
              </a:ext>
            </a:extLst>
          </p:cNvPr>
          <p:cNvPicPr>
            <a:picLocks noChangeAspect="1"/>
          </p:cNvPicPr>
          <p:nvPr/>
        </p:nvPicPr>
        <p:blipFill>
          <a:blip r:embed="rId3"/>
          <a:stretch>
            <a:fillRect/>
          </a:stretch>
        </p:blipFill>
        <p:spPr>
          <a:xfrm>
            <a:off x="8224137" y="798656"/>
            <a:ext cx="2820486" cy="2870724"/>
          </a:xfrm>
          <a:prstGeom prst="rect">
            <a:avLst/>
          </a:prstGeom>
        </p:spPr>
      </p:pic>
      <p:sp>
        <p:nvSpPr>
          <p:cNvPr id="36" name="Rectangle 35">
            <a:extLst>
              <a:ext uri="{FF2B5EF4-FFF2-40B4-BE49-F238E27FC236}">
                <a16:creationId xmlns:a16="http://schemas.microsoft.com/office/drawing/2014/main" id="{01C7B46D-2FEF-4FAA-915B-8B21A66BB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144834"/>
            <a:ext cx="4145975" cy="221151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3C22902-A5B8-C981-A108-843C2355AA0B}"/>
              </a:ext>
            </a:extLst>
          </p:cNvPr>
          <p:cNvPicPr>
            <a:picLocks noChangeAspect="1"/>
          </p:cNvPicPr>
          <p:nvPr/>
        </p:nvPicPr>
        <p:blipFill>
          <a:blip r:embed="rId4"/>
          <a:stretch>
            <a:fillRect/>
          </a:stretch>
        </p:blipFill>
        <p:spPr>
          <a:xfrm>
            <a:off x="8740677" y="4446259"/>
            <a:ext cx="1787407" cy="1608667"/>
          </a:xfrm>
          <a:prstGeom prst="rect">
            <a:avLst/>
          </a:prstGeom>
        </p:spPr>
      </p:pic>
    </p:spTree>
    <p:extLst>
      <p:ext uri="{BB962C8B-B14F-4D97-AF65-F5344CB8AC3E}">
        <p14:creationId xmlns:p14="http://schemas.microsoft.com/office/powerpoint/2010/main" val="28060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dog's eye&#10;&#10;Description automatically generated">
            <a:extLst>
              <a:ext uri="{FF2B5EF4-FFF2-40B4-BE49-F238E27FC236}">
                <a16:creationId xmlns:a16="http://schemas.microsoft.com/office/drawing/2014/main" id="{5CCBAC4C-D0AB-862E-CA7E-28D1FF1FDAB5}"/>
              </a:ext>
            </a:extLst>
          </p:cNvPr>
          <p:cNvPicPr>
            <a:picLocks noChangeAspect="1"/>
          </p:cNvPicPr>
          <p:nvPr/>
        </p:nvPicPr>
        <p:blipFill rotWithShape="1">
          <a:blip r:embed="rId2"/>
          <a:srcRect t="10284" b="28964"/>
          <a:stretch/>
        </p:blipFill>
        <p:spPr>
          <a:xfrm>
            <a:off x="457200" y="457200"/>
            <a:ext cx="11277600" cy="5943600"/>
          </a:xfrm>
          <a:prstGeom prst="rect">
            <a:avLst/>
          </a:prstGeom>
        </p:spPr>
      </p:pic>
    </p:spTree>
    <p:extLst>
      <p:ext uri="{BB962C8B-B14F-4D97-AF65-F5344CB8AC3E}">
        <p14:creationId xmlns:p14="http://schemas.microsoft.com/office/powerpoint/2010/main" val="713097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E191D3B-D99F-5C08-AAE5-C420EF5ABB3B}"/>
              </a:ext>
            </a:extLst>
          </p:cNvPr>
          <p:cNvSpPr>
            <a:spLocks noGrp="1"/>
          </p:cNvSpPr>
          <p:nvPr>
            <p:ph type="title"/>
          </p:nvPr>
        </p:nvSpPr>
        <p:spPr>
          <a:xfrm>
            <a:off x="55837" y="116273"/>
            <a:ext cx="8368144" cy="1800526"/>
          </a:xfrm>
          <a:solidFill>
            <a:schemeClr val="accent2">
              <a:lumMod val="20000"/>
              <a:lumOff val="80000"/>
            </a:schemeClr>
          </a:solidFill>
          <a:effectLst>
            <a:outerShdw blurRad="76200" dir="18900000" sy="23000" kx="-1200000" algn="bl" rotWithShape="0">
              <a:prstClr val="black">
                <a:alpha val="20000"/>
              </a:prstClr>
            </a:outerShdw>
          </a:effectLst>
        </p:spPr>
        <p:txBody>
          <a:bodyPr vert="horz" lIns="91440" tIns="45720" rIns="91440" bIns="45720" rtlCol="0" anchor="ctr">
            <a:normAutofit/>
          </a:bodyPr>
          <a:lstStyle/>
          <a:p>
            <a:pPr algn="ctr"/>
            <a:r>
              <a:rPr lang="en-US" b="0" i="0" kern="1200" dirty="0">
                <a:solidFill>
                  <a:schemeClr val="tx1"/>
                </a:solidFill>
                <a:effectLst/>
                <a:latin typeface="Georgia" panose="02040502050405020303" pitchFamily="18" charset="0"/>
              </a:rPr>
              <a:t> </a:t>
            </a:r>
            <a:r>
              <a:rPr lang="en-US" kern="1200" dirty="0">
                <a:solidFill>
                  <a:schemeClr val="tx1"/>
                </a:solidFill>
                <a:latin typeface="Georgia" panose="02040502050405020303" pitchFamily="18" charset="0"/>
              </a:rPr>
              <a:t>Aims</a:t>
            </a:r>
            <a:r>
              <a:rPr lang="en-US" b="0" i="0" kern="1200" dirty="0">
                <a:solidFill>
                  <a:schemeClr val="tx1"/>
                </a:solidFill>
                <a:effectLst/>
                <a:latin typeface="Georgia" panose="02040502050405020303" pitchFamily="18" charset="0"/>
              </a:rPr>
              <a:t> of the  study  </a:t>
            </a:r>
            <a:endParaRPr lang="en-US" kern="1200" dirty="0">
              <a:solidFill>
                <a:schemeClr val="tx1"/>
              </a:solidFill>
              <a:latin typeface="Georgia" panose="02040502050405020303" pitchFamily="18" charset="0"/>
            </a:endParaRPr>
          </a:p>
        </p:txBody>
      </p:sp>
      <p:sp>
        <p:nvSpPr>
          <p:cNvPr id="8" name="TextBox 7">
            <a:extLst>
              <a:ext uri="{FF2B5EF4-FFF2-40B4-BE49-F238E27FC236}">
                <a16:creationId xmlns:a16="http://schemas.microsoft.com/office/drawing/2014/main" id="{BC3BDCE7-17B3-3877-F65B-FED542CCD971}"/>
              </a:ext>
            </a:extLst>
          </p:cNvPr>
          <p:cNvSpPr txBox="1"/>
          <p:nvPr/>
        </p:nvSpPr>
        <p:spPr>
          <a:xfrm>
            <a:off x="0" y="2173203"/>
            <a:ext cx="6931741" cy="4143890"/>
          </a:xfrm>
          <a:prstGeom prst="rect">
            <a:avLst/>
          </a:prstGeom>
        </p:spPr>
        <p:txBody>
          <a:bodyPr vert="horz" lIns="91440" tIns="45720" rIns="91440" bIns="45720" rtlCol="0">
            <a:normAutofit/>
          </a:bodyPr>
          <a:lstStyle/>
          <a:p>
            <a:pPr>
              <a:lnSpc>
                <a:spcPct val="90000"/>
              </a:lnSpc>
              <a:spcAft>
                <a:spcPts val="600"/>
              </a:spcAft>
            </a:pPr>
            <a:r>
              <a:rPr lang="en-US" sz="2400" b="0" i="0">
                <a:effectLst/>
                <a:latin typeface="Georgia" panose="02040502050405020303" pitchFamily="18" charset="0"/>
              </a:rPr>
              <a:t>The present study aimed to assess the following :</a:t>
            </a:r>
          </a:p>
          <a:p>
            <a:pPr marL="285750" indent="-228600">
              <a:lnSpc>
                <a:spcPct val="90000"/>
              </a:lnSpc>
              <a:spcAft>
                <a:spcPts val="600"/>
              </a:spcAft>
              <a:buFont typeface="Arial" panose="020B0604020202020204" pitchFamily="34" charset="0"/>
              <a:buChar char="•"/>
            </a:pPr>
            <a:r>
              <a:rPr lang="en-US" sz="2400">
                <a:latin typeface="Georgia" panose="02040502050405020303" pitchFamily="18" charset="0"/>
              </a:rPr>
              <a:t>  </a:t>
            </a:r>
            <a:r>
              <a:rPr lang="en-US" sz="2400" b="0" i="0">
                <a:effectLst/>
                <a:latin typeface="Georgia" panose="02040502050405020303" pitchFamily="18" charset="0"/>
              </a:rPr>
              <a:t> Investigate the prevalence rate of </a:t>
            </a:r>
            <a:r>
              <a:rPr lang="en-US" sz="2400" b="0" i="1">
                <a:effectLst/>
                <a:latin typeface="Georgia" panose="02040502050405020303" pitchFamily="18" charset="0"/>
              </a:rPr>
              <a:t>S. equina</a:t>
            </a:r>
            <a:r>
              <a:rPr lang="en-US" sz="2400" b="0" i="0">
                <a:effectLst/>
                <a:latin typeface="Georgia" panose="02040502050405020303" pitchFamily="18" charset="0"/>
              </a:rPr>
              <a:t> in donkeys in central part of Iraq.</a:t>
            </a:r>
          </a:p>
          <a:p>
            <a:pPr marL="285750" indent="-228600">
              <a:lnSpc>
                <a:spcPct val="90000"/>
              </a:lnSpc>
              <a:spcAft>
                <a:spcPts val="600"/>
              </a:spcAft>
              <a:buFont typeface="Arial" panose="020B0604020202020204" pitchFamily="34" charset="0"/>
              <a:buChar char="•"/>
            </a:pPr>
            <a:r>
              <a:rPr lang="en-US" sz="2400" b="0" i="0">
                <a:effectLst/>
                <a:latin typeface="Georgia" panose="02040502050405020303" pitchFamily="18" charset="0"/>
              </a:rPr>
              <a:t> </a:t>
            </a:r>
            <a:r>
              <a:rPr lang="en-US" sz="2400">
                <a:latin typeface="Georgia" panose="02040502050405020303" pitchFamily="18" charset="0"/>
              </a:rPr>
              <a:t>  </a:t>
            </a:r>
            <a:r>
              <a:rPr lang="en-US" sz="2400" b="0" i="0">
                <a:effectLst/>
                <a:latin typeface="Georgia" panose="02040502050405020303" pitchFamily="18" charset="0"/>
              </a:rPr>
              <a:t>Identify the worm by morphological features of the genus </a:t>
            </a:r>
            <a:r>
              <a:rPr lang="en-US" sz="2400" b="0" i="1">
                <a:effectLst/>
                <a:latin typeface="Georgia" panose="02040502050405020303" pitchFamily="18" charset="0"/>
              </a:rPr>
              <a:t>Setaria</a:t>
            </a:r>
            <a:r>
              <a:rPr lang="en-US" sz="2400" b="0" i="0">
                <a:effectLst/>
                <a:latin typeface="Georgia" panose="02040502050405020303" pitchFamily="18" charset="0"/>
              </a:rPr>
              <a:t> under the light microscope  </a:t>
            </a:r>
            <a:endParaRPr lang="en-US" sz="2400" b="0" i="0" dirty="0">
              <a:effectLst/>
              <a:latin typeface="Georgia" panose="02040502050405020303" pitchFamily="18" charset="0"/>
            </a:endParaRPr>
          </a:p>
        </p:txBody>
      </p:sp>
      <p:pic>
        <p:nvPicPr>
          <p:cNvPr id="4" name="Picture 3" descr="A close-up of a text&#10;&#10;Description automatically generated">
            <a:extLst>
              <a:ext uri="{FF2B5EF4-FFF2-40B4-BE49-F238E27FC236}">
                <a16:creationId xmlns:a16="http://schemas.microsoft.com/office/drawing/2014/main" id="{96E413E4-0CEE-A625-4836-F9AC73DF6310}"/>
              </a:ext>
            </a:extLst>
          </p:cNvPr>
          <p:cNvPicPr>
            <a:picLocks noChangeAspect="1"/>
          </p:cNvPicPr>
          <p:nvPr/>
        </p:nvPicPr>
        <p:blipFill>
          <a:blip r:embed="rId2"/>
          <a:stretch>
            <a:fillRect/>
          </a:stretch>
        </p:blipFill>
        <p:spPr>
          <a:xfrm>
            <a:off x="6800986" y="2173203"/>
            <a:ext cx="4747547" cy="2539937"/>
          </a:xfrm>
          <a:prstGeom prst="rect">
            <a:avLst/>
          </a:prstGeom>
        </p:spPr>
      </p:pic>
    </p:spTree>
    <p:extLst>
      <p:ext uri="{BB962C8B-B14F-4D97-AF65-F5344CB8AC3E}">
        <p14:creationId xmlns:p14="http://schemas.microsoft.com/office/powerpoint/2010/main" val="35453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BB9795-B40D-EDAA-0D2D-4157EE66CCCA}"/>
              </a:ext>
            </a:extLst>
          </p:cNvPr>
          <p:cNvSpPr>
            <a:spLocks noGrp="1"/>
          </p:cNvSpPr>
          <p:nvPr>
            <p:ph type="title"/>
          </p:nvPr>
        </p:nvSpPr>
        <p:spPr>
          <a:xfrm>
            <a:off x="366946" y="164256"/>
            <a:ext cx="4778387" cy="1290471"/>
          </a:xfrm>
          <a:solidFill>
            <a:schemeClr val="accent2">
              <a:lumMod val="20000"/>
              <a:lumOff val="80000"/>
            </a:schemeClr>
          </a:solidFill>
          <a:effectLst>
            <a:outerShdw blurRad="76200" dir="13500000" sy="23000" kx="1200000" algn="br" rotWithShape="0">
              <a:prstClr val="black">
                <a:alpha val="20000"/>
              </a:prstClr>
            </a:outerShdw>
          </a:effectLst>
        </p:spPr>
        <p:txBody>
          <a:bodyPr vert="horz" lIns="91440" tIns="45720" rIns="91440" bIns="45720" rtlCol="0" anchor="ctr">
            <a:normAutofit/>
          </a:bodyPr>
          <a:lstStyle/>
          <a:p>
            <a:pPr algn="ctr"/>
            <a:r>
              <a:rPr lang="en-US" sz="4000" b="1" dirty="0"/>
              <a:t>Methodology </a:t>
            </a:r>
          </a:p>
        </p:txBody>
      </p:sp>
      <p:sp>
        <p:nvSpPr>
          <p:cNvPr id="4" name="TextBox 3">
            <a:extLst>
              <a:ext uri="{FF2B5EF4-FFF2-40B4-BE49-F238E27FC236}">
                <a16:creationId xmlns:a16="http://schemas.microsoft.com/office/drawing/2014/main" id="{8C3AA1A3-9675-8D78-DD5F-F12ED6FBCBC6}"/>
              </a:ext>
            </a:extLst>
          </p:cNvPr>
          <p:cNvSpPr txBox="1"/>
          <p:nvPr/>
        </p:nvSpPr>
        <p:spPr>
          <a:xfrm>
            <a:off x="166254" y="1618982"/>
            <a:ext cx="6570877" cy="4240721"/>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b="1" i="0" dirty="0">
                <a:effectLst/>
                <a:latin typeface="Georgia" panose="02040502050405020303" pitchFamily="18" charset="0"/>
              </a:rPr>
              <a:t>Animals</a:t>
            </a:r>
          </a:p>
          <a:p>
            <a:pPr>
              <a:lnSpc>
                <a:spcPct val="90000"/>
              </a:lnSpc>
              <a:spcAft>
                <a:spcPts val="600"/>
              </a:spcAft>
            </a:pPr>
            <a:r>
              <a:rPr lang="en-US" dirty="0">
                <a:latin typeface="Georgia" panose="02040502050405020303" pitchFamily="18" charset="0"/>
              </a:rPr>
              <a:t>A total of </a:t>
            </a:r>
            <a:r>
              <a:rPr lang="en-US" b="0" i="0" dirty="0">
                <a:effectLst/>
                <a:latin typeface="Georgia" panose="02040502050405020303" pitchFamily="18" charset="0"/>
              </a:rPr>
              <a:t>218 (106 male and 112 female) animals slaughtered in Baghdad ( Al-</a:t>
            </a:r>
            <a:r>
              <a:rPr lang="en-US" b="0" i="0" dirty="0" err="1">
                <a:effectLst/>
                <a:latin typeface="Georgia" panose="02040502050405020303" pitchFamily="18" charset="0"/>
              </a:rPr>
              <a:t>Zawra</a:t>
            </a:r>
            <a:r>
              <a:rPr lang="en-US" b="0" i="0" dirty="0">
                <a:effectLst/>
                <a:latin typeface="Georgia" panose="02040502050405020303" pitchFamily="18" charset="0"/>
              </a:rPr>
              <a:t> ) Zoo, brought from of central part of Iraq (</a:t>
            </a:r>
            <a:r>
              <a:rPr lang="en-US" b="0" i="0" dirty="0" err="1">
                <a:effectLst/>
                <a:latin typeface="Georgia" panose="02040502050405020303" pitchFamily="18" charset="0"/>
              </a:rPr>
              <a:t>Diyala</a:t>
            </a:r>
            <a:r>
              <a:rPr lang="en-US" b="0" i="0" dirty="0">
                <a:effectLst/>
                <a:latin typeface="Georgia" panose="02040502050405020303" pitchFamily="18" charset="0"/>
              </a:rPr>
              <a:t>, </a:t>
            </a:r>
            <a:r>
              <a:rPr lang="en-US" b="0" i="0" dirty="0" err="1">
                <a:effectLst/>
                <a:latin typeface="Georgia" panose="02040502050405020303" pitchFamily="18" charset="0"/>
              </a:rPr>
              <a:t>Wasit</a:t>
            </a:r>
            <a:r>
              <a:rPr lang="en-US" b="0" i="0" dirty="0">
                <a:effectLst/>
                <a:latin typeface="Georgia" panose="02040502050405020303" pitchFamily="18" charset="0"/>
              </a:rPr>
              <a:t>, Baghdad).</a:t>
            </a:r>
          </a:p>
          <a:p>
            <a:pPr indent="-228600">
              <a:lnSpc>
                <a:spcPct val="90000"/>
              </a:lnSpc>
              <a:spcAft>
                <a:spcPts val="600"/>
              </a:spcAft>
              <a:buFont typeface="Arial" panose="020B0604020202020204" pitchFamily="34" charset="0"/>
              <a:buChar char="•"/>
            </a:pPr>
            <a:r>
              <a:rPr lang="en-US" dirty="0">
                <a:latin typeface="Georgia" panose="02040502050405020303" pitchFamily="18" charset="0"/>
              </a:rPr>
              <a:t>The Animals </a:t>
            </a:r>
            <a:r>
              <a:rPr lang="en-US" b="0" i="0" dirty="0">
                <a:effectLst/>
                <a:latin typeface="Georgia" panose="02040502050405020303" pitchFamily="18" charset="0"/>
              </a:rPr>
              <a:t>were examined during the period from December 2012 to August 2010.</a:t>
            </a:r>
          </a:p>
          <a:p>
            <a:pPr indent="-228600">
              <a:lnSpc>
                <a:spcPct val="90000"/>
              </a:lnSpc>
              <a:spcAft>
                <a:spcPts val="600"/>
              </a:spcAft>
              <a:buFont typeface="Arial" panose="020B0604020202020204" pitchFamily="34" charset="0"/>
              <a:buChar char="•"/>
            </a:pPr>
            <a:r>
              <a:rPr lang="en-US" b="1" i="0" dirty="0">
                <a:effectLst/>
                <a:latin typeface="Georgia" panose="02040502050405020303" pitchFamily="18" charset="0"/>
              </a:rPr>
              <a:t> Sample collection and processing</a:t>
            </a:r>
          </a:p>
          <a:p>
            <a:pPr>
              <a:lnSpc>
                <a:spcPct val="90000"/>
              </a:lnSpc>
              <a:spcAft>
                <a:spcPts val="600"/>
              </a:spcAft>
            </a:pPr>
            <a:r>
              <a:rPr lang="en-US" b="0" i="0" dirty="0">
                <a:effectLst/>
                <a:latin typeface="Georgia" panose="02040502050405020303" pitchFamily="18" charset="0"/>
              </a:rPr>
              <a:t>Adult worms were collected from peritoneal cavity of donkeys at the time of necropsy, washed with saline, cleared with lactophenol, and identified under light microscope according to </a:t>
            </a:r>
            <a:r>
              <a:rPr lang="en-US" b="0" i="0" dirty="0">
                <a:solidFill>
                  <a:schemeClr val="accent1"/>
                </a:solidFill>
                <a:effectLst/>
                <a:latin typeface="Georgia" panose="02040502050405020303" pitchFamily="18" charset="0"/>
              </a:rPr>
              <a:t>[</a:t>
            </a:r>
            <a:r>
              <a:rPr lang="en-US" b="0" i="0" dirty="0" err="1">
                <a:solidFill>
                  <a:schemeClr val="accent1"/>
                </a:solidFill>
                <a:effectLst/>
                <a:latin typeface="Georgia" panose="02040502050405020303" pitchFamily="18" charset="0"/>
              </a:rPr>
              <a:t>Burgu</a:t>
            </a:r>
            <a:r>
              <a:rPr lang="en-US" dirty="0">
                <a:solidFill>
                  <a:schemeClr val="accent1"/>
                </a:solidFill>
                <a:latin typeface="Georgia" panose="02040502050405020303" pitchFamily="18" charset="0"/>
              </a:rPr>
              <a:t> et al., </a:t>
            </a:r>
            <a:r>
              <a:rPr lang="en-US" b="0" i="0" dirty="0">
                <a:solidFill>
                  <a:schemeClr val="accent1"/>
                </a:solidFill>
                <a:effectLst/>
                <a:latin typeface="Georgia" panose="02040502050405020303" pitchFamily="18" charset="0"/>
              </a:rPr>
              <a:t>1995].  </a:t>
            </a:r>
          </a:p>
          <a:p>
            <a:pPr marL="285750" indent="-285750">
              <a:lnSpc>
                <a:spcPct val="90000"/>
              </a:lnSpc>
              <a:spcAft>
                <a:spcPts val="600"/>
              </a:spcAft>
              <a:buFont typeface="Arial" panose="020B0604020202020204" pitchFamily="34" charset="0"/>
              <a:buChar char="•"/>
            </a:pPr>
            <a:r>
              <a:rPr lang="en-US" b="0" i="0" dirty="0">
                <a:solidFill>
                  <a:schemeClr val="accent1"/>
                </a:solidFill>
                <a:effectLst/>
                <a:latin typeface="Georgia" panose="02040502050405020303" pitchFamily="18" charset="0"/>
              </a:rPr>
              <a:t> </a:t>
            </a:r>
            <a:r>
              <a:rPr lang="en-US" b="0" i="0" dirty="0">
                <a:effectLst/>
                <a:latin typeface="Georgia" panose="02040502050405020303" pitchFamily="18" charset="0"/>
              </a:rPr>
              <a:t>The data was analyzed by using the statistical program SAS </a:t>
            </a:r>
            <a:r>
              <a:rPr lang="en-US" b="0" i="0" dirty="0">
                <a:solidFill>
                  <a:schemeClr val="accent1"/>
                </a:solidFill>
                <a:effectLst/>
                <a:latin typeface="Georgia" panose="02040502050405020303" pitchFamily="18" charset="0"/>
              </a:rPr>
              <a:t>.</a:t>
            </a:r>
          </a:p>
        </p:txBody>
      </p:sp>
      <p:sp>
        <p:nvSpPr>
          <p:cNvPr id="5" name="AutoShape 2" descr="Picture 023">
            <a:extLst>
              <a:ext uri="{FF2B5EF4-FFF2-40B4-BE49-F238E27FC236}">
                <a16:creationId xmlns:a16="http://schemas.microsoft.com/office/drawing/2014/main" id="{49DB097D-4C23-5B36-B565-40560C0F9A5B}"/>
              </a:ext>
            </a:extLst>
          </p:cNvPr>
          <p:cNvSpPr>
            <a:spLocks noChangeArrowheads="1"/>
          </p:cNvSpPr>
          <p:nvPr/>
        </p:nvSpPr>
        <p:spPr bwMode="auto">
          <a:xfrm>
            <a:off x="6705601" y="435611"/>
            <a:ext cx="5288615" cy="5586817"/>
          </a:xfrm>
          <a:prstGeom prst="roundRect">
            <a:avLst>
              <a:gd name="adj" fmla="val 16667"/>
            </a:avLst>
          </a:prstGeom>
          <a:blipFill dpi="0" rotWithShape="1">
            <a:blip r:embed="rId2"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8162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191D3B-D99F-5C08-AAE5-C420EF5ABB3B}"/>
              </a:ext>
            </a:extLst>
          </p:cNvPr>
          <p:cNvSpPr>
            <a:spLocks noGrp="1"/>
          </p:cNvSpPr>
          <p:nvPr>
            <p:ph type="title"/>
          </p:nvPr>
        </p:nvSpPr>
        <p:spPr>
          <a:xfrm>
            <a:off x="761801" y="328512"/>
            <a:ext cx="4778387" cy="1053479"/>
          </a:xfrm>
          <a:solidFill>
            <a:schemeClr val="accent2">
              <a:lumMod val="20000"/>
              <a:lumOff val="80000"/>
            </a:schemeClr>
          </a:solidFill>
          <a:effectLst>
            <a:outerShdw blurRad="152400" dist="317500" dir="5400000" sx="90000" sy="-19000" rotWithShape="0">
              <a:prstClr val="black">
                <a:alpha val="15000"/>
              </a:prstClr>
            </a:outerShdw>
          </a:effectLst>
        </p:spPr>
        <p:txBody>
          <a:bodyPr vert="horz" lIns="91440" tIns="45720" rIns="91440" bIns="45720" rtlCol="0" anchor="ctr">
            <a:normAutofit/>
          </a:bodyPr>
          <a:lstStyle/>
          <a:p>
            <a:pPr algn="ctr"/>
            <a:r>
              <a:rPr lang="en-US" sz="4000" b="0" i="0" dirty="0">
                <a:effectLst/>
              </a:rPr>
              <a:t> R</a:t>
            </a:r>
            <a:r>
              <a:rPr lang="en-US" sz="4000" dirty="0"/>
              <a:t>esults </a:t>
            </a:r>
          </a:p>
        </p:txBody>
      </p:sp>
      <p:sp>
        <p:nvSpPr>
          <p:cNvPr id="5" name="TextBox 4">
            <a:extLst>
              <a:ext uri="{FF2B5EF4-FFF2-40B4-BE49-F238E27FC236}">
                <a16:creationId xmlns:a16="http://schemas.microsoft.com/office/drawing/2014/main" id="{3FA2F4A2-7DB1-2974-4A32-CB96FEDB6F71}"/>
              </a:ext>
            </a:extLst>
          </p:cNvPr>
          <p:cNvSpPr txBox="1"/>
          <p:nvPr/>
        </p:nvSpPr>
        <p:spPr>
          <a:xfrm>
            <a:off x="0" y="1226122"/>
            <a:ext cx="6768662" cy="4638650"/>
          </a:xfrm>
          <a:prstGeom prst="rect">
            <a:avLst/>
          </a:prstGeom>
        </p:spPr>
        <p:txBody>
          <a:bodyPr vert="horz" lIns="91440" tIns="45720" rIns="91440" bIns="45720" rtlCol="0" anchor="ctr">
            <a:normAutofit/>
          </a:bodyPr>
          <a:lstStyle/>
          <a:p>
            <a:pPr marL="285750" indent="-228600">
              <a:lnSpc>
                <a:spcPct val="150000"/>
              </a:lnSpc>
              <a:spcAft>
                <a:spcPts val="600"/>
              </a:spcAft>
              <a:buFont typeface="Arial" panose="020B0604020202020204" pitchFamily="34" charset="0"/>
              <a:buChar char="•"/>
            </a:pPr>
            <a:r>
              <a:rPr lang="en-US" dirty="0">
                <a:effectLst/>
                <a:latin typeface="Georgia" panose="02040502050405020303" pitchFamily="18" charset="0"/>
              </a:rPr>
              <a:t>The total infection rate of</a:t>
            </a:r>
            <a:r>
              <a:rPr lang="en-US" i="1" dirty="0">
                <a:effectLst/>
                <a:latin typeface="Georgia" panose="02040502050405020303" pitchFamily="18" charset="0"/>
              </a:rPr>
              <a:t> </a:t>
            </a:r>
            <a:r>
              <a:rPr lang="en-US" i="1" dirty="0" err="1">
                <a:solidFill>
                  <a:schemeClr val="accent1"/>
                </a:solidFill>
                <a:effectLst/>
                <a:latin typeface="Georgia" panose="02040502050405020303" pitchFamily="18" charset="0"/>
              </a:rPr>
              <a:t>Setaria</a:t>
            </a:r>
            <a:r>
              <a:rPr lang="en-US" i="1" dirty="0">
                <a:solidFill>
                  <a:schemeClr val="accent1"/>
                </a:solidFill>
                <a:effectLst/>
                <a:latin typeface="Georgia" panose="02040502050405020303" pitchFamily="18" charset="0"/>
              </a:rPr>
              <a:t> equina </a:t>
            </a:r>
            <a:r>
              <a:rPr lang="en-US" dirty="0">
                <a:effectLst/>
                <a:latin typeface="Georgia" panose="02040502050405020303" pitchFamily="18" charset="0"/>
              </a:rPr>
              <a:t>was 11.9% and the highest infection rate (22.2%) was recorded in October, where is no infection in January, February and August. </a:t>
            </a:r>
          </a:p>
          <a:p>
            <a:pPr marL="285750" indent="-228600">
              <a:lnSpc>
                <a:spcPct val="150000"/>
              </a:lnSpc>
              <a:spcAft>
                <a:spcPts val="600"/>
              </a:spcAft>
              <a:buFont typeface="Arial" panose="020B0604020202020204" pitchFamily="34" charset="0"/>
              <a:buChar char="•"/>
            </a:pPr>
            <a:r>
              <a:rPr lang="en-US" dirty="0">
                <a:latin typeface="Georgia" panose="02040502050405020303" pitchFamily="18" charset="0"/>
              </a:rPr>
              <a:t>T</a:t>
            </a:r>
            <a:r>
              <a:rPr lang="en-US" dirty="0">
                <a:effectLst/>
                <a:latin typeface="Georgia" panose="02040502050405020303" pitchFamily="18" charset="0"/>
              </a:rPr>
              <a:t>he </a:t>
            </a:r>
            <a:r>
              <a:rPr lang="en-US" b="1" dirty="0">
                <a:solidFill>
                  <a:schemeClr val="accent1"/>
                </a:solidFill>
                <a:effectLst/>
                <a:latin typeface="Georgia" panose="02040502050405020303" pitchFamily="18" charset="0"/>
              </a:rPr>
              <a:t>high infection rate (14.5% ) </a:t>
            </a:r>
            <a:r>
              <a:rPr lang="en-US" dirty="0">
                <a:effectLst/>
                <a:latin typeface="Georgia" panose="02040502050405020303" pitchFamily="18" charset="0"/>
              </a:rPr>
              <a:t>during the months of spring and autumn (18.8%) and decrease in Winter and Summer 3.6% and 10%.  </a:t>
            </a:r>
            <a:r>
              <a:rPr lang="en-US" dirty="0">
                <a:latin typeface="Georgia" panose="02040502050405020303" pitchFamily="18" charset="0"/>
              </a:rPr>
              <a:t>Tab</a:t>
            </a:r>
            <a:r>
              <a:rPr lang="en-US" dirty="0">
                <a:effectLst/>
                <a:latin typeface="Georgia" panose="02040502050405020303" pitchFamily="18" charset="0"/>
              </a:rPr>
              <a:t>. 1</a:t>
            </a:r>
          </a:p>
        </p:txBody>
      </p:sp>
      <p:pic>
        <p:nvPicPr>
          <p:cNvPr id="10" name="Picture 9">
            <a:extLst>
              <a:ext uri="{FF2B5EF4-FFF2-40B4-BE49-F238E27FC236}">
                <a16:creationId xmlns:a16="http://schemas.microsoft.com/office/drawing/2014/main" id="{B2C29679-EFDA-4D97-5458-DEA6D6724958}"/>
              </a:ext>
            </a:extLst>
          </p:cNvPr>
          <p:cNvPicPr>
            <a:picLocks noChangeAspect="1"/>
          </p:cNvPicPr>
          <p:nvPr/>
        </p:nvPicPr>
        <p:blipFill>
          <a:blip r:embed="rId2"/>
          <a:stretch>
            <a:fillRect/>
          </a:stretch>
        </p:blipFill>
        <p:spPr>
          <a:xfrm>
            <a:off x="6610834" y="1184564"/>
            <a:ext cx="5581166" cy="4217753"/>
          </a:xfrm>
          <a:prstGeom prst="rect">
            <a:avLst/>
          </a:prstGeom>
        </p:spPr>
      </p:pic>
      <p:sp>
        <p:nvSpPr>
          <p:cNvPr id="12" name="TextBox 11">
            <a:extLst>
              <a:ext uri="{FF2B5EF4-FFF2-40B4-BE49-F238E27FC236}">
                <a16:creationId xmlns:a16="http://schemas.microsoft.com/office/drawing/2014/main" id="{7DB33405-D42F-0DE0-0B9C-C4D4A095B39A}"/>
              </a:ext>
            </a:extLst>
          </p:cNvPr>
          <p:cNvSpPr txBox="1"/>
          <p:nvPr/>
        </p:nvSpPr>
        <p:spPr>
          <a:xfrm>
            <a:off x="6693762" y="5488770"/>
            <a:ext cx="997527" cy="369332"/>
          </a:xfrm>
          <a:prstGeom prst="rect">
            <a:avLst/>
          </a:prstGeom>
          <a:noFill/>
        </p:spPr>
        <p:txBody>
          <a:bodyPr wrap="square" rtlCol="0">
            <a:spAutoFit/>
          </a:bodyPr>
          <a:lstStyle/>
          <a:p>
            <a:r>
              <a:rPr lang="en-US" dirty="0">
                <a:latin typeface="Georgia" panose="02040502050405020303" pitchFamily="18" charset="0"/>
              </a:rPr>
              <a:t>Tab.1</a:t>
            </a:r>
          </a:p>
        </p:txBody>
      </p:sp>
    </p:spTree>
    <p:extLst>
      <p:ext uri="{BB962C8B-B14F-4D97-AF65-F5344CB8AC3E}">
        <p14:creationId xmlns:p14="http://schemas.microsoft.com/office/powerpoint/2010/main" val="11966929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1786</TotalTime>
  <Words>1068</Words>
  <Application>Microsoft Office PowerPoint</Application>
  <PresentationFormat>Widescreen</PresentationFormat>
  <Paragraphs>78</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-apple-system</vt:lpstr>
      <vt:lpstr>Arial</vt:lpstr>
      <vt:lpstr>Calibri</vt:lpstr>
      <vt:lpstr>Calibri Light</vt:lpstr>
      <vt:lpstr>Georgia</vt:lpstr>
      <vt:lpstr>Microsoft Uighur</vt:lpstr>
      <vt:lpstr>Times New Roman</vt:lpstr>
      <vt:lpstr>Office Theme</vt:lpstr>
      <vt:lpstr> ورشة عمل بعنوان    Epidemiological study of Setaria equina infection in donkeys  أعداد  أ.د.أثمار خضير عباس و م.د. عامر رسول فضل  فــــرع الطفيـــليات      </vt:lpstr>
      <vt:lpstr>PowerPoint Presentation</vt:lpstr>
      <vt:lpstr>Morphology </vt:lpstr>
      <vt:lpstr>PowerPoint Presentation</vt:lpstr>
      <vt:lpstr>PowerPoint Presentation</vt:lpstr>
      <vt:lpstr>PowerPoint Presentation</vt:lpstr>
      <vt:lpstr> Aims of the  study  </vt:lpstr>
      <vt:lpstr>Methodology </vt:lpstr>
      <vt:lpstr> Results </vt:lpstr>
      <vt:lpstr> Results </vt:lpstr>
      <vt:lpstr> Results </vt:lpstr>
      <vt:lpstr> Results </vt:lpstr>
      <vt:lpstr>PowerPoint Presentation</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ورشة عمل بعنوان    Epidemiological study of Setaria equina infection in donkeys  أعداد  أ.د.أثمار خضير عباس و م.د. عامر رسول فضل  فــــرع الطفيـــليات</dc:title>
  <dc:creator>Amer Alhaboubi</dc:creator>
  <cp:lastModifiedBy>Amer Alhaboubi</cp:lastModifiedBy>
  <cp:revision>1</cp:revision>
  <dcterms:created xsi:type="dcterms:W3CDTF">2024-02-04T14:08:20Z</dcterms:created>
  <dcterms:modified xsi:type="dcterms:W3CDTF">2024-02-07T08:34:58Z</dcterms:modified>
</cp:coreProperties>
</file>