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59649-C3C8-029F-F84A-AA599B5B6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7D63F-0E8A-38E1-C4A8-B7D0C7A3F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EFC89-0971-3A31-AEB9-3CC94786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3F46-ADC1-4C29-ACE2-EC7E7D2C923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5AA81-EFC3-D80E-C210-D66C2CA5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76E4-A945-5668-882C-B2F379B1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FA5D-F0FE-486E-AA20-42D86FF3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8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E1A39-F38F-EFB7-17B7-4C9D52297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B77BD-DCDE-CBC4-5800-88642516C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BBAF3-B999-C231-9DEF-2A0EBB3B6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3F46-ADC1-4C29-ACE2-EC7E7D2C923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AC36E-918A-9172-5CD1-F46C4E0E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4EDAA-BF5C-A307-6ABE-11458376D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FA5D-F0FE-486E-AA20-42D86FF3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3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0F352-32D8-C9AB-7235-EA2184C9FF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BED6-11AA-FE1B-EEAE-8519913AC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2A1FA-FE57-61C7-E1E9-AD0B93D51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3F46-ADC1-4C29-ACE2-EC7E7D2C923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F1A65-5B95-362D-7A20-94E08F1F5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1FA93-A586-823A-2C3E-33EB2AFB2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FA5D-F0FE-486E-AA20-42D86FF3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1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3665-41F3-B7E2-86A0-7818C5D5C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3879A-FFB5-4F1B-4B99-5F5638B14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1E439-B8CC-79A0-EDF3-A5092745F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3F46-ADC1-4C29-ACE2-EC7E7D2C923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19C0E-CAF6-9B20-6490-023766303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30E46-946B-FB99-7B4C-5E00EEF80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FA5D-F0FE-486E-AA20-42D86FF3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2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2D923-515B-273C-E0E7-1646CDB23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B1256-4B10-75A4-AD2B-D380E8A7D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BE4F3-996A-83BD-FFDD-CE8216D2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3F46-ADC1-4C29-ACE2-EC7E7D2C923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680B9-DE21-4833-51C8-BD727B88D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6E9C-361F-F4B5-C437-177842716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FA5D-F0FE-486E-AA20-42D86FF3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9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19F49-A767-54F2-CC0D-4A99DBB35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73089-8B73-ACA3-5CF8-64C7DF142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17D0A-94C8-CDBB-037C-F46612026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BBEF7-F6F9-C97E-B02D-6293C66AC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3F46-ADC1-4C29-ACE2-EC7E7D2C923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BE695-5A09-43AA-6661-CF22779AE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56E8B-1D3F-3EDD-0922-EA72406D4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FA5D-F0FE-486E-AA20-42D86FF3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4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133A7-5596-03B9-6494-1373A539F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ECF85-1EDB-916C-8CCD-B54A6485C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8F5B3-4670-1964-5BB2-79AB53931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99C1C-E305-6D85-33BA-AA3E2C817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F23C54-89F3-6C1C-1D8B-0CE47C43E6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2C547-A639-3CF9-CC87-B161EFFD7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3F46-ADC1-4C29-ACE2-EC7E7D2C923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1C1682-CA6B-2DAC-8B18-FB8220B6F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593BCD-6726-2996-D8BB-415766D78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FA5D-F0FE-486E-AA20-42D86FF3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5ACDB-6584-F8A8-0303-A2EFC9BE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42239-9394-64D4-1811-3ED349183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3F46-ADC1-4C29-ACE2-EC7E7D2C923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A6D04-16F4-A7BE-2161-61710D38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5FFC2-E42A-3D37-2755-5C37F3B5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FA5D-F0FE-486E-AA20-42D86FF3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5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DED08-586A-512D-46AC-C9C11346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3F46-ADC1-4C29-ACE2-EC7E7D2C923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B590E4-138E-B31A-DD48-BBB25148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3908D-7891-AC5B-EECF-3D0A76F8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FA5D-F0FE-486E-AA20-42D86FF3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2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38D38-6B01-A7AA-E31E-CD948A73B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E85DB-CE5A-83A4-B1F1-6CB8C8607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C9D39-5C2B-0EB9-C187-EFD04E7E6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78362-A690-D775-91B6-026D816DB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3F46-ADC1-4C29-ACE2-EC7E7D2C923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32790-BA77-A82E-BB44-1B345CD1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16F57-3E59-2CA1-702E-65DF7DB3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FA5D-F0FE-486E-AA20-42D86FF3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45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0EEAC-9026-4BB4-6D1C-4D6274F7B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6B6087-6CBA-87CC-8739-ABBB34C504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8D595-79AD-2733-4716-C69456484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2E719-FBE6-1522-9125-6D970B22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3F46-ADC1-4C29-ACE2-EC7E7D2C923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2156C-7574-3AE1-C0E3-5363D1AA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27ECF-23D2-9284-1834-ED6ABCF90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FA5D-F0FE-486E-AA20-42D86FF3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1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F4752-CD73-2586-C91A-03909492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35CAD-DB8B-F59B-BA9C-7C570756E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C9486-3CBD-1569-CAA2-348110807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63F46-ADC1-4C29-ACE2-EC7E7D2C923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8366-0EA2-9B53-04EE-F8D39C7B0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E1D46-B720-D183-8F1E-2F419129E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4FA5D-F0FE-486E-AA20-42D86FF3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404260-DA81-5424-03BF-0B8B8D1E2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66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601698-3C21-10AC-44C1-A42E5DCB7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55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EA2DD-4759-87BB-70EA-0041EFEED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3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092997-695D-AFAE-BC92-0BF37C96B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15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ACAF5-D430-5C13-4317-1059BB0F1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33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4427A2-A7F7-B2DB-460B-EC7539D58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0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2C4821-D0E8-3A21-0AB3-A88EE36E9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96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1CAF5-C62C-D965-2F3A-8DC95BE16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99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4DA6C701-6FC3-D164-170F-6FA55742F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77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2D562-BA89-35D0-126A-838A2A270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6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9F0E74-AD82-F573-FDB2-7B70C7451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49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0CC2F-4B64-0577-F275-1DFCFF82E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64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D1829C-635B-9087-A11E-734F57E56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23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F2DCD-C4D3-948A-3073-73A99D684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24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1DA676-A13C-82D1-A892-7FA2CBF30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76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8FCEC-C6FD-B4D2-C4D0-2FE097F1F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8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qusay tariq</dc:creator>
  <cp:lastModifiedBy>Maher</cp:lastModifiedBy>
  <cp:revision>1</cp:revision>
  <dcterms:created xsi:type="dcterms:W3CDTF">2024-03-06T18:58:47Z</dcterms:created>
  <dcterms:modified xsi:type="dcterms:W3CDTF">2024-11-14T21:14:20Z</dcterms:modified>
</cp:coreProperties>
</file>