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220095-E5C3-4B00-9F78-CF3A4148E8A4}" type="datetimeFigureOut">
              <a:rPr lang="ar-IQ" smtClean="0"/>
              <a:t>26/04/1446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497FCE-B3EC-4E45-8879-DACCA9B02ADD}" type="slidenum">
              <a:rPr lang="ar-IQ" smtClean="0"/>
              <a:t>‹#›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Part</a:t>
            </a:r>
            <a:br>
              <a:rPr lang="en-US" dirty="0" smtClean="0"/>
            </a:br>
            <a:r>
              <a:rPr lang="en-US" dirty="0" smtClean="0"/>
              <a:t>Training course on</a:t>
            </a:r>
            <a:br>
              <a:rPr lang="en-US" dirty="0" smtClean="0"/>
            </a:br>
            <a:r>
              <a:rPr lang="en-US" dirty="0" smtClean="0"/>
              <a:t>Fungi Contaminating Food</a:t>
            </a:r>
            <a:br>
              <a:rPr lang="en-US" dirty="0" smtClean="0"/>
            </a:br>
            <a:r>
              <a:rPr lang="en-US" dirty="0" smtClean="0"/>
              <a:t>29-31/10/2024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Zainab</a:t>
            </a:r>
            <a:r>
              <a:rPr lang="en-US" dirty="0" smtClean="0">
                <a:solidFill>
                  <a:schemeClr val="tx1"/>
                </a:solidFill>
              </a:rPr>
              <a:t> A. A. Al-</a:t>
            </a:r>
            <a:r>
              <a:rPr lang="en-US" dirty="0" err="1" smtClean="0">
                <a:solidFill>
                  <a:schemeClr val="tx1"/>
                </a:solidFill>
              </a:rPr>
              <a:t>haddad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Lec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Aseel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Ibrahim</a:t>
            </a:r>
          </a:p>
          <a:p>
            <a:r>
              <a:rPr lang="en-US" dirty="0" err="1">
                <a:solidFill>
                  <a:schemeClr val="tx1"/>
                </a:solidFill>
              </a:rPr>
              <a:t>Sen.Ch.Vet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Nawal</a:t>
            </a:r>
            <a:r>
              <a:rPr lang="en-US" dirty="0">
                <a:solidFill>
                  <a:schemeClr val="tx1"/>
                </a:solidFill>
              </a:rPr>
              <a:t> D. </a:t>
            </a:r>
            <a:r>
              <a:rPr lang="en-US" dirty="0" err="1">
                <a:solidFill>
                  <a:schemeClr val="tx1"/>
                </a:solidFill>
              </a:rPr>
              <a:t>Mahmood</a:t>
            </a:r>
            <a:endParaRPr lang="ar-IQ" dirty="0">
              <a:solidFill>
                <a:schemeClr val="tx1"/>
              </a:solidFill>
            </a:endParaRPr>
          </a:p>
          <a:p>
            <a:endParaRPr lang="ar-IQ" dirty="0" smtClean="0">
              <a:solidFill>
                <a:schemeClr val="tx1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79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7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219200" y="338328"/>
            <a:ext cx="6781800" cy="1033272"/>
          </a:xfrm>
        </p:spPr>
        <p:txBody>
          <a:bodyPr/>
          <a:lstStyle/>
          <a:p>
            <a:r>
              <a:rPr lang="en-US" dirty="0" err="1" smtClean="0"/>
              <a:t>Fusarium</a:t>
            </a:r>
            <a:r>
              <a:rPr lang="en-US" dirty="0" smtClean="0"/>
              <a:t> mold in home</a:t>
            </a:r>
            <a:endParaRPr lang="ar-IQ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7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324600" cy="1033272"/>
          </a:xfrm>
        </p:spPr>
        <p:txBody>
          <a:bodyPr/>
          <a:lstStyle/>
          <a:p>
            <a:r>
              <a:rPr lang="en-US" dirty="0" err="1" smtClean="0"/>
              <a:t>Alternaria</a:t>
            </a:r>
            <a:r>
              <a:rPr lang="en-US" dirty="0" smtClean="0"/>
              <a:t> on tomato</a:t>
            </a:r>
            <a:endParaRPr lang="ar-IQ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2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25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9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0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1728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4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0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pergillus Flavus - Symptoms, Disease, &amp; Treatment | Mold B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22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9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 With Microbiology (What's Buggin' You?): Aspergillus flav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12" y="231524"/>
            <a:ext cx="6467788" cy="63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0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PT - Aspergillus flavus PowerPoint Presentation, free download - ID:1699676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PPT - Aspergillus flavus PowerPoint Presentation, free download - ID:1699676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r="8388" b="2998"/>
          <a:stretch/>
        </p:blipFill>
        <p:spPr bwMode="auto">
          <a:xfrm>
            <a:off x="228600" y="228600"/>
            <a:ext cx="869473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0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219200" y="338328"/>
            <a:ext cx="6705600" cy="957072"/>
          </a:xfrm>
        </p:spPr>
        <p:txBody>
          <a:bodyPr/>
          <a:lstStyle/>
          <a:p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fumigatus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5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876800" cy="914400"/>
          </a:xfrm>
        </p:spPr>
        <p:txBody>
          <a:bodyPr/>
          <a:lstStyle/>
          <a:p>
            <a:r>
              <a:rPr lang="en-US" dirty="0" err="1" smtClean="0"/>
              <a:t>Penicillium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3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"/>
          <a:stretch/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782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39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31</Words>
  <Application>Microsoft Office PowerPoint</Application>
  <PresentationFormat>عرض على الشاشة (3:4)‏</PresentationFormat>
  <Paragraphs>9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شكل موجة</vt:lpstr>
      <vt:lpstr>Practical Part Training course on Fungi Contaminating Food 29-31/10/2024</vt:lpstr>
      <vt:lpstr>عرض تقديمي في PowerPoint</vt:lpstr>
      <vt:lpstr>عرض تقديمي في PowerPoint</vt:lpstr>
      <vt:lpstr>عرض تقديمي في PowerPoint</vt:lpstr>
      <vt:lpstr>Aspergillus fumigatus</vt:lpstr>
      <vt:lpstr>Penicillium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Fusarium mold in home</vt:lpstr>
      <vt:lpstr>Alternaria on tomato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Part Training course on Fungi Contaminating Food</dc:title>
  <dc:creator>kwkab24</dc:creator>
  <cp:lastModifiedBy>kwkab24</cp:lastModifiedBy>
  <cp:revision>24</cp:revision>
  <dcterms:created xsi:type="dcterms:W3CDTF">2024-10-28T20:54:21Z</dcterms:created>
  <dcterms:modified xsi:type="dcterms:W3CDTF">2024-10-29T19:57:25Z</dcterms:modified>
</cp:coreProperties>
</file>