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3"/>
  </p:notesMasterIdLst>
  <p:sldIdLst>
    <p:sldId id="256" r:id="rId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2" d="100"/>
          <a:sy n="72" d="100"/>
        </p:scale>
        <p:origin x="-132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 /><Relationship Id="rId7"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heme" Target="theme/theme1.xml" /><Relationship Id="rId5" Type="http://schemas.openxmlformats.org/officeDocument/2006/relationships/viewProps" Target="viewProps.xml" /><Relationship Id="rId4"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D556D57-A9F9-44AE-B1E4-44048A5E7BB4}" type="datetimeFigureOut">
              <a:rPr lang="ar-IQ" smtClean="0"/>
              <a:t>08/10/1445</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0987AEE-A54C-409A-80DD-0DF592B80938}" type="slidenum">
              <a:rPr lang="ar-IQ" smtClean="0"/>
              <a:t>‹#›</a:t>
            </a:fld>
            <a:endParaRPr lang="ar-IQ"/>
          </a:p>
        </p:txBody>
      </p:sp>
    </p:spTree>
    <p:extLst>
      <p:ext uri="{BB962C8B-B14F-4D97-AF65-F5344CB8AC3E}">
        <p14:creationId xmlns:p14="http://schemas.microsoft.com/office/powerpoint/2010/main" val="346378178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C0987AEE-A54C-409A-80DD-0DF592B80938}" type="slidenum">
              <a:rPr lang="ar-IQ" smtClean="0"/>
              <a:t>1</a:t>
            </a:fld>
            <a:endParaRPr lang="ar-IQ"/>
          </a:p>
        </p:txBody>
      </p:sp>
    </p:spTree>
    <p:extLst>
      <p:ext uri="{BB962C8B-B14F-4D97-AF65-F5344CB8AC3E}">
        <p14:creationId xmlns:p14="http://schemas.microsoft.com/office/powerpoint/2010/main" val="2009174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24B32536-C136-4313-9FF0-5EF8CF1E8BEF}" type="datetimeFigureOut">
              <a:rPr lang="ar-IQ" smtClean="0"/>
              <a:t>08/10/1445</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BA9FBB89-8902-4FCB-A181-2B469FBEC43F}"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 /><Relationship Id="rId1" Type="http://schemas.openxmlformats.org/officeDocument/2006/relationships/slideLayout" Target="../slideLayouts/slideLayout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4B32536-C136-4313-9FF0-5EF8CF1E8BEF}" type="datetimeFigureOut">
              <a:rPr lang="ar-IQ" smtClean="0"/>
              <a:t>08/10/1445</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A9FBB89-8902-4FCB-A181-2B469FBEC43F}"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971600" y="188640"/>
            <a:ext cx="7772400" cy="3024336"/>
          </a:xfrm>
        </p:spPr>
        <p:txBody>
          <a:bodyPr>
            <a:noAutofit/>
          </a:bodyPr>
          <a:lstStyle/>
          <a:p>
            <a:pPr algn="ctr"/>
            <a:r>
              <a:rPr lang="ar-IQ" sz="2400" dirty="0">
                <a:solidFill>
                  <a:schemeClr val="bg1">
                    <a:lumMod val="95000"/>
                    <a:lumOff val="5000"/>
                  </a:schemeClr>
                </a:solidFill>
              </a:rPr>
              <a:t>يقيم قسم العلوم التربوية والنفسية بالتعاون مع التعليم المستمر وباشراف التعليم الالكتروني ابن </a:t>
            </a:r>
            <a:r>
              <a:rPr lang="en-US" sz="2400" dirty="0">
                <a:solidFill>
                  <a:schemeClr val="bg1">
                    <a:lumMod val="95000"/>
                    <a:lumOff val="5000"/>
                  </a:schemeClr>
                </a:solidFill>
              </a:rPr>
              <a:t> </a:t>
            </a:r>
            <a:r>
              <a:rPr lang="ar-SA" sz="2400" dirty="0">
                <a:solidFill>
                  <a:schemeClr val="bg1">
                    <a:lumMod val="95000"/>
                    <a:lumOff val="5000"/>
                  </a:schemeClr>
                </a:solidFill>
              </a:rPr>
              <a:t>(</a:t>
            </a:r>
            <a:r>
              <a:rPr lang="ar-EG" sz="2400" dirty="0">
                <a:solidFill>
                  <a:schemeClr val="bg1">
                    <a:lumMod val="95000"/>
                    <a:lumOff val="5000"/>
                  </a:schemeClr>
                </a:solidFill>
              </a:rPr>
              <a:t>التنمية المستدامة نحو </a:t>
            </a:r>
            <a:r>
              <a:rPr lang="ar-EG" sz="2400" dirty="0" err="1">
                <a:solidFill>
                  <a:schemeClr val="bg1">
                    <a:lumMod val="95000"/>
                    <a:lumOff val="5000"/>
                  </a:schemeClr>
                </a:solidFill>
              </a:rPr>
              <a:t>مستفب</a:t>
            </a:r>
            <a:r>
              <a:rPr lang="ar-IQ" sz="2400" dirty="0">
                <a:solidFill>
                  <a:schemeClr val="bg1">
                    <a:lumMod val="95000"/>
                    <a:lumOff val="5000"/>
                  </a:schemeClr>
                </a:solidFill>
              </a:rPr>
              <a:t>ل</a:t>
            </a:r>
            <a:r>
              <a:rPr lang="ar-EG" sz="2400" dirty="0">
                <a:solidFill>
                  <a:schemeClr val="bg1">
                    <a:lumMod val="95000"/>
                    <a:lumOff val="5000"/>
                  </a:schemeClr>
                </a:solidFill>
              </a:rPr>
              <a:t> أفضل</a:t>
            </a:r>
            <a:r>
              <a:rPr lang="ar-SA" sz="2400" dirty="0">
                <a:solidFill>
                  <a:schemeClr val="bg1">
                    <a:lumMod val="95000"/>
                    <a:lumOff val="5000"/>
                  </a:schemeClr>
                </a:solidFill>
              </a:rPr>
              <a:t>)</a:t>
            </a:r>
            <a:r>
              <a:rPr lang="en-US" sz="2400" dirty="0">
                <a:solidFill>
                  <a:schemeClr val="bg1">
                    <a:lumMod val="95000"/>
                    <a:lumOff val="5000"/>
                  </a:schemeClr>
                </a:solidFill>
              </a:rPr>
              <a:t> </a:t>
            </a:r>
            <a:r>
              <a:rPr lang="ar-SA" sz="2400" dirty="0">
                <a:solidFill>
                  <a:schemeClr val="bg1">
                    <a:lumMod val="95000"/>
                    <a:lumOff val="5000"/>
                  </a:schemeClr>
                </a:solidFill>
              </a:rPr>
              <a:t>س</a:t>
            </a:r>
            <a:r>
              <a:rPr lang="ar-IQ" sz="2400" dirty="0" err="1">
                <a:solidFill>
                  <a:schemeClr val="bg1">
                    <a:lumMod val="95000"/>
                    <a:lumOff val="5000"/>
                  </a:schemeClr>
                </a:solidFill>
              </a:rPr>
              <a:t>ينا</a:t>
            </a:r>
            <a:r>
              <a:rPr lang="ar-IQ" sz="2400" dirty="0">
                <a:solidFill>
                  <a:schemeClr val="bg1">
                    <a:lumMod val="95000"/>
                    <a:lumOff val="5000"/>
                  </a:schemeClr>
                </a:solidFill>
              </a:rPr>
              <a:t> ورشة علمية بعنوان</a:t>
            </a:r>
            <a:br>
              <a:rPr lang="ar-SA" sz="2400" dirty="0">
                <a:solidFill>
                  <a:schemeClr val="bg1">
                    <a:lumMod val="95000"/>
                    <a:lumOff val="5000"/>
                  </a:schemeClr>
                </a:solidFill>
              </a:rPr>
            </a:br>
            <a:r>
              <a:rPr lang="ar-IQ" sz="2400" dirty="0">
                <a:solidFill>
                  <a:schemeClr val="bg1">
                    <a:lumMod val="95000"/>
                    <a:lumOff val="5000"/>
                  </a:schemeClr>
                </a:solidFill>
              </a:rPr>
              <a:t>يحاضر بها </a:t>
            </a:r>
            <a:br>
              <a:rPr lang="ar-IQ" sz="2400" dirty="0">
                <a:solidFill>
                  <a:schemeClr val="bg1">
                    <a:lumMod val="95000"/>
                    <a:lumOff val="5000"/>
                  </a:schemeClr>
                </a:solidFill>
              </a:rPr>
            </a:br>
            <a:r>
              <a:rPr lang="ar-IQ" sz="2400" dirty="0">
                <a:solidFill>
                  <a:schemeClr val="bg1">
                    <a:lumMod val="95000"/>
                    <a:lumOff val="5000"/>
                  </a:schemeClr>
                </a:solidFill>
              </a:rPr>
              <a:t>أ</a:t>
            </a:r>
            <a:r>
              <a:rPr lang="ar-EG" sz="2400" dirty="0">
                <a:solidFill>
                  <a:schemeClr val="bg1">
                    <a:lumMod val="95000"/>
                    <a:lumOff val="5000"/>
                  </a:schemeClr>
                </a:solidFill>
              </a:rPr>
              <a:t>.</a:t>
            </a:r>
            <a:r>
              <a:rPr lang="ar-EG" sz="2400" dirty="0" err="1">
                <a:solidFill>
                  <a:schemeClr val="bg1">
                    <a:lumMod val="95000"/>
                    <a:lumOff val="5000"/>
                  </a:schemeClr>
                </a:solidFill>
              </a:rPr>
              <a:t>م.د</a:t>
            </a:r>
            <a:r>
              <a:rPr lang="ar-EG" sz="2400" dirty="0">
                <a:solidFill>
                  <a:schemeClr val="bg1">
                    <a:lumMod val="95000"/>
                    <a:lumOff val="5000"/>
                  </a:schemeClr>
                </a:solidFill>
              </a:rPr>
              <a:t> </a:t>
            </a:r>
            <a:r>
              <a:rPr lang="ar-EG" sz="2400" dirty="0" err="1">
                <a:solidFill>
                  <a:schemeClr val="bg1">
                    <a:lumMod val="95000"/>
                    <a:lumOff val="5000"/>
                  </a:schemeClr>
                </a:solidFill>
              </a:rPr>
              <a:t>ژيان</a:t>
            </a:r>
            <a:r>
              <a:rPr lang="ar-EG" sz="2400" dirty="0">
                <a:solidFill>
                  <a:schemeClr val="bg1">
                    <a:lumMod val="95000"/>
                    <a:lumOff val="5000"/>
                  </a:schemeClr>
                </a:solidFill>
              </a:rPr>
              <a:t> يحيى رؤى عبد الرزاق عبد الفتاح </a:t>
            </a:r>
            <a:br>
              <a:rPr lang="ar-EG" sz="2400" dirty="0">
                <a:solidFill>
                  <a:schemeClr val="bg1">
                    <a:lumMod val="95000"/>
                    <a:lumOff val="5000"/>
                  </a:schemeClr>
                </a:solidFill>
              </a:rPr>
            </a:br>
            <a:r>
              <a:rPr lang="ar-EG" sz="2400" dirty="0">
                <a:solidFill>
                  <a:schemeClr val="bg1">
                    <a:lumMod val="95000"/>
                    <a:lumOff val="5000"/>
                  </a:schemeClr>
                </a:solidFill>
              </a:rPr>
              <a:t>ا.م موفق عبد </a:t>
            </a:r>
            <a:r>
              <a:rPr lang="ar-EG" sz="2400" dirty="0" err="1">
                <a:solidFill>
                  <a:schemeClr val="bg1">
                    <a:lumMod val="95000"/>
                    <a:lumOff val="5000"/>
                  </a:schemeClr>
                </a:solidFill>
              </a:rPr>
              <a:t>الزهره</a:t>
            </a:r>
            <a:r>
              <a:rPr lang="ar-EG" sz="2400" dirty="0">
                <a:solidFill>
                  <a:schemeClr val="bg1">
                    <a:lumMod val="95000"/>
                    <a:lumOff val="5000"/>
                  </a:schemeClr>
                </a:solidFill>
              </a:rPr>
              <a:t> عبد الرضا</a:t>
            </a:r>
            <a:br>
              <a:rPr lang="ar-IQ" sz="2400" dirty="0">
                <a:solidFill>
                  <a:schemeClr val="bg1">
                    <a:lumMod val="95000"/>
                    <a:lumOff val="5000"/>
                  </a:schemeClr>
                </a:solidFill>
              </a:rPr>
            </a:br>
            <a:r>
              <a:rPr lang="ar-IQ" sz="2400" dirty="0">
                <a:solidFill>
                  <a:schemeClr val="bg1">
                    <a:lumMod val="95000"/>
                    <a:lumOff val="5000"/>
                  </a:schemeClr>
                </a:solidFill>
              </a:rPr>
              <a:t>يوم الاربعاء المصادف2024/</a:t>
            </a:r>
            <a:r>
              <a:rPr lang="ar-EG" sz="2400" dirty="0">
                <a:solidFill>
                  <a:schemeClr val="bg1">
                    <a:lumMod val="95000"/>
                    <a:lumOff val="5000"/>
                  </a:schemeClr>
                </a:solidFill>
              </a:rPr>
              <a:t>1/30</a:t>
            </a:r>
            <a:endParaRPr lang="ar-IQ" sz="2400" dirty="0">
              <a:solidFill>
                <a:schemeClr val="bg1">
                  <a:lumMod val="95000"/>
                  <a:lumOff val="5000"/>
                </a:schemeClr>
              </a:solidFill>
            </a:endParaRPr>
          </a:p>
        </p:txBody>
      </p:sp>
      <p:sp>
        <p:nvSpPr>
          <p:cNvPr id="3" name="عنوان فرعي 2"/>
          <p:cNvSpPr>
            <a:spLocks noGrp="1"/>
          </p:cNvSpPr>
          <p:nvPr>
            <p:ph type="subTitle" idx="1"/>
          </p:nvPr>
        </p:nvSpPr>
        <p:spPr>
          <a:xfrm>
            <a:off x="611560" y="3789040"/>
            <a:ext cx="7854696" cy="2544688"/>
          </a:xfrm>
        </p:spPr>
        <p:txBody>
          <a:bodyPr>
            <a:normAutofit/>
          </a:bodyPr>
          <a:lstStyle/>
          <a:p>
            <a:pPr algn="ctr"/>
            <a:r>
              <a:rPr lang="ar-SA" dirty="0"/>
              <a:t>الساعة </a:t>
            </a:r>
            <a:r>
              <a:rPr lang="ar-IQ" dirty="0"/>
              <a:t>العاشرة صباحا</a:t>
            </a:r>
          </a:p>
          <a:p>
            <a:pPr algn="ctr"/>
            <a:endParaRPr lang="ar-SA" dirty="0"/>
          </a:p>
        </p:txBody>
      </p:sp>
    </p:spTree>
    <p:extLst>
      <p:ext uri="{BB962C8B-B14F-4D97-AF65-F5344CB8AC3E}">
        <p14:creationId xmlns:p14="http://schemas.microsoft.com/office/powerpoint/2010/main" val="36730846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TotalTime>
  <Words>30</Words>
  <Application>Microsoft Office PowerPoint</Application>
  <PresentationFormat>عرض على الشاشة (4:3)</PresentationFormat>
  <Paragraphs>3</Paragraphs>
  <Slides>1</Slides>
  <Notes>1</Notes>
  <HiddenSlides>0</HiddenSlides>
  <MMClips>0</MMClips>
  <ScaleCrop>false</ScaleCrop>
  <HeadingPairs>
    <vt:vector size="4" baseType="variant">
      <vt:variant>
        <vt:lpstr>نسق</vt:lpstr>
      </vt:variant>
      <vt:variant>
        <vt:i4>1</vt:i4>
      </vt:variant>
      <vt:variant>
        <vt:lpstr>عناوين الشرائح</vt:lpstr>
      </vt:variant>
      <vt:variant>
        <vt:i4>1</vt:i4>
      </vt:variant>
    </vt:vector>
  </HeadingPairs>
  <TitlesOfParts>
    <vt:vector size="2" baseType="lpstr">
      <vt:lpstr>تدفق</vt:lpstr>
      <vt:lpstr>يقيم قسم العلوم التربوية والنفسية بالتعاون مع التعليم المستمر وباشراف التعليم الالكتروني ابن  (التنمية المستدامة نحو مستفبل أفضل) سينا ورشة علمية بعنوان يحاضر بها  أ.م.د ژيان يحيى رؤى عبد الرزاق عبد الفتاح  ا.م موفق عبد الزهره عبد الرضا يوم الاربعاء المصادف2024/1/30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يقيم قسم العلوم التربوية والنفسية بالتعاون مع التعليم المستمر وباشراف التعليم الالكتروني ابن سينا ندوة علمية بعنوان الاثار النفسية لجائحة كورونا  يحاضر بها أ.م.د. ازهار علوان كشاش  م.م. ماهر جاسم هادي  يوم الخميس المصادف 2022/1/13</dc:title>
  <dc:creator>MsClient</dc:creator>
  <cp:lastModifiedBy>zshyanyahya@gmail.com</cp:lastModifiedBy>
  <cp:revision>19</cp:revision>
  <dcterms:created xsi:type="dcterms:W3CDTF">2022-01-12T19:07:58Z</dcterms:created>
  <dcterms:modified xsi:type="dcterms:W3CDTF">2024-04-16T18:02:35Z</dcterms:modified>
</cp:coreProperties>
</file>