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71" r:id="rId12"/>
    <p:sldId id="263" r:id="rId13"/>
    <p:sldId id="264" r:id="rId14"/>
    <p:sldId id="272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2A1D-98AB-434D-ADED-7890A60DFB7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84D-D3F5-48E3-A4CB-98D7A3362E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2A1D-98AB-434D-ADED-7890A60DFB7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84D-D3F5-48E3-A4CB-98D7A3362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2A1D-98AB-434D-ADED-7890A60DFB7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84D-D3F5-48E3-A4CB-98D7A3362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2A1D-98AB-434D-ADED-7890A60DFB7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84D-D3F5-48E3-A4CB-98D7A3362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2A1D-98AB-434D-ADED-7890A60DFB7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84D-D3F5-48E3-A4CB-98D7A3362E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2A1D-98AB-434D-ADED-7890A60DFB7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84D-D3F5-48E3-A4CB-98D7A3362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2A1D-98AB-434D-ADED-7890A60DFB7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84D-D3F5-48E3-A4CB-98D7A3362E7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2A1D-98AB-434D-ADED-7890A60DFB7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84D-D3F5-48E3-A4CB-98D7A3362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2A1D-98AB-434D-ADED-7890A60DFB7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84D-D3F5-48E3-A4CB-98D7A3362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2A1D-98AB-434D-ADED-7890A60DFB7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84D-D3F5-48E3-A4CB-98D7A3362E7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2A1D-98AB-434D-ADED-7890A60DFB7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84D-D3F5-48E3-A4CB-98D7A3362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2702A1D-98AB-434D-ADED-7890A60DFB78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6B7884D-D3F5-48E3-A4CB-98D7A3362E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9000"/>
            <a:ext cx="7543800" cy="1295400"/>
          </a:xfrm>
        </p:spPr>
        <p:txBody>
          <a:bodyPr/>
          <a:lstStyle/>
          <a:p>
            <a:pPr algn="ctr"/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كيفية التحقق من مجلات سكوبس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Scopus Journals: How to Find and Verify Indexing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ar-S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المحاضرون: 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م.م</a:t>
            </a:r>
            <a:r>
              <a:rPr lang="ar-S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اسراء عامر محمود   و    </a:t>
            </a:r>
            <a:r>
              <a:rPr lang="ar-SA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م.م</a:t>
            </a:r>
            <a:r>
              <a:rPr lang="ar-S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الاء ياسين حسن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3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r="21879"/>
          <a:stretch/>
        </p:blipFill>
        <p:spPr bwMode="auto">
          <a:xfrm>
            <a:off x="0" y="152400"/>
            <a:ext cx="913650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53400" y="152400"/>
            <a:ext cx="7620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153400" y="11430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772400" y="1061803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763000" y="1109272"/>
            <a:ext cx="0" cy="490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44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التأكد من المجلات داخل موقع سكوبس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543800" cy="3886200"/>
          </a:xfrm>
        </p:spPr>
        <p:txBody>
          <a:bodyPr/>
          <a:lstStyle/>
          <a:p>
            <a:pPr algn="r" rtl="1"/>
            <a:r>
              <a:rPr lang="ar-SA" dirty="0" smtClean="0"/>
              <a:t>الخطوات القادمة توضح كيفية الدخول الى موقع سكوبس والبحث عن مجلات في اختصاص معين او البحث عن عنوان مجلة.</a:t>
            </a:r>
          </a:p>
          <a:p>
            <a:pPr algn="r" rtl="1"/>
            <a:endParaRPr lang="ar-SA" dirty="0" smtClean="0"/>
          </a:p>
          <a:p>
            <a:pPr algn="r" rtl="1"/>
            <a:r>
              <a:rPr lang="ar-SA" dirty="0" smtClean="0"/>
              <a:t>تم ايضاح الخطوات بفيديو رقم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50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1263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600200"/>
            <a:ext cx="1524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981200" y="2209800"/>
            <a:ext cx="609600" cy="490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06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28600"/>
            <a:ext cx="8869363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828800"/>
            <a:ext cx="1905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514600" y="25146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93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مضار النشر في المجلات المشبوهة والغير رصينة؟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543800" cy="3886200"/>
          </a:xfrm>
        </p:spPr>
        <p:txBody>
          <a:bodyPr/>
          <a:lstStyle/>
          <a:p>
            <a:pPr algn="r" rtl="1"/>
            <a:r>
              <a:rPr lang="ar-SA" dirty="0" smtClean="0"/>
              <a:t>اذا كانت المجلة في سكوبس فستخرج قريبا.</a:t>
            </a:r>
          </a:p>
          <a:p>
            <a:pPr algn="r" rtl="1"/>
            <a:r>
              <a:rPr lang="ar-SA" dirty="0" smtClean="0"/>
              <a:t>لا يوجد استشهاد للبحوث المنشورة. </a:t>
            </a:r>
          </a:p>
          <a:p>
            <a:pPr algn="r" rtl="1"/>
            <a:r>
              <a:rPr lang="ar-SA" dirty="0" smtClean="0"/>
              <a:t>ممكن ان تضر بالسيرة </a:t>
            </a:r>
            <a:r>
              <a:rPr lang="ar-SA" smtClean="0"/>
              <a:t>الذاتية للباحث.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76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8" y="12492"/>
            <a:ext cx="87630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633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مميزات المجلات الغير رصينة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763000" cy="3886200"/>
          </a:xfrm>
        </p:spPr>
        <p:txBody>
          <a:bodyPr/>
          <a:lstStyle/>
          <a:p>
            <a:pPr marL="0" indent="0" algn="just">
              <a:buNone/>
            </a:pPr>
            <a:r>
              <a:rPr lang="ar-SA" dirty="0" smtClean="0"/>
              <a:t>قبل النشر في أي مجلة، يجب ان نعرف مميزات المجلات الغير رصينة: </a:t>
            </a:r>
          </a:p>
          <a:p>
            <a:pPr algn="just" rtl="1"/>
            <a:r>
              <a:rPr lang="ar-SA" dirty="0" smtClean="0"/>
              <a:t>قبول البحث سريعا.</a:t>
            </a:r>
          </a:p>
          <a:p>
            <a:pPr algn="just" rtl="1"/>
            <a:r>
              <a:rPr lang="ar-SA" dirty="0" smtClean="0"/>
              <a:t>عدم وجود أي تقييم للبحث</a:t>
            </a:r>
          </a:p>
          <a:p>
            <a:pPr algn="just" rtl="1"/>
            <a:r>
              <a:rPr lang="ar-SA" dirty="0" smtClean="0"/>
              <a:t>البحث يسلم عن طريق </a:t>
            </a:r>
            <a:r>
              <a:rPr lang="ar-SA" dirty="0" err="1" smtClean="0"/>
              <a:t>الايميل</a:t>
            </a:r>
            <a:r>
              <a:rPr lang="ar-SA" dirty="0" smtClean="0"/>
              <a:t>.</a:t>
            </a:r>
          </a:p>
          <a:p>
            <a:pPr algn="just" rtl="1"/>
            <a:r>
              <a:rPr lang="ar-SA" dirty="0" smtClean="0"/>
              <a:t>اعطاء قبول للبحث ثم الانتظار سنة او اكثر حتى ينشر البحث اون لاين (تكون المجلة قد خرجت).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1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التأكد من؟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610600" cy="3886200"/>
          </a:xfrm>
        </p:spPr>
        <p:txBody>
          <a:bodyPr/>
          <a:lstStyle/>
          <a:p>
            <a:pPr algn="just" rtl="1"/>
            <a:r>
              <a:rPr lang="ar-SA" dirty="0" smtClean="0"/>
              <a:t>موقع سكوبس، لأنه ليست كل المجلات الموجودة في سكوبس رصينة.</a:t>
            </a:r>
          </a:p>
          <a:p>
            <a:pPr algn="r" rtl="1"/>
            <a:r>
              <a:rPr lang="ar-SA" dirty="0" smtClean="0"/>
              <a:t>زيارة موقع المجلة كل فترة والتأكد من استمرارية المجلة في سكوبس قبل النشر. </a:t>
            </a:r>
          </a:p>
          <a:p>
            <a:pPr algn="r" rtl="1"/>
            <a:r>
              <a:rPr lang="ar-SA" dirty="0" smtClean="0"/>
              <a:t>هيئة المحررين في المجلة.</a:t>
            </a:r>
          </a:p>
          <a:p>
            <a:pPr algn="r" rtl="1"/>
            <a:r>
              <a:rPr lang="ar-SA" dirty="0" err="1" smtClean="0"/>
              <a:t>االعدد</a:t>
            </a:r>
            <a:r>
              <a:rPr lang="ar-SA" dirty="0" smtClean="0"/>
              <a:t> الذي تنشره المجلة </a:t>
            </a:r>
            <a:r>
              <a:rPr lang="ar-SA" dirty="0"/>
              <a:t>ف</a:t>
            </a:r>
            <a:r>
              <a:rPr lang="ar-SA" dirty="0" smtClean="0"/>
              <a:t>ي السنة، كم مقالة في العدد الواحد؟؟؟</a:t>
            </a:r>
          </a:p>
          <a:p>
            <a:pPr algn="r" rtl="1"/>
            <a:r>
              <a:rPr lang="ar-SA" dirty="0" smtClean="0"/>
              <a:t>هل يوجد تقييم للبحوث؟؟؟</a:t>
            </a:r>
          </a:p>
          <a:p>
            <a:pPr algn="r" rtl="1"/>
            <a:r>
              <a:rPr lang="ar-SA" dirty="0" smtClean="0"/>
              <a:t>هل المواضيع المنشورة من ضمن اختصاص المجلة؟؟؟</a:t>
            </a:r>
          </a:p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4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خطوات الدخول الى موقع سكوبس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543800" cy="3886200"/>
          </a:xfrm>
        </p:spPr>
        <p:txBody>
          <a:bodyPr/>
          <a:lstStyle/>
          <a:p>
            <a:pPr algn="r" rtl="1"/>
            <a:r>
              <a:rPr lang="ar-SA" dirty="0" smtClean="0"/>
              <a:t>سنوضح الخطوات للدخول وحفظ الملف الذي نحتاجه لتأكد ما اذا كانت المجلة مستمرة في سكوبس او خارجة.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 smtClean="0"/>
              <a:t>تم توضيح الخطوات في فديو رقم 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1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1219200"/>
            <a:ext cx="2133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276600" y="19050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236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752600"/>
            <a:ext cx="4572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105400" y="2708223"/>
            <a:ext cx="8763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494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r="585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5257800"/>
            <a:ext cx="2743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200400" y="56388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741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52400"/>
            <a:ext cx="919321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4876800"/>
            <a:ext cx="6096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57200" y="55626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026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r="583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0" y="381000"/>
            <a:ext cx="30480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229600" y="2813779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24269" y="14859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075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73</TotalTime>
  <Words>221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NewsPrint</vt:lpstr>
      <vt:lpstr>كيفية التحقق من مجلات سكوبس Scopus Journals: How to Find and Verify Indexing  </vt:lpstr>
      <vt:lpstr>مميزات المجلات الغير رصينة</vt:lpstr>
      <vt:lpstr>التأكد من؟</vt:lpstr>
      <vt:lpstr>خطوات الدخول الى موقع سكوبس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التأكد من المجلات داخل موقع سكوبس</vt:lpstr>
      <vt:lpstr>PowerPoint Presentation</vt:lpstr>
      <vt:lpstr>PowerPoint Presentation</vt:lpstr>
      <vt:lpstr>مضار النشر في المجلات المشبوهة والغير رصينة؟</vt:lpstr>
      <vt:lpstr>PowerPoint Presentation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kwkab</dc:creator>
  <cp:lastModifiedBy>kwkab</cp:lastModifiedBy>
  <cp:revision>17</cp:revision>
  <dcterms:created xsi:type="dcterms:W3CDTF">2024-01-06T16:00:33Z</dcterms:created>
  <dcterms:modified xsi:type="dcterms:W3CDTF">2024-01-08T12:59:06Z</dcterms:modified>
</cp:coreProperties>
</file>