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57" r:id="rId3"/>
    <p:sldId id="275" r:id="rId4"/>
    <p:sldId id="259" r:id="rId5"/>
    <p:sldId id="261" r:id="rId6"/>
    <p:sldId id="262" r:id="rId7"/>
    <p:sldId id="263" r:id="rId8"/>
    <p:sldId id="274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05D3F-6446-47E2-8214-DCBCD3CCC6BD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25CBA-8321-42C8-B98A-7E83B5D2D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9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25CBA-8321-42C8-B98A-7E83B5D2D1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46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507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4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49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7571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081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70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319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99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52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527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84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02027-F4E6-4D10-BB72-A691617F1B92}" type="datetimeFigureOut">
              <a:rPr lang="en-US" smtClean="0"/>
              <a:t>11/11/2023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0D3DD03-D6A5-403B-9043-A160DDC7681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32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8C12C7-012F-457E-A1DB-8DB551E83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668" y="4362808"/>
            <a:ext cx="9943475" cy="997820"/>
          </a:xfrm>
        </p:spPr>
        <p:txBody>
          <a:bodyPr>
            <a:normAutofit fontScale="85000" lnSpcReduction="10000"/>
          </a:bodyPr>
          <a:lstStyle/>
          <a:p>
            <a:pPr marL="2301875" marR="0">
              <a:lnSpc>
                <a:spcPts val="34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Smart</a:t>
            </a:r>
            <a:r>
              <a:rPr lang="en-US" sz="4400" b="1" spc="-1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Dentin Gr</a:t>
            </a:r>
            <a:r>
              <a:rPr lang="en-US" sz="4400" b="1" spc="15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nd</a:t>
            </a:r>
            <a:r>
              <a:rPr lang="en-US" sz="4400" b="1" spc="-1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</a:t>
            </a:r>
            <a:r>
              <a:rPr lang="en-US" sz="4400" b="1" spc="90" dirty="0"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</a:t>
            </a:r>
            <a:r>
              <a:rPr lang="en-US" sz="1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®</a:t>
            </a:r>
            <a:endParaRPr lang="en-US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ts val="500"/>
              </a:lnSpc>
              <a:spcBef>
                <a:spcPts val="35"/>
              </a:spcBef>
              <a:spcAft>
                <a:spcPts val="0"/>
              </a:spcAft>
            </a:pPr>
            <a:r>
              <a:rPr lang="en-US" sz="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DC40A-FA95-4662-A1B3-ECD62BC04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97372"/>
            <a:ext cx="9643672" cy="2387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1C9E56-E432-44A7-AACA-F44B01D19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251" y="1917707"/>
            <a:ext cx="4857966" cy="14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1576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CA65EE-C730-486B-A201-B85BFF631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10" y="153648"/>
            <a:ext cx="6026047" cy="2870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F98030-483F-42C0-8462-D6C3C9094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754" y="108678"/>
            <a:ext cx="4062336" cy="58311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004680-C51E-4B8B-BFDA-5E7EA1353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09" y="3155430"/>
            <a:ext cx="6026047" cy="28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AA3940-7CD6-4043-A6B3-B9EA3AAF0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72" y="3169088"/>
            <a:ext cx="4364099" cy="2670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4DEED-4C7D-4428-B0CD-F252E7CF4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72" y="92025"/>
            <a:ext cx="4450545" cy="2903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82D824-A70C-4EA5-9D9F-BF5291372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067" y="824459"/>
            <a:ext cx="5921261" cy="434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27033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CD715-B437-4408-B96F-BF47CAF1C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62" y="809468"/>
            <a:ext cx="4429337" cy="4594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A4D55A-12D1-43BD-84B6-86837CD62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81982"/>
            <a:ext cx="4472066" cy="460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11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77D12A-6B11-40E9-8389-9DC205675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004" y="346752"/>
            <a:ext cx="7202541" cy="547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62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26E84-D733-468A-99DB-D8B395EB2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73" y="329784"/>
            <a:ext cx="3837483" cy="53364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5C0DEC-E8ED-4300-A93C-588C7A681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259" y="365855"/>
            <a:ext cx="3837482" cy="5372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41B1B-6AB1-4444-8066-D40796F1C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576" y="329784"/>
            <a:ext cx="3607635" cy="54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9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ACCB7-3BFD-4BFD-806F-F1CC413E1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491" y="256841"/>
            <a:ext cx="4189752" cy="2926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72ACC-6DBB-4F8E-B986-035957BB5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491" y="3194296"/>
            <a:ext cx="4295554" cy="28331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EEA48-884A-44A8-B30A-BA2F97F29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708" y="284813"/>
            <a:ext cx="3483573" cy="5629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A6B8C0-62E3-4EF0-B01F-A1B46030D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367" y="325688"/>
            <a:ext cx="3459599" cy="554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67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25A863-6233-446B-9961-8007EA99A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34628" y="549925"/>
            <a:ext cx="3758787" cy="4976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9D6A1D-5373-4225-ACDA-9ECDC4BC90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06" y="1158900"/>
            <a:ext cx="5579671" cy="37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9ACED-BD82-4879-972C-49ADF83DD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50" y="1465876"/>
            <a:ext cx="4631961" cy="37175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A322A-543E-4B00-870C-3BFEBE372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935" y="1465876"/>
            <a:ext cx="6929333" cy="37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4CC0CA-5459-4DE8-AC46-49FAA79EC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770" y="2398427"/>
            <a:ext cx="8705627" cy="13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2072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7D1A58-9D17-4166-92E1-C48A081BC292}"/>
              </a:ext>
            </a:extLst>
          </p:cNvPr>
          <p:cNvSpPr txBox="1"/>
          <p:nvPr/>
        </p:nvSpPr>
        <p:spPr>
          <a:xfrm>
            <a:off x="1304144" y="1124263"/>
            <a:ext cx="98035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Komita Bio Smart Dentin Grinder is a dental device designed to process dentin material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into the  small tooth particles of specific size 300 - 1200 microns within time less than 15 minutes , convert dentin of the tooth to autogenous graft material.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890776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3703-5BB7-4059-83AA-89CDD2E7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89" y="342420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Smart dentin  grinder kit 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594AF-3C14-417A-95A0-1F4C7800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863" y="1244184"/>
            <a:ext cx="11459948" cy="42221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 from four part included ;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smart dentin grinder unit.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2.desposible grinder camper.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mixing container.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4.chemical agent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A-cleanser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B- phosphate buffer saline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29ED0-528D-43F4-87A0-C3EF5223F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26" y="2103253"/>
            <a:ext cx="6237422" cy="35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A0CAE1-A0B8-4A11-BEFC-9A0FFC08B6D5}"/>
              </a:ext>
            </a:extLst>
          </p:cNvPr>
          <p:cNvSpPr txBox="1"/>
          <p:nvPr/>
        </p:nvSpPr>
        <p:spPr>
          <a:xfrm>
            <a:off x="299803" y="389744"/>
            <a:ext cx="112126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Indications:</a:t>
            </a:r>
            <a:endParaRPr lang="en-US" sz="28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sz="28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Autogenous Grafts:</a:t>
            </a:r>
            <a:r>
              <a:rPr lang="en-US" sz="28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device is indicated for procedures where the patient's own dentin is preferred for grafting.</a:t>
            </a:r>
          </a:p>
          <a:p>
            <a:pPr algn="l">
              <a:buFont typeface="+mj-lt"/>
              <a:buAutoNum type="arabicPeriod"/>
            </a:pPr>
            <a:r>
              <a:rPr lang="en-US" sz="28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Tooth Preservation:</a:t>
            </a:r>
            <a:r>
              <a:rPr lang="en-US" sz="28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It can be used in cases where extracted teeth need to be preserved and repurposed for grafting</a:t>
            </a:r>
            <a:r>
              <a:rPr lang="en-US" sz="24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A25F5-D9FF-423F-8EF7-51E012AFF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989" y="2636513"/>
            <a:ext cx="7185208" cy="33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6712"/>
      </p:ext>
    </p:extLst>
  </p:cSld>
  <p:clrMapOvr>
    <a:masterClrMapping/>
  </p:clrMapOvr>
  <p:transition spd="slow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A359711-4D00-47C9-8B7C-34046D589262}"/>
              </a:ext>
            </a:extLst>
          </p:cNvPr>
          <p:cNvSpPr txBox="1"/>
          <p:nvPr/>
        </p:nvSpPr>
        <p:spPr>
          <a:xfrm>
            <a:off x="314793" y="284813"/>
            <a:ext cx="1143749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Advantages:</a:t>
            </a:r>
            <a:endParaRPr lang="en-US" sz="32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Biocompatible:</a:t>
            </a:r>
            <a:r>
              <a:rPr lang="en-US" sz="32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Using the patient's dentin reduces the risk of immunological rejection.</a:t>
            </a:r>
          </a:p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Natural Matrix:</a:t>
            </a:r>
            <a:r>
              <a:rPr lang="en-US" sz="32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Dentin provides a natural matrix for bone formation, promoting successful integration.</a:t>
            </a:r>
          </a:p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Economical:</a:t>
            </a:r>
            <a:r>
              <a:rPr lang="en-US" sz="32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Utilizing the patient's teeth as a graft source can be cost-effective compared to other grafting materials</a:t>
            </a:r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7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6AF9EB-8ACA-467F-BA05-AE171A1BB86D}"/>
              </a:ext>
            </a:extLst>
          </p:cNvPr>
          <p:cNvSpPr txBox="1"/>
          <p:nvPr/>
        </p:nvSpPr>
        <p:spPr>
          <a:xfrm>
            <a:off x="509665" y="419725"/>
            <a:ext cx="1107773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Disadvantages:</a:t>
            </a:r>
            <a:endParaRPr lang="en-US" sz="32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Limited Quantity:</a:t>
            </a:r>
            <a:r>
              <a:rPr lang="en-US" sz="32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amount of graft material may be limited by the availability of extracted teeth.</a:t>
            </a:r>
          </a:p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Processing Time:</a:t>
            </a:r>
            <a:r>
              <a:rPr lang="en-US" sz="32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grinding process may add time to the overall grafting procedure.</a:t>
            </a:r>
          </a:p>
          <a:p>
            <a:pPr algn="l">
              <a:buFont typeface="+mj-lt"/>
              <a:buAutoNum type="arabicPeriod"/>
            </a:pPr>
            <a:r>
              <a:rPr lang="en-US" sz="32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Technical Skill:</a:t>
            </a:r>
            <a:r>
              <a:rPr lang="en-US" sz="32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proper use of the device requires technical skill and expertise.</a:t>
            </a:r>
          </a:p>
        </p:txBody>
      </p:sp>
    </p:spTree>
    <p:extLst>
      <p:ext uri="{BB962C8B-B14F-4D97-AF65-F5344CB8AC3E}">
        <p14:creationId xmlns:p14="http://schemas.microsoft.com/office/powerpoint/2010/main" val="16531958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E0E815-47FA-443B-8091-CCF89F0A9706}"/>
              </a:ext>
            </a:extLst>
          </p:cNvPr>
          <p:cNvSpPr txBox="1"/>
          <p:nvPr/>
        </p:nvSpPr>
        <p:spPr>
          <a:xfrm>
            <a:off x="179882" y="1"/>
            <a:ext cx="12276944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Tooth graft procedures involved: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Patient Evaluation:</a:t>
            </a:r>
            <a:endParaRPr lang="en-US" sz="20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Assess the patient's oral health and determine the need for a tooth graft.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Identify a suitable dentin for extraction.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Tooth Extraction:</a:t>
            </a:r>
            <a:endParaRPr lang="en-US" sz="2000" dirty="0">
              <a:solidFill>
                <a:srgbClr val="3741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Extract the selected tooth, ensuring minimal damage to the dentin.</a:t>
            </a:r>
          </a:p>
          <a:p>
            <a:pPr algn="l"/>
            <a:endParaRPr lang="en-US" sz="20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Dentin Processing:</a:t>
            </a:r>
            <a:endParaRPr lang="en-US" sz="20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extracted tooth or dentin is processed to remove any contaminants and to obtain the necessary grafting material.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Smart Dentin Grinder Usage:</a:t>
            </a:r>
            <a:endParaRPr lang="en-US" sz="20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If a device like the "Komita Bio Smart Dentin Grinder" is available, it is the efficient and precise processing of dentin.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smart features could include automation, real-time monitoring, and optimization of the grinding process.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Graft Placement:</a:t>
            </a:r>
            <a:endParaRPr lang="en-US" sz="20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Prepare the recipient site in the patient's mouth where the graft will be placed.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Carefully insert the processed dentin into the prepared site.</a:t>
            </a:r>
          </a:p>
          <a:p>
            <a:pPr algn="l">
              <a:buFont typeface="+mj-lt"/>
              <a:buAutoNum type="arabicPeriod"/>
            </a:pPr>
            <a:r>
              <a:rPr lang="en-US" sz="2000" b="1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Graft Integration:</a:t>
            </a:r>
            <a:endParaRPr lang="en-US" sz="2000" b="0" i="0" dirty="0">
              <a:solidFill>
                <a:srgbClr val="37415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Monitor the healing process as the graft integrates with the surrounding tissues.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US" sz="2000" b="0" i="0" dirty="0">
                <a:solidFill>
                  <a:srgbClr val="37415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Follow-up appointments may be necessary to ensure proper healing.</a:t>
            </a:r>
          </a:p>
        </p:txBody>
      </p:sp>
    </p:spTree>
    <p:extLst>
      <p:ext uri="{BB962C8B-B14F-4D97-AF65-F5344CB8AC3E}">
        <p14:creationId xmlns:p14="http://schemas.microsoft.com/office/powerpoint/2010/main" val="214430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0308-B38A-4B03-B8C0-2562A4261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210" y="2443397"/>
            <a:ext cx="8326644" cy="2098623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presentation </a:t>
            </a:r>
          </a:p>
        </p:txBody>
      </p:sp>
    </p:spTree>
    <p:extLst>
      <p:ext uri="{BB962C8B-B14F-4D97-AF65-F5344CB8AC3E}">
        <p14:creationId xmlns:p14="http://schemas.microsoft.com/office/powerpoint/2010/main" val="4276946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76D89-DBDE-486E-B2BD-D7AADCED4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29" y="301472"/>
            <a:ext cx="4182257" cy="2643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5A1A0E-2D3F-44E6-975F-5230DB18E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94" y="2993959"/>
            <a:ext cx="4178467" cy="27946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2E8024-440F-478C-84B6-3132B5FD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234743"/>
            <a:ext cx="2809365" cy="5553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68AE3E-F903-41C8-B6AF-4E33DB789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064" y="301472"/>
            <a:ext cx="4363342" cy="2826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877E68-4EB2-43A4-BCFF-0FCD2E5513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0064" y="3206643"/>
            <a:ext cx="4530258" cy="266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4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137</TotalTime>
  <Words>401</Words>
  <Application>Microsoft Office PowerPoint</Application>
  <PresentationFormat>Widescreen</PresentationFormat>
  <Paragraphs>42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</vt:lpstr>
      <vt:lpstr>Gill Sans MT</vt:lpstr>
      <vt:lpstr>Söhne</vt:lpstr>
      <vt:lpstr>Times New Roman</vt:lpstr>
      <vt:lpstr>Gallery</vt:lpstr>
      <vt:lpstr>PowerPoint Presentation</vt:lpstr>
      <vt:lpstr>PowerPoint Presentation</vt:lpstr>
      <vt:lpstr>Smart dentin  grinder kit : </vt:lpstr>
      <vt:lpstr>PowerPoint Presentation</vt:lpstr>
      <vt:lpstr>PowerPoint Presentation</vt:lpstr>
      <vt:lpstr>PowerPoint Presentation</vt:lpstr>
      <vt:lpstr>PowerPoint Presentation</vt:lpstr>
      <vt:lpstr>Case presentation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DR.Ahmed Saker 2O11</dc:creator>
  <cp:lastModifiedBy>DR.Ahmed Saker 2O11</cp:lastModifiedBy>
  <cp:revision>5</cp:revision>
  <dcterms:created xsi:type="dcterms:W3CDTF">2023-11-10T19:58:00Z</dcterms:created>
  <dcterms:modified xsi:type="dcterms:W3CDTF">2023-11-11T19:49:14Z</dcterms:modified>
</cp:coreProperties>
</file>